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4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7BDD-B717-BE08-9E74-FDCC2D1E3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11077-6A71-FDE6-6215-9A4EF4DEF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FFC3-14E0-7AA7-DC06-BFA97399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6A0E-A186-48DC-9EB4-48F0AD51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49AF3-C3D5-619B-6F20-7FE5CF54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78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48E1-34AC-1CB3-0D53-CE2164E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859A3-70B0-A82E-5737-1F9C364C3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424D9-3601-1A97-8209-6463115E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54CB-1A3D-86ED-DE8D-FAC1323C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770A-C19F-6FF2-DA80-AF6FE964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65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33A4A-9E5F-5303-3195-9A9E8FFFC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F7B33-09D6-C2A0-8F8A-03469392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E65C-3937-37F6-ED7C-F8E27F37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7722-E76F-9775-4A9F-60135CF8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26686-BF14-7DC5-43F9-DD4FAF96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23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3CE7-F0EF-8E20-1B73-91EE59D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8713-CD2E-E6CE-3F74-D1B7829C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29FC-14BC-7FDF-BD19-6F5E50C9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0B485-D7E0-4267-A5EE-0AA8363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30C4-5FCD-9E02-65E3-296F37E8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49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63F6-F7A6-3475-168C-7C42F85A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A070-6032-A6E5-6120-36E49C40B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FAF9-AD3F-A876-47DC-1C351316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1FDFD-DD3C-662B-83DB-0339706D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DC8C-C20D-945F-5B95-36584AA5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90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C10F-3473-46B1-6B1F-DFFC1894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1F74-B1F1-38B2-7F65-0FF94E618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92AC1-B86E-120F-40D7-E29EDC277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833C3-70D3-E388-020E-B1443332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96072-7940-E18F-ED53-B57692F2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9922E-29C2-1766-E424-E372BBE1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18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6880-6502-92DE-88E1-375EFA21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6EC2-E80A-FE89-FD06-0FB09BEA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D19F0-84C6-3A20-B29A-089AE78A0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7B174-AB45-7698-71D2-3EC6944E2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8A92F-95C7-116B-F8A3-EF5EE991C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6E778-BD55-631F-DAE4-828EFC36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4FD23-0CAC-D0DD-91A7-0C7A2D96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E4D19-7D4C-BA2D-0F1E-27A91A6C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58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071B-9F97-816A-7D1C-8D3E5ED2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746CF-E9E2-F0B8-50E4-99162E14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2CA93-4156-70D4-E69B-E025D603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86A1B-7E22-7E75-FA27-4A94E986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44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177A8-348A-0489-BB72-01B66D2D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39AC9-C928-5483-CEC2-28E84783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99278-86B9-1826-3EE8-80F43994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39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15EB-D19D-FFCE-66C8-06E9A258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0CE8-187B-A4A2-E26C-A6D6FC3BF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5D44F-D449-8915-2B44-37857D3E1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24C5-6812-9064-81A0-01D78C77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37C15-295D-DD6D-C2E3-7C02EF92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F188B-E458-42AF-B344-DBCFD789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34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2AA4-5012-D937-5F05-76311218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695EB-6E7F-4F7F-D80B-95226F5BD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47BA5-6892-4C23-5B96-309DFABE0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428DE-F1E1-5178-9AC1-D51082B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465B-960A-935D-C6B2-E59F6FEC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D68D-AE60-4EEB-09DA-B587D598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0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A90EA-8387-337F-A235-CA1B0BC4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E6D97-C313-D5F8-CF6E-87691E8EB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AEA58-5677-5AD8-BB4C-770D00D77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A71F-A32F-4FC2-A35F-140DF1747EA1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2C181-8D2B-80C4-0F80-A26AC0A8A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CAAC-F4C6-3B02-235F-C8E13EB95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E59DE-E39E-496D-B4A9-6D8076F6A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42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722C-7231-017A-C83D-7A15E744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3079"/>
            <a:ext cx="9144000" cy="750498"/>
          </a:xfrm>
        </p:spPr>
        <p:txBody>
          <a:bodyPr>
            <a:normAutofit fontScale="90000"/>
          </a:bodyPr>
          <a:lstStyle/>
          <a:p>
            <a:r>
              <a:rPr lang="en-CA" dirty="0"/>
              <a:t>Activity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C129A-6A11-24F8-CBD8-C250B2682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6053"/>
            <a:ext cx="9144000" cy="4157932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 err="1"/>
              <a:t>MainActivity.kt</a:t>
            </a:r>
            <a:endParaRPr lang="en-CA" b="1"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activity_main.xml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 err="1"/>
              <a:t>SecondActivity.kt</a:t>
            </a:r>
            <a:endParaRPr lang="en-CA" b="1"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 err="1"/>
              <a:t>activity_second.kt</a:t>
            </a:r>
            <a:endParaRPr lang="en-CA" b="1"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AndroidManifest.xml</a:t>
            </a:r>
          </a:p>
          <a:p>
            <a:pPr algn="l"/>
            <a:endParaRPr lang="en-CA"/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795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A8D7-FF66-6453-76EA-491BF958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76"/>
            <a:ext cx="10997242" cy="64525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b="1" u="sng" dirty="0" err="1"/>
              <a:t>MainActivity.kt</a:t>
            </a:r>
            <a:endParaRPr lang="en-CA" b="1" u="sng" dirty="0"/>
          </a:p>
          <a:p>
            <a:pPr marL="0" indent="0">
              <a:buNone/>
            </a:pPr>
            <a:r>
              <a:rPr lang="en-CA" dirty="0"/>
              <a:t>package </a:t>
            </a:r>
            <a:r>
              <a:rPr lang="en-CA" dirty="0" err="1"/>
              <a:t>com.example.myedittext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android.os.Bundle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android.widget.EditText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androidx.appcompat.app.AppCompatActivity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androidx.core.widget.addTextChangedListener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class </a:t>
            </a:r>
            <a:r>
              <a:rPr lang="en-CA" dirty="0" err="1"/>
              <a:t>MainActivity</a:t>
            </a:r>
            <a:r>
              <a:rPr lang="en-CA" dirty="0"/>
              <a:t> : </a:t>
            </a:r>
            <a:r>
              <a:rPr lang="en-CA" dirty="0" err="1"/>
              <a:t>AppCompatActivity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override fun </a:t>
            </a:r>
            <a:r>
              <a:rPr lang="en-CA" dirty="0" err="1"/>
              <a:t>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: Bundle?)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super.onCreate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setContentView</a:t>
            </a:r>
            <a:r>
              <a:rPr lang="en-CA" dirty="0"/>
              <a:t>(</a:t>
            </a:r>
            <a:r>
              <a:rPr lang="en-CA" dirty="0" err="1"/>
              <a:t>R.layout.activity_main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b="1" dirty="0" err="1">
                <a:highlight>
                  <a:srgbClr val="FFFF00"/>
                </a:highlight>
              </a:rPr>
              <a:t>val</a:t>
            </a:r>
            <a:r>
              <a:rPr lang="en-CA" b="1" dirty="0">
                <a:highlight>
                  <a:srgbClr val="FFFF00"/>
                </a:highlight>
              </a:rPr>
              <a:t> </a:t>
            </a:r>
            <a:r>
              <a:rPr lang="en-CA" b="1" dirty="0" err="1">
                <a:highlight>
                  <a:srgbClr val="FFFF00"/>
                </a:highlight>
              </a:rPr>
              <a:t>editText</a:t>
            </a:r>
            <a:r>
              <a:rPr lang="en-CA" b="1" dirty="0">
                <a:highlight>
                  <a:srgbClr val="FFFF00"/>
                </a:highlight>
              </a:rPr>
              <a:t> = </a:t>
            </a:r>
            <a:r>
              <a:rPr lang="en-CA" b="1" dirty="0" err="1">
                <a:highlight>
                  <a:srgbClr val="FFFF00"/>
                </a:highlight>
              </a:rPr>
              <a:t>findViewById</a:t>
            </a:r>
            <a:r>
              <a:rPr lang="en-CA" b="1" dirty="0">
                <a:highlight>
                  <a:srgbClr val="FFFF00"/>
                </a:highlight>
              </a:rPr>
              <a:t>&lt;</a:t>
            </a:r>
            <a:r>
              <a:rPr lang="en-CA" b="1" dirty="0" err="1">
                <a:highlight>
                  <a:srgbClr val="FFFF00"/>
                </a:highlight>
              </a:rPr>
              <a:t>EditText</a:t>
            </a:r>
            <a:r>
              <a:rPr lang="en-CA" b="1" dirty="0">
                <a:highlight>
                  <a:srgbClr val="FFFF00"/>
                </a:highlight>
              </a:rPr>
              <a:t>&gt;(</a:t>
            </a:r>
            <a:r>
              <a:rPr lang="en-CA" b="1" dirty="0" err="1">
                <a:highlight>
                  <a:srgbClr val="FFFF00"/>
                </a:highlight>
              </a:rPr>
              <a:t>R.id.editText</a:t>
            </a:r>
            <a:r>
              <a:rPr lang="en-CA" b="1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editText.addTextChangedListener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            // Here, you can handle the text changes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val</a:t>
            </a:r>
            <a:r>
              <a:rPr lang="en-CA" dirty="0"/>
              <a:t> text = </a:t>
            </a:r>
            <a:r>
              <a:rPr lang="en-CA" dirty="0" err="1"/>
              <a:t>editText.text.toString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CA" dirty="0"/>
              <a:t>            // Do something with the text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7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AE12-D86B-4145-47F3-7F17F37CF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4672"/>
            <a:ext cx="10816087" cy="63145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3800" b="1" u="sng" dirty="0"/>
              <a:t>activity_main.xml</a:t>
            </a:r>
          </a:p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</a:t>
            </a:r>
            <a:r>
              <a:rPr lang="en-CA" dirty="0" err="1"/>
              <a:t>RelativeLayout</a:t>
            </a:r>
            <a:r>
              <a:rPr lang="en-CA" dirty="0"/>
              <a:t>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xmlns:tools</a:t>
            </a:r>
            <a:r>
              <a:rPr lang="en-CA" dirty="0"/>
              <a:t>="http://schemas.android.com/tools"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tools:context</a:t>
            </a:r>
            <a:r>
              <a:rPr lang="en-CA" dirty="0"/>
              <a:t>=".</a:t>
            </a:r>
            <a:r>
              <a:rPr lang="en-CA" dirty="0" err="1"/>
              <a:t>MainActivity</a:t>
            </a:r>
            <a:r>
              <a:rPr lang="en-CA" dirty="0"/>
              <a:t>"&gt;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</a:t>
            </a:r>
            <a:r>
              <a:rPr lang="en-CA" dirty="0" err="1"/>
              <a:t>EditText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b="1" dirty="0" err="1">
                <a:highlight>
                  <a:srgbClr val="FFFF00"/>
                </a:highlight>
              </a:rPr>
              <a:t>android:id</a:t>
            </a:r>
            <a:r>
              <a:rPr lang="en-CA" b="1" dirty="0">
                <a:highlight>
                  <a:srgbClr val="FFFF00"/>
                </a:highlight>
              </a:rPr>
              <a:t>="@+id/</a:t>
            </a:r>
            <a:r>
              <a:rPr lang="en-CA" b="1" dirty="0" err="1">
                <a:highlight>
                  <a:srgbClr val="FFFF00"/>
                </a:highlight>
              </a:rPr>
              <a:t>editText</a:t>
            </a:r>
            <a:r>
              <a:rPr lang="en-CA" b="1" dirty="0">
                <a:highlight>
                  <a:srgbClr val="FFFF00"/>
                </a:highlight>
              </a:rPr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b="1" dirty="0" err="1">
                <a:highlight>
                  <a:srgbClr val="FFFF00"/>
                </a:highlight>
              </a:rPr>
              <a:t>android:hint</a:t>
            </a:r>
            <a:r>
              <a:rPr lang="en-CA" b="1" dirty="0">
                <a:highlight>
                  <a:srgbClr val="FFFF00"/>
                </a:highlight>
              </a:rPr>
              <a:t>="Enter your text here"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android:layout_margin</a:t>
            </a:r>
            <a:r>
              <a:rPr lang="en-CA" dirty="0"/>
              <a:t>="16dp"/&gt;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&lt;/</a:t>
            </a:r>
            <a:r>
              <a:rPr lang="en-CA" dirty="0" err="1"/>
              <a:t>RelativeLayout</a:t>
            </a:r>
            <a:r>
              <a:rPr lang="en-CA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306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C1F4-1152-FC21-546F-CB59509EF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5056"/>
            <a:ext cx="10893725" cy="62714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u="sng" dirty="0"/>
              <a:t>AndroidManifest.xml</a:t>
            </a:r>
          </a:p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&lt;manifest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xmlns:tools</a:t>
            </a:r>
            <a:r>
              <a:rPr lang="en-CA" dirty="0"/>
              <a:t>="http://schemas.android.com/tools"&gt;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&lt;application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android:allowBackup</a:t>
            </a:r>
            <a:r>
              <a:rPr lang="en-CA" dirty="0"/>
              <a:t>="true"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android:dataExtractionRules</a:t>
            </a:r>
            <a:r>
              <a:rPr lang="en-CA" dirty="0"/>
              <a:t>="@xml/</a:t>
            </a:r>
            <a:r>
              <a:rPr lang="en-CA" dirty="0" err="1"/>
              <a:t>data_extraction_rules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android:fullBackupContent</a:t>
            </a:r>
            <a:r>
              <a:rPr lang="en-CA" dirty="0"/>
              <a:t>="@xml/</a:t>
            </a:r>
            <a:r>
              <a:rPr lang="en-CA" dirty="0" err="1"/>
              <a:t>backup_rules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android:icon</a:t>
            </a:r>
            <a:r>
              <a:rPr lang="en-CA" dirty="0"/>
              <a:t>="@mipmap/</a:t>
            </a:r>
            <a:r>
              <a:rPr lang="en-CA" dirty="0" err="1"/>
              <a:t>ic_launcher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android:label</a:t>
            </a:r>
            <a:r>
              <a:rPr lang="en-CA" dirty="0"/>
              <a:t>="@string/</a:t>
            </a:r>
            <a:r>
              <a:rPr lang="en-CA" dirty="0" err="1"/>
              <a:t>app_name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android:roundIcon</a:t>
            </a:r>
            <a:r>
              <a:rPr lang="en-CA" dirty="0"/>
              <a:t>="@mipmap/</a:t>
            </a:r>
            <a:r>
              <a:rPr lang="en-CA" dirty="0" err="1"/>
              <a:t>ic_launcher_round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android:supportsRtl</a:t>
            </a:r>
            <a:r>
              <a:rPr lang="en-CA" dirty="0"/>
              <a:t>="true"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android:theme</a:t>
            </a:r>
            <a:r>
              <a:rPr lang="en-CA" dirty="0"/>
              <a:t>="@style/</a:t>
            </a:r>
            <a:r>
              <a:rPr lang="en-CA" dirty="0" err="1"/>
              <a:t>Theme.AppCompat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tools:targetApi</a:t>
            </a:r>
            <a:r>
              <a:rPr lang="en-CA" dirty="0"/>
              <a:t>="31"&gt;</a:t>
            </a:r>
          </a:p>
        </p:txBody>
      </p:sp>
    </p:spTree>
    <p:extLst>
      <p:ext uri="{BB962C8B-B14F-4D97-AF65-F5344CB8AC3E}">
        <p14:creationId xmlns:p14="http://schemas.microsoft.com/office/powerpoint/2010/main" val="146746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F3D8-CF35-87BA-C72B-AE38E0C0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023"/>
            <a:ext cx="10954109" cy="65043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u="sng" dirty="0"/>
              <a:t>AndroidManifest.xml</a:t>
            </a:r>
          </a:p>
          <a:p>
            <a:pPr marL="0" indent="0">
              <a:buNone/>
            </a:pPr>
            <a:r>
              <a:rPr lang="en-CA" dirty="0"/>
              <a:t> &lt;activity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MainActivity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android:exported</a:t>
            </a:r>
            <a:r>
              <a:rPr lang="en-CA" dirty="0"/>
              <a:t>="true"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android:theme</a:t>
            </a:r>
            <a:r>
              <a:rPr lang="en-CA" dirty="0"/>
              <a:t>="@style/</a:t>
            </a:r>
            <a:r>
              <a:rPr lang="en-CA" dirty="0" err="1"/>
              <a:t>Theme.AppCompat</a:t>
            </a:r>
            <a:r>
              <a:rPr lang="en-CA" dirty="0"/>
              <a:t>"&gt;</a:t>
            </a:r>
          </a:p>
          <a:p>
            <a:pPr marL="0" indent="0">
              <a:buNone/>
            </a:pPr>
            <a:r>
              <a:rPr lang="en-CA" dirty="0"/>
              <a:t>            &lt;intent-filter&gt;</a:t>
            </a:r>
          </a:p>
          <a:p>
            <a:pPr marL="0" indent="0">
              <a:buNone/>
            </a:pPr>
            <a:r>
              <a:rPr lang="en-CA" dirty="0"/>
              <a:t>                &lt;action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android.intent.action.MAIN</a:t>
            </a:r>
            <a:r>
              <a:rPr lang="en-CA" dirty="0"/>
              <a:t>" /&gt;</a:t>
            </a:r>
          </a:p>
          <a:p>
            <a:pPr marL="0" indent="0">
              <a:buNone/>
            </a:pPr>
            <a:r>
              <a:rPr lang="en-CA" dirty="0"/>
              <a:t>                &lt;category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android.intent.category.LAUNCHER</a:t>
            </a:r>
            <a:r>
              <a:rPr lang="en-CA" dirty="0"/>
              <a:t>" /&gt;</a:t>
            </a:r>
          </a:p>
          <a:p>
            <a:pPr marL="0" indent="0">
              <a:buNone/>
            </a:pPr>
            <a:r>
              <a:rPr lang="en-CA" dirty="0"/>
              <a:t>            &lt;/intent-filter&gt;</a:t>
            </a:r>
          </a:p>
          <a:p>
            <a:pPr marL="0" indent="0">
              <a:buNone/>
            </a:pPr>
            <a:r>
              <a:rPr lang="en-CA" dirty="0"/>
              <a:t>        &lt;/activity&gt;</a:t>
            </a:r>
          </a:p>
          <a:p>
            <a:pPr marL="0" indent="0">
              <a:buNone/>
            </a:pPr>
            <a:r>
              <a:rPr lang="en-CA" dirty="0"/>
              <a:t>    &lt;/application&gt;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173493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D0EC-577B-A072-04A7-3E45D1BD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53D85E-8ED9-7C8A-F47A-13E2A8EC2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956" y="269951"/>
            <a:ext cx="2934044" cy="631809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581C8D-B08F-60E7-8553-C6FD8F96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495" y="295705"/>
            <a:ext cx="2830647" cy="626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504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Activity Demo</vt:lpstr>
      <vt:lpstr>PowerPoint Presentation</vt:lpstr>
      <vt:lpstr>PowerPoint Presentation</vt:lpstr>
      <vt:lpstr>PowerPoint Presentation</vt:lpstr>
      <vt:lpstr>PowerPoint Presentation</vt:lpstr>
      <vt:lpstr>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MEENAKSHI YUVARAJ</dc:creator>
  <cp:lastModifiedBy>MEENAKSHI YUVARAJ</cp:lastModifiedBy>
  <cp:revision>2</cp:revision>
  <dcterms:created xsi:type="dcterms:W3CDTF">2024-05-29T20:01:01Z</dcterms:created>
  <dcterms:modified xsi:type="dcterms:W3CDTF">2024-05-31T21:30:07Z</dcterms:modified>
</cp:coreProperties>
</file>