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NAKSHI YUVARAJ" userId="7a017c7a0cb745f4" providerId="LiveId" clId="{B5BF558E-5D34-48CE-A8AB-18FDBC2049AB}"/>
    <pc:docChg chg="custSel addSld delSld modSld sldOrd">
      <pc:chgData name="MEENAKSHI YUVARAJ" userId="7a017c7a0cb745f4" providerId="LiveId" clId="{B5BF558E-5D34-48CE-A8AB-18FDBC2049AB}" dt="2024-05-30T13:44:42.500" v="178" actId="2696"/>
      <pc:docMkLst>
        <pc:docMk/>
      </pc:docMkLst>
      <pc:sldChg chg="delSp modSp mod">
        <pc:chgData name="MEENAKSHI YUVARAJ" userId="7a017c7a0cb745f4" providerId="LiveId" clId="{B5BF558E-5D34-48CE-A8AB-18FDBC2049AB}" dt="2024-05-30T13:37:45.294" v="41" actId="403"/>
        <pc:sldMkLst>
          <pc:docMk/>
          <pc:sldMk cId="3521071194" sldId="260"/>
        </pc:sldMkLst>
        <pc:spChg chg="del">
          <ac:chgData name="MEENAKSHI YUVARAJ" userId="7a017c7a0cb745f4" providerId="LiveId" clId="{B5BF558E-5D34-48CE-A8AB-18FDBC2049AB}" dt="2024-05-30T13:36:34.689" v="1" actId="478"/>
          <ac:spMkLst>
            <pc:docMk/>
            <pc:sldMk cId="3521071194" sldId="260"/>
            <ac:spMk id="2" creationId="{F2CF174A-283A-2FEA-0DB6-1E637A049E2A}"/>
          </ac:spMkLst>
        </pc:spChg>
        <pc:spChg chg="mod">
          <ac:chgData name="MEENAKSHI YUVARAJ" userId="7a017c7a0cb745f4" providerId="LiveId" clId="{B5BF558E-5D34-48CE-A8AB-18FDBC2049AB}" dt="2024-05-30T13:37:45.294" v="41" actId="403"/>
          <ac:spMkLst>
            <pc:docMk/>
            <pc:sldMk cId="3521071194" sldId="260"/>
            <ac:spMk id="3" creationId="{7E300B62-7F50-A312-1AB4-FF0BE6A8728B}"/>
          </ac:spMkLst>
        </pc:spChg>
      </pc:sldChg>
      <pc:sldChg chg="delSp modSp new mod">
        <pc:chgData name="MEENAKSHI YUVARAJ" userId="7a017c7a0cb745f4" providerId="LiveId" clId="{B5BF558E-5D34-48CE-A8AB-18FDBC2049AB}" dt="2024-05-30T13:40:28.592" v="104" actId="27636"/>
        <pc:sldMkLst>
          <pc:docMk/>
          <pc:sldMk cId="3784057408" sldId="261"/>
        </pc:sldMkLst>
        <pc:spChg chg="del">
          <ac:chgData name="MEENAKSHI YUVARAJ" userId="7a017c7a0cb745f4" providerId="LiveId" clId="{B5BF558E-5D34-48CE-A8AB-18FDBC2049AB}" dt="2024-05-30T13:39:31.296" v="73" actId="478"/>
          <ac:spMkLst>
            <pc:docMk/>
            <pc:sldMk cId="3784057408" sldId="261"/>
            <ac:spMk id="2" creationId="{A7DE38B3-739A-7B15-925C-06C0703E4B0A}"/>
          </ac:spMkLst>
        </pc:spChg>
        <pc:spChg chg="mod">
          <ac:chgData name="MEENAKSHI YUVARAJ" userId="7a017c7a0cb745f4" providerId="LiveId" clId="{B5BF558E-5D34-48CE-A8AB-18FDBC2049AB}" dt="2024-05-30T13:40:28.592" v="104" actId="27636"/>
          <ac:spMkLst>
            <pc:docMk/>
            <pc:sldMk cId="3784057408" sldId="261"/>
            <ac:spMk id="3" creationId="{8A862051-B15C-326A-EDCD-38D1C13BB942}"/>
          </ac:spMkLst>
        </pc:spChg>
      </pc:sldChg>
      <pc:sldChg chg="delSp modSp new mod">
        <pc:chgData name="MEENAKSHI YUVARAJ" userId="7a017c7a0cb745f4" providerId="LiveId" clId="{B5BF558E-5D34-48CE-A8AB-18FDBC2049AB}" dt="2024-05-30T13:39:01.157" v="71" actId="403"/>
        <pc:sldMkLst>
          <pc:docMk/>
          <pc:sldMk cId="3843025337" sldId="262"/>
        </pc:sldMkLst>
        <pc:spChg chg="del">
          <ac:chgData name="MEENAKSHI YUVARAJ" userId="7a017c7a0cb745f4" providerId="LiveId" clId="{B5BF558E-5D34-48CE-A8AB-18FDBC2049AB}" dt="2024-05-30T13:38:27.559" v="43" actId="478"/>
          <ac:spMkLst>
            <pc:docMk/>
            <pc:sldMk cId="3843025337" sldId="262"/>
            <ac:spMk id="2" creationId="{F76864D1-FE96-345D-CA57-F55A0232E647}"/>
          </ac:spMkLst>
        </pc:spChg>
        <pc:spChg chg="mod">
          <ac:chgData name="MEENAKSHI YUVARAJ" userId="7a017c7a0cb745f4" providerId="LiveId" clId="{B5BF558E-5D34-48CE-A8AB-18FDBC2049AB}" dt="2024-05-30T13:39:01.157" v="71" actId="403"/>
          <ac:spMkLst>
            <pc:docMk/>
            <pc:sldMk cId="3843025337" sldId="262"/>
            <ac:spMk id="3" creationId="{90E3CE70-2FEA-3400-EDF3-59F5D85E5202}"/>
          </ac:spMkLst>
        </pc:spChg>
      </pc:sldChg>
      <pc:sldChg chg="delSp modSp new mod">
        <pc:chgData name="MEENAKSHI YUVARAJ" userId="7a017c7a0cb745f4" providerId="LiveId" clId="{B5BF558E-5D34-48CE-A8AB-18FDBC2049AB}" dt="2024-05-30T13:43:47.145" v="177" actId="20577"/>
        <pc:sldMkLst>
          <pc:docMk/>
          <pc:sldMk cId="514461577" sldId="263"/>
        </pc:sldMkLst>
        <pc:spChg chg="del">
          <ac:chgData name="MEENAKSHI YUVARAJ" userId="7a017c7a0cb745f4" providerId="LiveId" clId="{B5BF558E-5D34-48CE-A8AB-18FDBC2049AB}" dt="2024-05-30T13:42:04.615" v="139" actId="478"/>
          <ac:spMkLst>
            <pc:docMk/>
            <pc:sldMk cId="514461577" sldId="263"/>
            <ac:spMk id="2" creationId="{FB96C03C-2DAE-3FC1-FB09-AC72BE4D6959}"/>
          </ac:spMkLst>
        </pc:spChg>
        <pc:spChg chg="mod">
          <ac:chgData name="MEENAKSHI YUVARAJ" userId="7a017c7a0cb745f4" providerId="LiveId" clId="{B5BF558E-5D34-48CE-A8AB-18FDBC2049AB}" dt="2024-05-30T13:43:47.145" v="177" actId="20577"/>
          <ac:spMkLst>
            <pc:docMk/>
            <pc:sldMk cId="514461577" sldId="263"/>
            <ac:spMk id="3" creationId="{A0FBFD9E-CF23-B390-4022-BDFB69B9983D}"/>
          </ac:spMkLst>
        </pc:spChg>
      </pc:sldChg>
      <pc:sldChg chg="delSp modSp new mod ord">
        <pc:chgData name="MEENAKSHI YUVARAJ" userId="7a017c7a0cb745f4" providerId="LiveId" clId="{B5BF558E-5D34-48CE-A8AB-18FDBC2049AB}" dt="2024-05-30T13:41:37.603" v="137"/>
        <pc:sldMkLst>
          <pc:docMk/>
          <pc:sldMk cId="4088203595" sldId="264"/>
        </pc:sldMkLst>
        <pc:spChg chg="del">
          <ac:chgData name="MEENAKSHI YUVARAJ" userId="7a017c7a0cb745f4" providerId="LiveId" clId="{B5BF558E-5D34-48CE-A8AB-18FDBC2049AB}" dt="2024-05-30T13:40:44.816" v="106" actId="478"/>
          <ac:spMkLst>
            <pc:docMk/>
            <pc:sldMk cId="4088203595" sldId="264"/>
            <ac:spMk id="2" creationId="{AC570D3A-71C0-AFA7-A465-7AA2623D1315}"/>
          </ac:spMkLst>
        </pc:spChg>
        <pc:spChg chg="mod">
          <ac:chgData name="MEENAKSHI YUVARAJ" userId="7a017c7a0cb745f4" providerId="LiveId" clId="{B5BF558E-5D34-48CE-A8AB-18FDBC2049AB}" dt="2024-05-30T13:41:28.052" v="135" actId="14100"/>
          <ac:spMkLst>
            <pc:docMk/>
            <pc:sldMk cId="4088203595" sldId="264"/>
            <ac:spMk id="3" creationId="{6C7EB70F-75EB-3BAA-433E-556A680DECFB}"/>
          </ac:spMkLst>
        </pc:spChg>
      </pc:sldChg>
      <pc:sldChg chg="new del">
        <pc:chgData name="MEENAKSHI YUVARAJ" userId="7a017c7a0cb745f4" providerId="LiveId" clId="{B5BF558E-5D34-48CE-A8AB-18FDBC2049AB}" dt="2024-05-30T13:44:42.500" v="178" actId="2696"/>
        <pc:sldMkLst>
          <pc:docMk/>
          <pc:sldMk cId="199850264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94BF-B0CC-5983-C5BC-5FC3A042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ED5C7-E946-0AE1-26EF-730E09F3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90BA-C3DB-FAFD-DBD6-D6A4B4F4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0813-0E3F-2FD0-A6C4-43C6AB18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BB71-BDC0-27D5-700E-8AC8E8A4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4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20C8-10D0-0369-E923-FDC3AB17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A84BC-2067-9573-C6C2-074186768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6D40D-6E1F-5438-D1A5-0588F58F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20484-9EAA-CC79-9AC1-728A9310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41E3-1CCD-A3D5-2FBF-880D9BC0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1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D4224-03FF-0E67-5F4E-C55972ED8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B41A3-2BFF-31E8-CCFC-3E1BB4F59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A7F55-4BE9-3358-A7B6-40CB2896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0A7A-A2D0-2083-6226-B2A7B24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73C-1601-818D-D17E-3E5A8DE0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59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343A-2C16-8291-90EF-D6DECAA3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BE81-13EF-8298-315F-65EC7267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2B57-E857-DCEB-4E27-FF601899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A9B1-4642-08C6-87D3-E1D116F4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6FAC-CD31-F39E-8BD7-2123E32C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72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46CB-6D92-C580-171A-EA578565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67CB9-224A-169A-A712-7D49714B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A3BE-AEF7-42D6-37F7-695509BA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719B-6DA8-F78E-9CA2-5AC42470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7BEA-B2DB-9275-A7FA-3C3CA11D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04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2AE5-2F3C-E39F-2633-999262BA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80C3-E2E1-0375-8C71-6CF250888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E2D2B-2C57-B4B5-1FF8-C21227DF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08B8E-F1F8-E183-AEE6-5B700A7A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0FDDE-01F9-0A71-AC94-652D8C81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F065F-1B16-1F9D-FEEB-A8942D2C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50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BBDD-A6FE-278D-2C0A-5F4623B3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97171-27CC-FD94-5883-EDD043F0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5079E-3ABC-27A4-4E8A-8E1536A24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2BAE2-79A5-FF3C-3135-558402FDE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ED6A5-6192-1709-1559-6298E24CB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12FBE-6287-7E65-3356-9C6B1B19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1B65A-558E-AA4D-3E48-E5597F5C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9F99F-A2FD-5230-57BD-F1058FCB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08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8C7E-A14C-1DA3-7049-E9C1C310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803B5-328C-C728-57BA-8FB8289A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2E9-373A-AE3C-6829-FEF98A16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67878-F85A-DDA5-8AB4-0CAA21D8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45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D56DE-3996-FEF8-ED31-965D0209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3CE-F16D-2FC5-4C3A-326F5CD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A3270-FBC8-644B-79F7-C3BC736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91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85F1-6709-C56A-A9EC-8D021E12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0A26-1D8E-4958-31FA-DBA0F748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F1861-2857-4AF5-60E2-ADC16243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DBE30-0E9A-66FA-91A9-AEE3628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15201-F8FD-1D0E-8AC6-2AEE485F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61E59-75B4-5C0B-1B72-1DF09F9D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5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9F13-B524-0C90-B335-CB120B09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F8A15-8DDC-3AB2-FD68-A34CBF8C2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C9A20-6EF4-F73E-4ACC-F559FF4F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3BF20-4169-B9CD-B89F-693BA3CC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FC796-D21E-BEDE-6A89-ED511696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B777A-02CD-D5F6-6FC6-EF344F15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2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46D01-610C-5103-C2B3-A9726C20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FDB5B-CB8C-B97B-1582-94F3692C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63B8-70B3-9C87-6E6A-AE5E3EA98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A626-3959-4398-A212-5D6E1F3C2FA3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7A98-9711-E170-9A2A-EDD09E183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A03A-7888-6C2C-CCA0-B577B8E3B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1B05-59DC-4D81-8540-2A5067379C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2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A1D3-1DE7-00F2-3356-C9B9013DC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0272"/>
            <a:ext cx="9144000" cy="654679"/>
          </a:xfrm>
        </p:spPr>
        <p:txBody>
          <a:bodyPr>
            <a:normAutofit fontScale="90000"/>
          </a:bodyPr>
          <a:lstStyle/>
          <a:p>
            <a:r>
              <a:rPr lang="en-CA" dirty="0"/>
              <a:t>Fragments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58A17-5C06-04D0-C19D-E6CC1CDF4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4513"/>
            <a:ext cx="9144000" cy="434771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 err="1"/>
              <a:t>MainActivity.kt</a:t>
            </a:r>
            <a:endParaRPr lang="en-CA" b="1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activity_main.xml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Fragment1.kt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fragment_1.xml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Fragment2.kt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fragment_2.xml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AndroidManifest.xml</a:t>
            </a:r>
          </a:p>
          <a:p>
            <a:pPr algn="l"/>
            <a:endParaRPr lang="en-CA" dirty="0"/>
          </a:p>
          <a:p>
            <a:pPr algn="l"/>
            <a:endParaRPr lang="en-CA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989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1DF3-D3C8-11A5-AB2E-2C88B5A3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07" y="276046"/>
            <a:ext cx="11162582" cy="64611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3600" b="1" dirty="0"/>
              <a:t>//</a:t>
            </a:r>
            <a:r>
              <a:rPr lang="en-CA" sz="3600" b="1" dirty="0" err="1"/>
              <a:t>MainActivity.kt</a:t>
            </a:r>
            <a:endParaRPr lang="en-CA" sz="3600" b="1" dirty="0"/>
          </a:p>
          <a:p>
            <a:pPr marL="0" indent="0">
              <a:buNone/>
            </a:pPr>
            <a:r>
              <a:rPr lang="en-CA" dirty="0"/>
              <a:t>package </a:t>
            </a:r>
            <a:r>
              <a:rPr lang="en-CA" dirty="0" err="1"/>
              <a:t>com.example.myapplication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androidx.appcompat.app.AppCompatActivity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android.os.Bundle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android.view.View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android.widget.Button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MainActivity</a:t>
            </a:r>
            <a:r>
              <a:rPr lang="en-CA" dirty="0"/>
              <a:t> : </a:t>
            </a:r>
            <a:r>
              <a:rPr lang="en-CA" dirty="0" err="1"/>
              <a:t>AppCompatActivity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override fun </a:t>
            </a:r>
            <a:r>
              <a:rPr lang="en-CA" dirty="0" err="1"/>
              <a:t>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: Bundle?)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R.layout.activity_main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button1 = </a:t>
            </a:r>
            <a:r>
              <a:rPr lang="en-CA" dirty="0" err="1"/>
              <a:t>findViewById</a:t>
            </a:r>
            <a:r>
              <a:rPr lang="en-CA" dirty="0"/>
              <a:t>&lt;Button&gt;(R.id.button1)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button2 = </a:t>
            </a:r>
            <a:r>
              <a:rPr lang="en-CA" dirty="0" err="1"/>
              <a:t>findViewById</a:t>
            </a:r>
            <a:r>
              <a:rPr lang="en-CA" dirty="0"/>
              <a:t>&lt;Button&gt;(R.id.button2)</a:t>
            </a:r>
          </a:p>
          <a:p>
            <a:pPr marL="0" indent="0">
              <a:buNone/>
            </a:pPr>
            <a:r>
              <a:rPr lang="en-CA" dirty="0"/>
              <a:t>        button1.setOnClickListener {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supportFragmentManager.beginTransaction</a:t>
            </a:r>
            <a:r>
              <a:rPr lang="en-CA" dirty="0"/>
              <a:t>().replace(</a:t>
            </a:r>
            <a:r>
              <a:rPr lang="en-CA" dirty="0" err="1"/>
              <a:t>R.id.fragment_container</a:t>
            </a:r>
            <a:r>
              <a:rPr lang="en-CA" dirty="0"/>
              <a:t>, Fragment1()).commit()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button2.setOnClickListener {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supportFragmentManager.beginTransaction</a:t>
            </a:r>
            <a:r>
              <a:rPr lang="en-CA" dirty="0"/>
              <a:t>().replace(</a:t>
            </a:r>
            <a:r>
              <a:rPr lang="en-CA" dirty="0" err="1"/>
              <a:t>R.id.fragment_container</a:t>
            </a:r>
            <a:r>
              <a:rPr lang="en-CA" dirty="0"/>
              <a:t>, Fragment2()).commit()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25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5267-A605-361D-4942-B3A6B9D1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25" y="405442"/>
            <a:ext cx="11611154" cy="6349041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CA" sz="4600" b="1" dirty="0"/>
              <a:t>activity_main.xml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RelativeLayout</a:t>
            </a:r>
            <a:r>
              <a:rPr lang="en-CA" dirty="0"/>
              <a:t>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xmlns:tools</a:t>
            </a:r>
            <a:r>
              <a:rPr lang="en-CA" dirty="0"/>
              <a:t>="http://schemas.android.com/tools"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tools:context</a:t>
            </a:r>
            <a:r>
              <a:rPr lang="en-CA" dirty="0"/>
              <a:t>=".</a:t>
            </a:r>
            <a:r>
              <a:rPr lang="en-CA" dirty="0" err="1"/>
              <a:t>MainActivity</a:t>
            </a:r>
            <a:r>
              <a:rPr lang="en-CA" dirty="0"/>
              <a:t>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&lt;Button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="@+id/button1"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="Fragment1"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android:layout_marginTop</a:t>
            </a:r>
            <a:r>
              <a:rPr lang="en-CA" dirty="0"/>
              <a:t>="50dp"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android:layout_marginStart</a:t>
            </a:r>
            <a:r>
              <a:rPr lang="en-CA" dirty="0"/>
              <a:t>="50dp"/&gt;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&lt;Button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="@+id/button2"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="Fragment2"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android:layout_below</a:t>
            </a:r>
            <a:r>
              <a:rPr lang="en-CA" dirty="0"/>
              <a:t>="@id/button1"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android:layout_marginTop</a:t>
            </a:r>
            <a:r>
              <a:rPr lang="en-CA" dirty="0"/>
              <a:t>="20dp"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android:layout_marginStart</a:t>
            </a:r>
            <a:r>
              <a:rPr lang="en-CA" dirty="0"/>
              <a:t>="50dp"/&gt;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</a:t>
            </a:r>
            <a:r>
              <a:rPr lang="en-CA" dirty="0" err="1"/>
              <a:t>FrameLayout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fragment_container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android:layout_below</a:t>
            </a:r>
            <a:r>
              <a:rPr lang="en-CA" dirty="0"/>
              <a:t>="@id/button2"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android:layout_marginTop</a:t>
            </a:r>
            <a:r>
              <a:rPr lang="en-CA" dirty="0"/>
              <a:t>="20dp"/&gt;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&lt;/</a:t>
            </a:r>
            <a:r>
              <a:rPr lang="en-CA" dirty="0" err="1"/>
              <a:t>RelativeLayout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563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0B62-7F50-A312-1AB4-FF0BE6A8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23" y="198408"/>
            <a:ext cx="11291977" cy="64353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sz="4500" b="1" dirty="0"/>
              <a:t>Fragment1.kt</a:t>
            </a:r>
          </a:p>
          <a:p>
            <a:pPr marL="0" indent="0">
              <a:buNone/>
            </a:pPr>
            <a:r>
              <a:rPr lang="en-CA" sz="3300" dirty="0"/>
              <a:t>package </a:t>
            </a:r>
            <a:r>
              <a:rPr lang="en-CA" sz="3300" dirty="0" err="1"/>
              <a:t>com.example.myapplication</a:t>
            </a:r>
            <a:endParaRPr lang="en-CA" sz="3300" dirty="0"/>
          </a:p>
          <a:p>
            <a:pPr marL="0" indent="0">
              <a:buNone/>
            </a:pPr>
            <a:r>
              <a:rPr lang="en-CA" sz="3300" dirty="0"/>
              <a:t>import </a:t>
            </a:r>
            <a:r>
              <a:rPr lang="en-CA" sz="3300" dirty="0" err="1"/>
              <a:t>android.os.Bundle</a:t>
            </a:r>
            <a:endParaRPr lang="en-CA" sz="3300" dirty="0"/>
          </a:p>
          <a:p>
            <a:pPr marL="0" indent="0">
              <a:buNone/>
            </a:pPr>
            <a:r>
              <a:rPr lang="en-CA" sz="3300" dirty="0"/>
              <a:t>import </a:t>
            </a:r>
            <a:r>
              <a:rPr lang="en-CA" sz="3300" dirty="0" err="1"/>
              <a:t>android.view.LayoutInflater</a:t>
            </a:r>
            <a:endParaRPr lang="en-CA" sz="3300" dirty="0"/>
          </a:p>
          <a:p>
            <a:pPr marL="0" indent="0">
              <a:buNone/>
            </a:pPr>
            <a:r>
              <a:rPr lang="en-CA" sz="3300" dirty="0"/>
              <a:t>import </a:t>
            </a:r>
            <a:r>
              <a:rPr lang="en-CA" sz="3300" dirty="0" err="1"/>
              <a:t>android.view.View</a:t>
            </a:r>
            <a:endParaRPr lang="en-CA" sz="3300" dirty="0"/>
          </a:p>
          <a:p>
            <a:pPr marL="0" indent="0">
              <a:buNone/>
            </a:pPr>
            <a:r>
              <a:rPr lang="en-CA" sz="3300" dirty="0"/>
              <a:t>import </a:t>
            </a:r>
            <a:r>
              <a:rPr lang="en-CA" sz="3300" dirty="0" err="1"/>
              <a:t>android.view.ViewGroup</a:t>
            </a:r>
            <a:endParaRPr lang="en-CA" sz="3300" dirty="0"/>
          </a:p>
          <a:p>
            <a:pPr marL="0" indent="0">
              <a:buNone/>
            </a:pPr>
            <a:r>
              <a:rPr lang="en-CA" sz="3300" dirty="0"/>
              <a:t>import </a:t>
            </a:r>
            <a:r>
              <a:rPr lang="en-CA" sz="3300" dirty="0" err="1"/>
              <a:t>android.widget.TextView</a:t>
            </a:r>
            <a:endParaRPr lang="en-CA" sz="3300" dirty="0"/>
          </a:p>
          <a:p>
            <a:pPr marL="0" indent="0">
              <a:buNone/>
            </a:pPr>
            <a:r>
              <a:rPr lang="en-CA" sz="3300" dirty="0"/>
              <a:t>import </a:t>
            </a:r>
            <a:r>
              <a:rPr lang="en-CA" sz="3300" dirty="0" err="1"/>
              <a:t>androidx.fragment.app.Fragment</a:t>
            </a:r>
            <a:endParaRPr lang="en-CA" sz="3300" dirty="0"/>
          </a:p>
          <a:p>
            <a:pPr marL="0" indent="0">
              <a:buNone/>
            </a:pPr>
            <a:r>
              <a:rPr lang="en-CA" sz="3300" dirty="0"/>
              <a:t>class Fragment1 : Fragment() {</a:t>
            </a:r>
          </a:p>
          <a:p>
            <a:pPr marL="0" indent="0">
              <a:buNone/>
            </a:pPr>
            <a:r>
              <a:rPr lang="en-CA" sz="3300" dirty="0"/>
              <a:t>    override fun </a:t>
            </a:r>
            <a:r>
              <a:rPr lang="en-CA" sz="3300" dirty="0" err="1"/>
              <a:t>onCreateView</a:t>
            </a:r>
            <a:r>
              <a:rPr lang="en-CA" sz="3300" dirty="0"/>
              <a:t>(</a:t>
            </a:r>
          </a:p>
          <a:p>
            <a:pPr marL="0" indent="0">
              <a:buNone/>
            </a:pPr>
            <a:r>
              <a:rPr lang="en-CA" sz="3300" dirty="0"/>
              <a:t>        inflater: </a:t>
            </a:r>
            <a:r>
              <a:rPr lang="en-CA" sz="3300" dirty="0" err="1"/>
              <a:t>LayoutInflater</a:t>
            </a:r>
            <a:r>
              <a:rPr lang="en-CA" sz="3300" dirty="0"/>
              <a:t>, container: </a:t>
            </a:r>
            <a:r>
              <a:rPr lang="en-CA" sz="3300" dirty="0" err="1"/>
              <a:t>ViewGroup</a:t>
            </a:r>
            <a:r>
              <a:rPr lang="en-CA" sz="3300" dirty="0"/>
              <a:t>?,</a:t>
            </a:r>
          </a:p>
          <a:p>
            <a:pPr marL="0" indent="0">
              <a:buNone/>
            </a:pPr>
            <a:r>
              <a:rPr lang="en-CA" sz="3300" dirty="0"/>
              <a:t>        </a:t>
            </a:r>
            <a:r>
              <a:rPr lang="en-CA" sz="3300" dirty="0" err="1"/>
              <a:t>savedInstanceState</a:t>
            </a:r>
            <a:r>
              <a:rPr lang="en-CA" sz="3300" dirty="0"/>
              <a:t>: Bundle?</a:t>
            </a:r>
          </a:p>
          <a:p>
            <a:pPr marL="0" indent="0">
              <a:buNone/>
            </a:pPr>
            <a:r>
              <a:rPr lang="en-CA" sz="3300" dirty="0"/>
              <a:t>    ): View? {</a:t>
            </a:r>
          </a:p>
          <a:p>
            <a:pPr marL="0" indent="0">
              <a:buNone/>
            </a:pPr>
            <a:r>
              <a:rPr lang="en-CA" sz="3300" dirty="0"/>
              <a:t>        // Inflate the layout for this fragment</a:t>
            </a:r>
          </a:p>
          <a:p>
            <a:pPr marL="0" indent="0">
              <a:buNone/>
            </a:pPr>
            <a:r>
              <a:rPr lang="en-CA" sz="3300" dirty="0"/>
              <a:t>        </a:t>
            </a:r>
            <a:r>
              <a:rPr lang="en-CA" sz="3300" dirty="0" err="1"/>
              <a:t>val</a:t>
            </a:r>
            <a:r>
              <a:rPr lang="en-CA" sz="3300" dirty="0"/>
              <a:t> view = </a:t>
            </a:r>
            <a:r>
              <a:rPr lang="en-CA" sz="3300" dirty="0" err="1"/>
              <a:t>inflater.inflate</a:t>
            </a:r>
            <a:r>
              <a:rPr lang="en-CA" sz="3300" dirty="0"/>
              <a:t>(R.layout.fragment_1, container, false)</a:t>
            </a:r>
          </a:p>
          <a:p>
            <a:pPr marL="0" indent="0">
              <a:buNone/>
            </a:pPr>
            <a:r>
              <a:rPr lang="en-CA" sz="3300" dirty="0"/>
              <a:t>        </a:t>
            </a:r>
            <a:r>
              <a:rPr lang="en-CA" sz="3300" dirty="0" err="1"/>
              <a:t>val</a:t>
            </a:r>
            <a:r>
              <a:rPr lang="en-CA" sz="3300" dirty="0"/>
              <a:t> </a:t>
            </a:r>
            <a:r>
              <a:rPr lang="en-CA" sz="3300" dirty="0" err="1"/>
              <a:t>textView</a:t>
            </a:r>
            <a:r>
              <a:rPr lang="en-CA" sz="3300" dirty="0"/>
              <a:t> = </a:t>
            </a:r>
            <a:r>
              <a:rPr lang="en-CA" sz="3300" dirty="0" err="1"/>
              <a:t>view.findViewById</a:t>
            </a:r>
            <a:r>
              <a:rPr lang="en-CA" sz="3300" dirty="0"/>
              <a:t>&lt;</a:t>
            </a:r>
            <a:r>
              <a:rPr lang="en-CA" sz="3300" dirty="0" err="1"/>
              <a:t>TextView</a:t>
            </a:r>
            <a:r>
              <a:rPr lang="en-CA" sz="3300" dirty="0"/>
              <a:t>&gt;(</a:t>
            </a:r>
            <a:r>
              <a:rPr lang="en-CA" sz="3300" dirty="0" err="1"/>
              <a:t>R.id.textView</a:t>
            </a:r>
            <a:r>
              <a:rPr lang="en-CA" sz="3300" dirty="0"/>
              <a:t>)</a:t>
            </a:r>
          </a:p>
          <a:p>
            <a:pPr marL="0" indent="0">
              <a:buNone/>
            </a:pPr>
            <a:r>
              <a:rPr lang="en-CA" sz="3300" dirty="0"/>
              <a:t>        </a:t>
            </a:r>
            <a:r>
              <a:rPr lang="en-CA" sz="3300" dirty="0" err="1"/>
              <a:t>textView.text</a:t>
            </a:r>
            <a:r>
              <a:rPr lang="en-CA" sz="3300" dirty="0"/>
              <a:t> = "Fragment one is selected"</a:t>
            </a:r>
          </a:p>
          <a:p>
            <a:pPr marL="0" indent="0">
              <a:buNone/>
            </a:pPr>
            <a:r>
              <a:rPr lang="en-CA" sz="3300" dirty="0"/>
              <a:t>        return view</a:t>
            </a:r>
          </a:p>
          <a:p>
            <a:pPr marL="0" indent="0">
              <a:buNone/>
            </a:pPr>
            <a:r>
              <a:rPr lang="en-CA" sz="3300" dirty="0"/>
              <a:t>    }</a:t>
            </a:r>
          </a:p>
          <a:p>
            <a:pPr marL="0" indent="0">
              <a:buNone/>
            </a:pPr>
            <a:r>
              <a:rPr lang="en-CA" sz="3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07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CE70-2FEA-3400-EDF3-59F5D85E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14068"/>
            <a:ext cx="10945483" cy="62800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3800" b="1" dirty="0"/>
              <a:t>fragment_1.xml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LinearLayout</a:t>
            </a:r>
            <a:r>
              <a:rPr lang="en-CA" dirty="0"/>
              <a:t>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android:gravity</a:t>
            </a:r>
            <a:r>
              <a:rPr lang="en-CA" dirty="0"/>
              <a:t>="center"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android:orientation</a:t>
            </a:r>
            <a:r>
              <a:rPr lang="en-CA" dirty="0"/>
              <a:t>="vertical"&gt;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</a:t>
            </a:r>
            <a:r>
              <a:rPr lang="en-CA" dirty="0" err="1"/>
              <a:t>TextView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textView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="Fragment one is selected"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android:textSize</a:t>
            </a:r>
            <a:r>
              <a:rPr lang="en-CA" dirty="0"/>
              <a:t>="20sp"/&gt;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&lt;/</a:t>
            </a:r>
            <a:r>
              <a:rPr lang="en-CA" dirty="0" err="1"/>
              <a:t>LinearLayout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02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2051-B15C-326A-EDCD-38D1C13B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08"/>
            <a:ext cx="10515600" cy="65043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200" b="1" dirty="0"/>
              <a:t>Fragment2.kt</a:t>
            </a:r>
          </a:p>
          <a:p>
            <a:pPr marL="0" indent="0">
              <a:buNone/>
            </a:pPr>
            <a:r>
              <a:rPr lang="en-CA" dirty="0"/>
              <a:t>package </a:t>
            </a:r>
            <a:r>
              <a:rPr lang="en-CA" dirty="0" err="1"/>
              <a:t>com.example.myapplication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android.os.Bundle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android.view.LayoutInflater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android.view.View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android.view.ViewGroup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android.widget.TextView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androidx.fragment.app.Fragment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class Fragment2 : Fragment() {</a:t>
            </a:r>
          </a:p>
          <a:p>
            <a:pPr marL="0" indent="0">
              <a:buNone/>
            </a:pPr>
            <a:r>
              <a:rPr lang="en-CA" dirty="0"/>
              <a:t>    override fun </a:t>
            </a:r>
            <a:r>
              <a:rPr lang="en-CA" dirty="0" err="1"/>
              <a:t>onCreateView</a:t>
            </a:r>
            <a:r>
              <a:rPr lang="en-CA" dirty="0"/>
              <a:t>(</a:t>
            </a:r>
          </a:p>
          <a:p>
            <a:pPr marL="0" indent="0">
              <a:buNone/>
            </a:pPr>
            <a:r>
              <a:rPr lang="en-CA" dirty="0"/>
              <a:t>        inflater: </a:t>
            </a:r>
            <a:r>
              <a:rPr lang="en-CA" dirty="0" err="1"/>
              <a:t>LayoutInflater</a:t>
            </a:r>
            <a:r>
              <a:rPr lang="en-CA" dirty="0"/>
              <a:t>, container: </a:t>
            </a:r>
            <a:r>
              <a:rPr lang="en-CA" dirty="0" err="1"/>
              <a:t>ViewGroup</a:t>
            </a:r>
            <a:r>
              <a:rPr lang="en-CA" dirty="0"/>
              <a:t>?,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savedInstanceState</a:t>
            </a:r>
            <a:r>
              <a:rPr lang="en-CA" dirty="0"/>
              <a:t>: Bundle?</a:t>
            </a:r>
          </a:p>
          <a:p>
            <a:pPr marL="0" indent="0">
              <a:buNone/>
            </a:pPr>
            <a:r>
              <a:rPr lang="en-CA" dirty="0"/>
              <a:t>    ): View? {</a:t>
            </a:r>
          </a:p>
          <a:p>
            <a:pPr marL="0" indent="0">
              <a:buNone/>
            </a:pPr>
            <a:r>
              <a:rPr lang="en-CA" dirty="0"/>
              <a:t>        // Inflate the layout for this fragment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view = </a:t>
            </a:r>
            <a:r>
              <a:rPr lang="en-CA" dirty="0" err="1"/>
              <a:t>inflater.inflate</a:t>
            </a:r>
            <a:r>
              <a:rPr lang="en-CA" dirty="0"/>
              <a:t>(R.layout.fragment_2, container, false)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textView</a:t>
            </a:r>
            <a:r>
              <a:rPr lang="en-CA" dirty="0"/>
              <a:t> = </a:t>
            </a:r>
            <a:r>
              <a:rPr lang="en-CA" dirty="0" err="1"/>
              <a:t>view.findViewById</a:t>
            </a:r>
            <a:r>
              <a:rPr lang="en-CA" dirty="0"/>
              <a:t>&lt;</a:t>
            </a:r>
            <a:r>
              <a:rPr lang="en-CA" dirty="0" err="1"/>
              <a:t>TextView</a:t>
            </a:r>
            <a:r>
              <a:rPr lang="en-CA" dirty="0"/>
              <a:t>&gt;(</a:t>
            </a:r>
            <a:r>
              <a:rPr lang="en-CA" dirty="0" err="1"/>
              <a:t>R.id.textView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textView.text</a:t>
            </a:r>
            <a:r>
              <a:rPr lang="en-CA" dirty="0"/>
              <a:t> = "Fragment two is selected"</a:t>
            </a:r>
          </a:p>
          <a:p>
            <a:pPr marL="0" indent="0">
              <a:buNone/>
            </a:pPr>
            <a:r>
              <a:rPr lang="en-CA" dirty="0"/>
              <a:t>        return view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05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B70F-75EB-3BAA-433E-556A680DE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309"/>
            <a:ext cx="10876472" cy="62627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3800" b="1" dirty="0"/>
              <a:t>fragment_2.xml</a:t>
            </a:r>
          </a:p>
          <a:p>
            <a:pPr marL="0" indent="0">
              <a:buNone/>
            </a:pPr>
            <a:r>
              <a:rPr lang="en-CA" dirty="0"/>
              <a:t>&lt;?xml version="1.0" encoding="utf-8"?&gt;</a:t>
            </a:r>
          </a:p>
          <a:p>
            <a:pPr marL="0" indent="0">
              <a:buNone/>
            </a:pPr>
            <a:r>
              <a:rPr lang="en-CA" dirty="0"/>
              <a:t>&lt;</a:t>
            </a:r>
            <a:r>
              <a:rPr lang="en-CA" dirty="0" err="1"/>
              <a:t>LinearLayout</a:t>
            </a:r>
            <a:r>
              <a:rPr lang="en-CA" dirty="0"/>
              <a:t>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match_parent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android:gravity</a:t>
            </a:r>
            <a:r>
              <a:rPr lang="en-CA" dirty="0"/>
              <a:t>="center"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android:orientation</a:t>
            </a:r>
            <a:r>
              <a:rPr lang="en-CA" dirty="0"/>
              <a:t>="vertical"&gt;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&lt;</a:t>
            </a:r>
            <a:r>
              <a:rPr lang="en-CA" dirty="0" err="1"/>
              <a:t>TextView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textView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android:layout_width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android:layout_height</a:t>
            </a:r>
            <a:r>
              <a:rPr lang="en-CA" dirty="0"/>
              <a:t>="</a:t>
            </a:r>
            <a:r>
              <a:rPr lang="en-CA" dirty="0" err="1"/>
              <a:t>wrap_content</a:t>
            </a:r>
            <a:r>
              <a:rPr lang="en-CA" dirty="0"/>
              <a:t>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</a:t>
            </a:r>
            <a:r>
              <a:rPr lang="en-CA" dirty="0"/>
              <a:t>="Fragment two is selected"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android:textSize</a:t>
            </a:r>
            <a:r>
              <a:rPr lang="en-CA" dirty="0"/>
              <a:t>="20sp"/&gt;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&lt;/</a:t>
            </a:r>
            <a:r>
              <a:rPr lang="en-CA" dirty="0" err="1"/>
              <a:t>LinearLayout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820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FD9E-CF23-B390-4022-BDFB69B9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0" y="241540"/>
            <a:ext cx="12071230" cy="6366294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CA" sz="1800" dirty="0"/>
              <a:t>AndroidManifest.xml</a:t>
            </a:r>
          </a:p>
          <a:p>
            <a:pPr marL="0" indent="0">
              <a:buNone/>
            </a:pPr>
            <a:r>
              <a:rPr lang="en-CA" sz="1800" dirty="0"/>
              <a:t>&lt;?xml version="1.0" encoding="utf-8"?&gt;</a:t>
            </a:r>
          </a:p>
          <a:p>
            <a:pPr marL="0" indent="0">
              <a:buNone/>
            </a:pPr>
            <a:r>
              <a:rPr lang="en-CA" sz="1800" dirty="0"/>
              <a:t>&lt;manifest </a:t>
            </a:r>
            <a:r>
              <a:rPr lang="en-CA" sz="1800" dirty="0" err="1"/>
              <a:t>xmlns:android</a:t>
            </a:r>
            <a:r>
              <a:rPr lang="en-CA" sz="1800" dirty="0"/>
              <a:t>="http://schemas.android.com/</a:t>
            </a:r>
            <a:r>
              <a:rPr lang="en-CA" sz="1800" dirty="0" err="1"/>
              <a:t>apk</a:t>
            </a:r>
            <a:r>
              <a:rPr lang="en-CA" sz="1800" dirty="0"/>
              <a:t>/res/android"</a:t>
            </a:r>
          </a:p>
          <a:p>
            <a:pPr marL="0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xmlns:tools</a:t>
            </a:r>
            <a:r>
              <a:rPr lang="en-CA" sz="1800" dirty="0"/>
              <a:t>="http://schemas.android.com/tools"&gt;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  &lt;application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android:allowBackup</a:t>
            </a:r>
            <a:r>
              <a:rPr lang="en-CA" sz="1800" dirty="0"/>
              <a:t>="true"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android:dataExtractionRules</a:t>
            </a:r>
            <a:r>
              <a:rPr lang="en-CA" sz="1800" dirty="0"/>
              <a:t>="@xml/</a:t>
            </a:r>
            <a:r>
              <a:rPr lang="en-CA" sz="1800" dirty="0" err="1"/>
              <a:t>data_extraction_rules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android:fullBackupContent</a:t>
            </a:r>
            <a:r>
              <a:rPr lang="en-CA" sz="1800" dirty="0"/>
              <a:t>="@xml/</a:t>
            </a:r>
            <a:r>
              <a:rPr lang="en-CA" sz="1800" dirty="0" err="1"/>
              <a:t>backup_rules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android:icon</a:t>
            </a:r>
            <a:r>
              <a:rPr lang="en-CA" sz="1800" dirty="0"/>
              <a:t>="@mipmap/</a:t>
            </a:r>
            <a:r>
              <a:rPr lang="en-CA" sz="1800" dirty="0" err="1"/>
              <a:t>ic_launcher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android:label</a:t>
            </a:r>
            <a:r>
              <a:rPr lang="en-CA" sz="1800" dirty="0"/>
              <a:t>="@string/</a:t>
            </a:r>
            <a:r>
              <a:rPr lang="en-CA" sz="1800" dirty="0" err="1"/>
              <a:t>app_name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android:roundIcon</a:t>
            </a:r>
            <a:r>
              <a:rPr lang="en-CA" sz="1800" dirty="0"/>
              <a:t>="@mipmap/</a:t>
            </a:r>
            <a:r>
              <a:rPr lang="en-CA" sz="1800" dirty="0" err="1"/>
              <a:t>ic_launcher_round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android:supportsRtl</a:t>
            </a:r>
            <a:r>
              <a:rPr lang="en-CA" sz="1800" dirty="0"/>
              <a:t>="true"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android:theme</a:t>
            </a:r>
            <a:r>
              <a:rPr lang="en-CA" sz="1800" dirty="0"/>
              <a:t>="@style/</a:t>
            </a:r>
            <a:r>
              <a:rPr lang="en-CA" sz="1800" dirty="0" err="1"/>
              <a:t>Theme.AppCompat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  <a:r>
              <a:rPr lang="en-CA" sz="1800" dirty="0" err="1"/>
              <a:t>tools:targetApi</a:t>
            </a:r>
            <a:r>
              <a:rPr lang="en-CA" sz="1800" dirty="0"/>
              <a:t>="31"&gt;</a:t>
            </a:r>
          </a:p>
          <a:p>
            <a:pPr marL="0" indent="0">
              <a:buNone/>
            </a:pPr>
            <a:r>
              <a:rPr lang="en-CA" sz="1800" dirty="0"/>
              <a:t>        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&lt;activity</a:t>
            </a:r>
          </a:p>
          <a:p>
            <a:pPr marL="0" indent="0">
              <a:buNone/>
            </a:pPr>
            <a:r>
              <a:rPr lang="en-CA" sz="1800" dirty="0"/>
              <a:t>            </a:t>
            </a:r>
            <a:r>
              <a:rPr lang="en-CA" sz="1800" dirty="0" err="1"/>
              <a:t>android:name</a:t>
            </a:r>
            <a:r>
              <a:rPr lang="en-CA" sz="1800" dirty="0"/>
              <a:t>="</a:t>
            </a:r>
            <a:r>
              <a:rPr lang="en-CA" sz="1800" dirty="0" err="1"/>
              <a:t>MainActivity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1800" dirty="0"/>
              <a:t>            </a:t>
            </a:r>
            <a:r>
              <a:rPr lang="en-CA" sz="1800" dirty="0" err="1"/>
              <a:t>android:exported</a:t>
            </a:r>
            <a:r>
              <a:rPr lang="en-CA" sz="1800" dirty="0"/>
              <a:t>="true"</a:t>
            </a:r>
          </a:p>
          <a:p>
            <a:pPr marL="0" indent="0">
              <a:buNone/>
            </a:pPr>
            <a:r>
              <a:rPr lang="en-CA" sz="1800" dirty="0"/>
              <a:t>            </a:t>
            </a:r>
            <a:r>
              <a:rPr lang="en-CA" sz="1800" dirty="0" err="1"/>
              <a:t>android:label</a:t>
            </a:r>
            <a:r>
              <a:rPr lang="en-CA" sz="1800" dirty="0"/>
              <a:t>="@string/</a:t>
            </a:r>
            <a:r>
              <a:rPr lang="en-CA" sz="1800" dirty="0" err="1"/>
              <a:t>app_name</a:t>
            </a:r>
            <a:r>
              <a:rPr lang="en-CA" sz="1800" dirty="0"/>
              <a:t>"</a:t>
            </a:r>
          </a:p>
          <a:p>
            <a:pPr marL="0" indent="0">
              <a:buNone/>
            </a:pPr>
            <a:r>
              <a:rPr lang="en-CA" sz="1800" dirty="0"/>
              <a:t>            </a:t>
            </a:r>
            <a:r>
              <a:rPr lang="en-CA" sz="1800" dirty="0" err="1"/>
              <a:t>android:theme</a:t>
            </a:r>
            <a:r>
              <a:rPr lang="en-CA" sz="1800" dirty="0"/>
              <a:t>="@style/</a:t>
            </a:r>
            <a:r>
              <a:rPr lang="en-CA" sz="1800" dirty="0" err="1"/>
              <a:t>Theme.AppCompat</a:t>
            </a:r>
            <a:r>
              <a:rPr lang="en-CA" sz="1800" dirty="0"/>
              <a:t>"&gt;</a:t>
            </a:r>
          </a:p>
          <a:p>
            <a:pPr marL="0" indent="0">
              <a:buNone/>
            </a:pPr>
            <a:r>
              <a:rPr lang="en-CA" sz="1800" dirty="0"/>
              <a:t>            &lt;intent-filter&gt;</a:t>
            </a:r>
          </a:p>
          <a:p>
            <a:pPr marL="0" indent="0">
              <a:buNone/>
            </a:pPr>
            <a:r>
              <a:rPr lang="en-CA" sz="1800" dirty="0"/>
              <a:t>              &lt;action </a:t>
            </a:r>
            <a:r>
              <a:rPr lang="en-CA" sz="1800" dirty="0" err="1"/>
              <a:t>android:name</a:t>
            </a:r>
            <a:r>
              <a:rPr lang="en-CA" sz="1800" dirty="0"/>
              <a:t>="</a:t>
            </a:r>
            <a:r>
              <a:rPr lang="en-CA" sz="1800" dirty="0" err="1"/>
              <a:t>android.intent.action.MAIN</a:t>
            </a:r>
            <a:r>
              <a:rPr lang="en-CA" sz="1800" dirty="0"/>
              <a:t>" /&gt;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               &lt;category </a:t>
            </a:r>
            <a:r>
              <a:rPr lang="en-CA" sz="1800" dirty="0" err="1"/>
              <a:t>android:name</a:t>
            </a:r>
            <a:r>
              <a:rPr lang="en-CA" sz="1800" dirty="0"/>
              <a:t>="</a:t>
            </a:r>
            <a:r>
              <a:rPr lang="en-CA" sz="1800" dirty="0" err="1"/>
              <a:t>android.intent.category.LAUNCHER</a:t>
            </a:r>
            <a:r>
              <a:rPr lang="en-CA" sz="1800" dirty="0"/>
              <a:t>" /&gt;</a:t>
            </a:r>
          </a:p>
          <a:p>
            <a:pPr marL="0" indent="0">
              <a:buNone/>
            </a:pPr>
            <a:r>
              <a:rPr lang="en-CA" sz="1800" dirty="0"/>
              <a:t>            &lt;/intent-filter&gt;</a:t>
            </a:r>
          </a:p>
          <a:p>
            <a:pPr marL="0" indent="0">
              <a:buNone/>
            </a:pPr>
            <a:r>
              <a:rPr lang="en-CA" sz="1800" dirty="0"/>
              <a:t>        &lt;/activity&gt;</a:t>
            </a:r>
          </a:p>
          <a:p>
            <a:pPr marL="0" indent="0">
              <a:buNone/>
            </a:pPr>
            <a:r>
              <a:rPr lang="en-CA" sz="1800" dirty="0"/>
              <a:t>    &lt;/application&gt;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51446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2C668-C099-1F2E-A0D2-C33AC8414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994" y="245853"/>
            <a:ext cx="2953612" cy="63662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9B60B-BA23-83E7-084A-63B09864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724" y="336430"/>
            <a:ext cx="2857111" cy="6366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8E55DC-2E5E-90E4-C411-41A3466E5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953" y="336430"/>
            <a:ext cx="2905597" cy="636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0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1207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Fragments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MEENAKSHI YUVARAJ</dc:creator>
  <cp:lastModifiedBy>MEENAKSHI YUVARAJ</cp:lastModifiedBy>
  <cp:revision>1</cp:revision>
  <dcterms:created xsi:type="dcterms:W3CDTF">2024-05-30T13:35:52Z</dcterms:created>
  <dcterms:modified xsi:type="dcterms:W3CDTF">2024-05-30T13:45:08Z</dcterms:modified>
</cp:coreProperties>
</file>