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64" r:id="rId3"/>
    <p:sldId id="265" r:id="rId4"/>
    <p:sldId id="266" r:id="rId5"/>
    <p:sldId id="267" r:id="rId6"/>
    <p:sldId id="268" r:id="rId7"/>
    <p:sldId id="269" r:id="rId8"/>
    <p:sldId id="273" r:id="rId9"/>
    <p:sldId id="270" r:id="rId10"/>
    <p:sldId id="271" r:id="rId11"/>
    <p:sldId id="272" r:id="rId12"/>
    <p:sldId id="274" r:id="rId13"/>
    <p:sldId id="276" r:id="rId14"/>
    <p:sldId id="278" r:id="rId15"/>
    <p:sldId id="279" r:id="rId16"/>
    <p:sldId id="280" r:id="rId17"/>
    <p:sldId id="275" r:id="rId18"/>
    <p:sldId id="277" r:id="rId19"/>
    <p:sldId id="281" r:id="rId20"/>
    <p:sldId id="283" r:id="rId21"/>
    <p:sldId id="282" r:id="rId22"/>
    <p:sldId id="285" r:id="rId23"/>
    <p:sldId id="284" r:id="rId24"/>
    <p:sldId id="286" r:id="rId25"/>
    <p:sldId id="289" r:id="rId26"/>
    <p:sldId id="290" r:id="rId27"/>
    <p:sldId id="291" r:id="rId28"/>
    <p:sldId id="292" r:id="rId29"/>
    <p:sldId id="288" r:id="rId30"/>
    <p:sldId id="293" r:id="rId31"/>
    <p:sldId id="287" r:id="rId32"/>
    <p:sldId id="294" r:id="rId33"/>
    <p:sldId id="295" r:id="rId34"/>
    <p:sldId id="296" r:id="rId35"/>
    <p:sldId id="297" r:id="rId36"/>
    <p:sldId id="298" r:id="rId37"/>
    <p:sldId id="299" r:id="rId38"/>
    <p:sldId id="300" r:id="rId39"/>
    <p:sldId id="301" r:id="rId40"/>
    <p:sldId id="302" r:id="rId41"/>
    <p:sldId id="303" r:id="rId42"/>
    <p:sldId id="305" r:id="rId43"/>
    <p:sldId id="304" r:id="rId44"/>
    <p:sldId id="306" r:id="rId45"/>
    <p:sldId id="308" r:id="rId46"/>
    <p:sldId id="307" r:id="rId47"/>
    <p:sldId id="309"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74" d="100"/>
          <a:sy n="74" d="100"/>
        </p:scale>
        <p:origin x="340"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EENAKSHI YUVARAJ" userId="7a017c7a0cb745f4" providerId="LiveId" clId="{4453EB56-AEA1-42DF-9404-D75FAFC2DA02}"/>
    <pc:docChg chg="undo custSel addSld delSld modSld sldOrd">
      <pc:chgData name="MEENAKSHI YUVARAJ" userId="7a017c7a0cb745f4" providerId="LiveId" clId="{4453EB56-AEA1-42DF-9404-D75FAFC2DA02}" dt="2024-05-25T22:06:47.821" v="1445" actId="14100"/>
      <pc:docMkLst>
        <pc:docMk/>
      </pc:docMkLst>
      <pc:sldChg chg="modSp mod">
        <pc:chgData name="MEENAKSHI YUVARAJ" userId="7a017c7a0cb745f4" providerId="LiveId" clId="{4453EB56-AEA1-42DF-9404-D75FAFC2DA02}" dt="2024-05-25T17:19:57.696" v="22" actId="27636"/>
        <pc:sldMkLst>
          <pc:docMk/>
          <pc:sldMk cId="2582666680" sldId="258"/>
        </pc:sldMkLst>
        <pc:spChg chg="mod">
          <ac:chgData name="MEENAKSHI YUVARAJ" userId="7a017c7a0cb745f4" providerId="LiveId" clId="{4453EB56-AEA1-42DF-9404-D75FAFC2DA02}" dt="2024-05-25T17:18:55.246" v="16"/>
          <ac:spMkLst>
            <pc:docMk/>
            <pc:sldMk cId="2582666680" sldId="258"/>
            <ac:spMk id="2" creationId="{18F0B1E9-01F3-F972-75C2-4343B075F6C0}"/>
          </ac:spMkLst>
        </pc:spChg>
        <pc:spChg chg="mod">
          <ac:chgData name="MEENAKSHI YUVARAJ" userId="7a017c7a0cb745f4" providerId="LiveId" clId="{4453EB56-AEA1-42DF-9404-D75FAFC2DA02}" dt="2024-05-25T17:19:57.696" v="22" actId="27636"/>
          <ac:spMkLst>
            <pc:docMk/>
            <pc:sldMk cId="2582666680" sldId="258"/>
            <ac:spMk id="3" creationId="{93C17A06-CCAA-87EB-E95F-B7EE3E270416}"/>
          </ac:spMkLst>
        </pc:spChg>
      </pc:sldChg>
      <pc:sldChg chg="del">
        <pc:chgData name="MEENAKSHI YUVARAJ" userId="7a017c7a0cb745f4" providerId="LiveId" clId="{4453EB56-AEA1-42DF-9404-D75FAFC2DA02}" dt="2024-05-25T17:20:08.241" v="23" actId="2696"/>
        <pc:sldMkLst>
          <pc:docMk/>
          <pc:sldMk cId="1780031750" sldId="259"/>
        </pc:sldMkLst>
      </pc:sldChg>
      <pc:sldChg chg="del">
        <pc:chgData name="MEENAKSHI YUVARAJ" userId="7a017c7a0cb745f4" providerId="LiveId" clId="{4453EB56-AEA1-42DF-9404-D75FAFC2DA02}" dt="2024-05-25T17:20:11.943" v="24" actId="47"/>
        <pc:sldMkLst>
          <pc:docMk/>
          <pc:sldMk cId="3127370699" sldId="260"/>
        </pc:sldMkLst>
      </pc:sldChg>
      <pc:sldChg chg="del">
        <pc:chgData name="MEENAKSHI YUVARAJ" userId="7a017c7a0cb745f4" providerId="LiveId" clId="{4453EB56-AEA1-42DF-9404-D75FAFC2DA02}" dt="2024-05-25T17:20:12.853" v="25" actId="47"/>
        <pc:sldMkLst>
          <pc:docMk/>
          <pc:sldMk cId="2967891596" sldId="261"/>
        </pc:sldMkLst>
      </pc:sldChg>
      <pc:sldChg chg="del">
        <pc:chgData name="MEENAKSHI YUVARAJ" userId="7a017c7a0cb745f4" providerId="LiveId" clId="{4453EB56-AEA1-42DF-9404-D75FAFC2DA02}" dt="2024-05-25T17:20:13.498" v="26" actId="47"/>
        <pc:sldMkLst>
          <pc:docMk/>
          <pc:sldMk cId="1366198510" sldId="262"/>
        </pc:sldMkLst>
      </pc:sldChg>
      <pc:sldChg chg="del">
        <pc:chgData name="MEENAKSHI YUVARAJ" userId="7a017c7a0cb745f4" providerId="LiveId" clId="{4453EB56-AEA1-42DF-9404-D75FAFC2DA02}" dt="2024-05-25T17:20:14.078" v="27" actId="47"/>
        <pc:sldMkLst>
          <pc:docMk/>
          <pc:sldMk cId="1161789745" sldId="263"/>
        </pc:sldMkLst>
      </pc:sldChg>
      <pc:sldChg chg="addSp delSp modSp mod">
        <pc:chgData name="MEENAKSHI YUVARAJ" userId="7a017c7a0cb745f4" providerId="LiveId" clId="{4453EB56-AEA1-42DF-9404-D75FAFC2DA02}" dt="2024-05-25T17:21:36.722" v="62" actId="113"/>
        <pc:sldMkLst>
          <pc:docMk/>
          <pc:sldMk cId="3204228211" sldId="264"/>
        </pc:sldMkLst>
        <pc:spChg chg="add del mod">
          <ac:chgData name="MEENAKSHI YUVARAJ" userId="7a017c7a0cb745f4" providerId="LiveId" clId="{4453EB56-AEA1-42DF-9404-D75FAFC2DA02}" dt="2024-05-25T17:21:15.951" v="53" actId="20577"/>
          <ac:spMkLst>
            <pc:docMk/>
            <pc:sldMk cId="3204228211" sldId="264"/>
            <ac:spMk id="2" creationId="{7ECF69ED-CF8B-4296-BB45-78D9D628BDDD}"/>
          </ac:spMkLst>
        </pc:spChg>
        <pc:spChg chg="mod">
          <ac:chgData name="MEENAKSHI YUVARAJ" userId="7a017c7a0cb745f4" providerId="LiveId" clId="{4453EB56-AEA1-42DF-9404-D75FAFC2DA02}" dt="2024-05-25T17:21:36.722" v="62" actId="113"/>
          <ac:spMkLst>
            <pc:docMk/>
            <pc:sldMk cId="3204228211" sldId="264"/>
            <ac:spMk id="3" creationId="{CB2C1792-3095-BC6D-0050-F9A958E69992}"/>
          </ac:spMkLst>
        </pc:spChg>
      </pc:sldChg>
      <pc:sldChg chg="modSp new mod">
        <pc:chgData name="MEENAKSHI YUVARAJ" userId="7a017c7a0cb745f4" providerId="LiveId" clId="{4453EB56-AEA1-42DF-9404-D75FAFC2DA02}" dt="2024-05-25T17:27:13.310" v="150" actId="6549"/>
        <pc:sldMkLst>
          <pc:docMk/>
          <pc:sldMk cId="2106349971" sldId="265"/>
        </pc:sldMkLst>
        <pc:spChg chg="mod">
          <ac:chgData name="MEENAKSHI YUVARAJ" userId="7a017c7a0cb745f4" providerId="LiveId" clId="{4453EB56-AEA1-42DF-9404-D75FAFC2DA02}" dt="2024-05-25T17:25:00.759" v="108" actId="27636"/>
          <ac:spMkLst>
            <pc:docMk/>
            <pc:sldMk cId="2106349971" sldId="265"/>
            <ac:spMk id="2" creationId="{581F927F-89E3-D936-27D4-C81D2F2B248A}"/>
          </ac:spMkLst>
        </pc:spChg>
        <pc:spChg chg="mod">
          <ac:chgData name="MEENAKSHI YUVARAJ" userId="7a017c7a0cb745f4" providerId="LiveId" clId="{4453EB56-AEA1-42DF-9404-D75FAFC2DA02}" dt="2024-05-25T17:27:13.310" v="150" actId="6549"/>
          <ac:spMkLst>
            <pc:docMk/>
            <pc:sldMk cId="2106349971" sldId="265"/>
            <ac:spMk id="3" creationId="{A77D9974-C534-A5B7-E810-3701EE0626BF}"/>
          </ac:spMkLst>
        </pc:spChg>
      </pc:sldChg>
      <pc:sldChg chg="delSp modSp new mod">
        <pc:chgData name="MEENAKSHI YUVARAJ" userId="7a017c7a0cb745f4" providerId="LiveId" clId="{4453EB56-AEA1-42DF-9404-D75FAFC2DA02}" dt="2024-05-25T17:29:59.608" v="211" actId="13926"/>
        <pc:sldMkLst>
          <pc:docMk/>
          <pc:sldMk cId="3156320559" sldId="266"/>
        </pc:sldMkLst>
        <pc:spChg chg="del">
          <ac:chgData name="MEENAKSHI YUVARAJ" userId="7a017c7a0cb745f4" providerId="LiveId" clId="{4453EB56-AEA1-42DF-9404-D75FAFC2DA02}" dt="2024-05-25T17:28:03.318" v="156" actId="478"/>
          <ac:spMkLst>
            <pc:docMk/>
            <pc:sldMk cId="3156320559" sldId="266"/>
            <ac:spMk id="2" creationId="{C3399D5C-30F8-EA92-EFA9-D500CD6BDF59}"/>
          </ac:spMkLst>
        </pc:spChg>
        <pc:spChg chg="mod">
          <ac:chgData name="MEENAKSHI YUVARAJ" userId="7a017c7a0cb745f4" providerId="LiveId" clId="{4453EB56-AEA1-42DF-9404-D75FAFC2DA02}" dt="2024-05-25T17:29:59.608" v="211" actId="13926"/>
          <ac:spMkLst>
            <pc:docMk/>
            <pc:sldMk cId="3156320559" sldId="266"/>
            <ac:spMk id="3" creationId="{CE322E0B-E4ED-1B39-0A9C-8ED9F62B8107}"/>
          </ac:spMkLst>
        </pc:spChg>
      </pc:sldChg>
      <pc:sldChg chg="delSp modSp new mod">
        <pc:chgData name="MEENAKSHI YUVARAJ" userId="7a017c7a0cb745f4" providerId="LiveId" clId="{4453EB56-AEA1-42DF-9404-D75FAFC2DA02}" dt="2024-05-25T17:34:04.173" v="270" actId="13926"/>
        <pc:sldMkLst>
          <pc:docMk/>
          <pc:sldMk cId="1039588672" sldId="267"/>
        </pc:sldMkLst>
        <pc:spChg chg="del">
          <ac:chgData name="MEENAKSHI YUVARAJ" userId="7a017c7a0cb745f4" providerId="LiveId" clId="{4453EB56-AEA1-42DF-9404-D75FAFC2DA02}" dt="2024-05-25T17:31:30.405" v="213" actId="478"/>
          <ac:spMkLst>
            <pc:docMk/>
            <pc:sldMk cId="1039588672" sldId="267"/>
            <ac:spMk id="2" creationId="{F1C0BE78-ED47-F1DE-C87E-9C7946E7E5FA}"/>
          </ac:spMkLst>
        </pc:spChg>
        <pc:spChg chg="mod">
          <ac:chgData name="MEENAKSHI YUVARAJ" userId="7a017c7a0cb745f4" providerId="LiveId" clId="{4453EB56-AEA1-42DF-9404-D75FAFC2DA02}" dt="2024-05-25T17:34:04.173" v="270" actId="13926"/>
          <ac:spMkLst>
            <pc:docMk/>
            <pc:sldMk cId="1039588672" sldId="267"/>
            <ac:spMk id="3" creationId="{D4A1765A-ADCE-602C-883D-F544AF94DE50}"/>
          </ac:spMkLst>
        </pc:spChg>
      </pc:sldChg>
      <pc:sldChg chg="addSp modSp new mod">
        <pc:chgData name="MEENAKSHI YUVARAJ" userId="7a017c7a0cb745f4" providerId="LiveId" clId="{4453EB56-AEA1-42DF-9404-D75FAFC2DA02}" dt="2024-05-25T17:35:01.396" v="275" actId="14100"/>
        <pc:sldMkLst>
          <pc:docMk/>
          <pc:sldMk cId="780009679" sldId="268"/>
        </pc:sldMkLst>
        <pc:spChg chg="mod">
          <ac:chgData name="MEENAKSHI YUVARAJ" userId="7a017c7a0cb745f4" providerId="LiveId" clId="{4453EB56-AEA1-42DF-9404-D75FAFC2DA02}" dt="2024-05-25T17:33:12.134" v="252" actId="20577"/>
          <ac:spMkLst>
            <pc:docMk/>
            <pc:sldMk cId="780009679" sldId="268"/>
            <ac:spMk id="2" creationId="{DCCA95DF-D8D3-787E-2585-4E17771607C7}"/>
          </ac:spMkLst>
        </pc:spChg>
        <pc:spChg chg="mod">
          <ac:chgData name="MEENAKSHI YUVARAJ" userId="7a017c7a0cb745f4" providerId="LiveId" clId="{4453EB56-AEA1-42DF-9404-D75FAFC2DA02}" dt="2024-05-25T17:32:56.795" v="237" actId="20577"/>
          <ac:spMkLst>
            <pc:docMk/>
            <pc:sldMk cId="780009679" sldId="268"/>
            <ac:spMk id="3" creationId="{61F34438-B2F1-AE7D-1CC1-6D970357F28F}"/>
          </ac:spMkLst>
        </pc:spChg>
        <pc:picChg chg="add mod">
          <ac:chgData name="MEENAKSHI YUVARAJ" userId="7a017c7a0cb745f4" providerId="LiveId" clId="{4453EB56-AEA1-42DF-9404-D75FAFC2DA02}" dt="2024-05-25T17:35:01.396" v="275" actId="14100"/>
          <ac:picMkLst>
            <pc:docMk/>
            <pc:sldMk cId="780009679" sldId="268"/>
            <ac:picMk id="4" creationId="{4F10DCCA-D937-B9CE-4548-EB1B7149AD21}"/>
          </ac:picMkLst>
        </pc:picChg>
      </pc:sldChg>
      <pc:sldChg chg="delSp modSp new mod">
        <pc:chgData name="MEENAKSHI YUVARAJ" userId="7a017c7a0cb745f4" providerId="LiveId" clId="{4453EB56-AEA1-42DF-9404-D75FAFC2DA02}" dt="2024-05-25T17:37:29.148" v="314" actId="13926"/>
        <pc:sldMkLst>
          <pc:docMk/>
          <pc:sldMk cId="65548705" sldId="269"/>
        </pc:sldMkLst>
        <pc:spChg chg="del">
          <ac:chgData name="MEENAKSHI YUVARAJ" userId="7a017c7a0cb745f4" providerId="LiveId" clId="{4453EB56-AEA1-42DF-9404-D75FAFC2DA02}" dt="2024-05-25T17:35:50.708" v="281" actId="478"/>
          <ac:spMkLst>
            <pc:docMk/>
            <pc:sldMk cId="65548705" sldId="269"/>
            <ac:spMk id="2" creationId="{37A580FD-E176-87DC-CE21-71D859A37F22}"/>
          </ac:spMkLst>
        </pc:spChg>
        <pc:spChg chg="mod">
          <ac:chgData name="MEENAKSHI YUVARAJ" userId="7a017c7a0cb745f4" providerId="LiveId" clId="{4453EB56-AEA1-42DF-9404-D75FAFC2DA02}" dt="2024-05-25T17:37:29.148" v="314" actId="13926"/>
          <ac:spMkLst>
            <pc:docMk/>
            <pc:sldMk cId="65548705" sldId="269"/>
            <ac:spMk id="3" creationId="{97294D09-7E80-213B-1889-27888A093394}"/>
          </ac:spMkLst>
        </pc:spChg>
      </pc:sldChg>
      <pc:sldChg chg="delSp modSp new mod">
        <pc:chgData name="MEENAKSHI YUVARAJ" userId="7a017c7a0cb745f4" providerId="LiveId" clId="{4453EB56-AEA1-42DF-9404-D75FAFC2DA02}" dt="2024-05-25T17:40:14.085" v="335" actId="13926"/>
        <pc:sldMkLst>
          <pc:docMk/>
          <pc:sldMk cId="3174205123" sldId="270"/>
        </pc:sldMkLst>
        <pc:spChg chg="del">
          <ac:chgData name="MEENAKSHI YUVARAJ" userId="7a017c7a0cb745f4" providerId="LiveId" clId="{4453EB56-AEA1-42DF-9404-D75FAFC2DA02}" dt="2024-05-25T17:39:00.380" v="316" actId="478"/>
          <ac:spMkLst>
            <pc:docMk/>
            <pc:sldMk cId="3174205123" sldId="270"/>
            <ac:spMk id="2" creationId="{2E60B091-EDD7-989A-17FC-E75F9A19A5DC}"/>
          </ac:spMkLst>
        </pc:spChg>
        <pc:spChg chg="mod">
          <ac:chgData name="MEENAKSHI YUVARAJ" userId="7a017c7a0cb745f4" providerId="LiveId" clId="{4453EB56-AEA1-42DF-9404-D75FAFC2DA02}" dt="2024-05-25T17:40:14.085" v="335" actId="13926"/>
          <ac:spMkLst>
            <pc:docMk/>
            <pc:sldMk cId="3174205123" sldId="270"/>
            <ac:spMk id="3" creationId="{89A1924A-ED31-59D5-DA85-8AFBBFFA217A}"/>
          </ac:spMkLst>
        </pc:spChg>
      </pc:sldChg>
      <pc:sldChg chg="delSp modSp new mod">
        <pc:chgData name="MEENAKSHI YUVARAJ" userId="7a017c7a0cb745f4" providerId="LiveId" clId="{4453EB56-AEA1-42DF-9404-D75FAFC2DA02}" dt="2024-05-25T17:51:26.866" v="554" actId="14100"/>
        <pc:sldMkLst>
          <pc:docMk/>
          <pc:sldMk cId="2186552523" sldId="271"/>
        </pc:sldMkLst>
        <pc:spChg chg="del">
          <ac:chgData name="MEENAKSHI YUVARAJ" userId="7a017c7a0cb745f4" providerId="LiveId" clId="{4453EB56-AEA1-42DF-9404-D75FAFC2DA02}" dt="2024-05-25T17:45:36.083" v="383" actId="478"/>
          <ac:spMkLst>
            <pc:docMk/>
            <pc:sldMk cId="2186552523" sldId="271"/>
            <ac:spMk id="2" creationId="{93C25C4F-FCE9-945E-AB96-CC1D1CEE6562}"/>
          </ac:spMkLst>
        </pc:spChg>
        <pc:spChg chg="mod">
          <ac:chgData name="MEENAKSHI YUVARAJ" userId="7a017c7a0cb745f4" providerId="LiveId" clId="{4453EB56-AEA1-42DF-9404-D75FAFC2DA02}" dt="2024-05-25T17:51:26.866" v="554" actId="14100"/>
          <ac:spMkLst>
            <pc:docMk/>
            <pc:sldMk cId="2186552523" sldId="271"/>
            <ac:spMk id="3" creationId="{2143A55A-A953-96F9-E21C-6DE0F7D43816}"/>
          </ac:spMkLst>
        </pc:spChg>
      </pc:sldChg>
      <pc:sldChg chg="addSp delSp modSp new mod">
        <pc:chgData name="MEENAKSHI YUVARAJ" userId="7a017c7a0cb745f4" providerId="LiveId" clId="{4453EB56-AEA1-42DF-9404-D75FAFC2DA02}" dt="2024-05-25T19:23:15.549" v="561" actId="14100"/>
        <pc:sldMkLst>
          <pc:docMk/>
          <pc:sldMk cId="2024428510" sldId="272"/>
        </pc:sldMkLst>
        <pc:spChg chg="mod">
          <ac:chgData name="MEENAKSHI YUVARAJ" userId="7a017c7a0cb745f4" providerId="LiveId" clId="{4453EB56-AEA1-42DF-9404-D75FAFC2DA02}" dt="2024-05-25T19:23:07.159" v="558"/>
          <ac:spMkLst>
            <pc:docMk/>
            <pc:sldMk cId="2024428510" sldId="272"/>
            <ac:spMk id="2" creationId="{3681C79B-01F6-FCB7-421E-3996E119D61B}"/>
          </ac:spMkLst>
        </pc:spChg>
        <pc:spChg chg="del mod">
          <ac:chgData name="MEENAKSHI YUVARAJ" userId="7a017c7a0cb745f4" providerId="LiveId" clId="{4453EB56-AEA1-42DF-9404-D75FAFC2DA02}" dt="2024-05-25T19:21:15.306" v="556"/>
          <ac:spMkLst>
            <pc:docMk/>
            <pc:sldMk cId="2024428510" sldId="272"/>
            <ac:spMk id="3" creationId="{A2DBC755-57F9-E58A-9E9A-5F949508D646}"/>
          </ac:spMkLst>
        </pc:spChg>
        <pc:picChg chg="add mod">
          <ac:chgData name="MEENAKSHI YUVARAJ" userId="7a017c7a0cb745f4" providerId="LiveId" clId="{4453EB56-AEA1-42DF-9404-D75FAFC2DA02}" dt="2024-05-25T19:23:15.549" v="561" actId="14100"/>
          <ac:picMkLst>
            <pc:docMk/>
            <pc:sldMk cId="2024428510" sldId="272"/>
            <ac:picMk id="4" creationId="{942AD324-BC7E-B8FF-D95B-DFD74A1B1901}"/>
          </ac:picMkLst>
        </pc:picChg>
        <pc:inkChg chg="add">
          <ac:chgData name="MEENAKSHI YUVARAJ" userId="7a017c7a0cb745f4" providerId="LiveId" clId="{4453EB56-AEA1-42DF-9404-D75FAFC2DA02}" dt="2024-05-25T19:22:13.118" v="557" actId="9405"/>
          <ac:inkMkLst>
            <pc:docMk/>
            <pc:sldMk cId="2024428510" sldId="272"/>
            <ac:inkMk id="5" creationId="{A8C68100-952F-6758-9775-2999081178F1}"/>
          </ac:inkMkLst>
        </pc:inkChg>
      </pc:sldChg>
      <pc:sldChg chg="modSp new mod">
        <pc:chgData name="MEENAKSHI YUVARAJ" userId="7a017c7a0cb745f4" providerId="LiveId" clId="{4453EB56-AEA1-42DF-9404-D75FAFC2DA02}" dt="2024-05-25T17:41:48.828" v="365" actId="20577"/>
        <pc:sldMkLst>
          <pc:docMk/>
          <pc:sldMk cId="893125533" sldId="273"/>
        </pc:sldMkLst>
        <pc:spChg chg="mod">
          <ac:chgData name="MEENAKSHI YUVARAJ" userId="7a017c7a0cb745f4" providerId="LiveId" clId="{4453EB56-AEA1-42DF-9404-D75FAFC2DA02}" dt="2024-05-25T17:41:18.052" v="344" actId="6549"/>
          <ac:spMkLst>
            <pc:docMk/>
            <pc:sldMk cId="893125533" sldId="273"/>
            <ac:spMk id="2" creationId="{B013A96C-A946-EC7A-2492-A03B05524E14}"/>
          </ac:spMkLst>
        </pc:spChg>
        <pc:spChg chg="mod">
          <ac:chgData name="MEENAKSHI YUVARAJ" userId="7a017c7a0cb745f4" providerId="LiveId" clId="{4453EB56-AEA1-42DF-9404-D75FAFC2DA02}" dt="2024-05-25T17:41:48.828" v="365" actId="20577"/>
          <ac:spMkLst>
            <pc:docMk/>
            <pc:sldMk cId="893125533" sldId="273"/>
            <ac:spMk id="3" creationId="{23AC9B33-A148-6F43-C92F-7845C58829FC}"/>
          </ac:spMkLst>
        </pc:spChg>
      </pc:sldChg>
      <pc:sldChg chg="delSp modSp new mod">
        <pc:chgData name="MEENAKSHI YUVARAJ" userId="7a017c7a0cb745f4" providerId="LiveId" clId="{4453EB56-AEA1-42DF-9404-D75FAFC2DA02}" dt="2024-05-25T19:25:40.492" v="602" actId="6549"/>
        <pc:sldMkLst>
          <pc:docMk/>
          <pc:sldMk cId="264078713" sldId="274"/>
        </pc:sldMkLst>
        <pc:spChg chg="del">
          <ac:chgData name="MEENAKSHI YUVARAJ" userId="7a017c7a0cb745f4" providerId="LiveId" clId="{4453EB56-AEA1-42DF-9404-D75FAFC2DA02}" dt="2024-05-25T19:24:00.624" v="566" actId="478"/>
          <ac:spMkLst>
            <pc:docMk/>
            <pc:sldMk cId="264078713" sldId="274"/>
            <ac:spMk id="2" creationId="{0844310E-2F8E-62E1-0079-FCD42039D90D}"/>
          </ac:spMkLst>
        </pc:spChg>
        <pc:spChg chg="mod">
          <ac:chgData name="MEENAKSHI YUVARAJ" userId="7a017c7a0cb745f4" providerId="LiveId" clId="{4453EB56-AEA1-42DF-9404-D75FAFC2DA02}" dt="2024-05-25T19:25:40.492" v="602" actId="6549"/>
          <ac:spMkLst>
            <pc:docMk/>
            <pc:sldMk cId="264078713" sldId="274"/>
            <ac:spMk id="3" creationId="{D81C88F0-B75F-AFEF-0884-F3EF5AC5BD9A}"/>
          </ac:spMkLst>
        </pc:spChg>
      </pc:sldChg>
      <pc:sldChg chg="delSp modSp new mod">
        <pc:chgData name="MEENAKSHI YUVARAJ" userId="7a017c7a0cb745f4" providerId="LiveId" clId="{4453EB56-AEA1-42DF-9404-D75FAFC2DA02}" dt="2024-05-25T19:41:44.494" v="765" actId="113"/>
        <pc:sldMkLst>
          <pc:docMk/>
          <pc:sldMk cId="383061252" sldId="275"/>
        </pc:sldMkLst>
        <pc:spChg chg="del">
          <ac:chgData name="MEENAKSHI YUVARAJ" userId="7a017c7a0cb745f4" providerId="LiveId" clId="{4453EB56-AEA1-42DF-9404-D75FAFC2DA02}" dt="2024-05-25T19:39:18.134" v="730" actId="478"/>
          <ac:spMkLst>
            <pc:docMk/>
            <pc:sldMk cId="383061252" sldId="275"/>
            <ac:spMk id="2" creationId="{52F0FAAF-7CF0-6F7C-7FFC-946ECA57ADE4}"/>
          </ac:spMkLst>
        </pc:spChg>
        <pc:spChg chg="mod">
          <ac:chgData name="MEENAKSHI YUVARAJ" userId="7a017c7a0cb745f4" providerId="LiveId" clId="{4453EB56-AEA1-42DF-9404-D75FAFC2DA02}" dt="2024-05-25T19:41:44.494" v="765" actId="113"/>
          <ac:spMkLst>
            <pc:docMk/>
            <pc:sldMk cId="383061252" sldId="275"/>
            <ac:spMk id="3" creationId="{DB2B2E39-7304-5721-784C-9112EECC2306}"/>
          </ac:spMkLst>
        </pc:spChg>
      </pc:sldChg>
      <pc:sldChg chg="modSp new mod ord">
        <pc:chgData name="MEENAKSHI YUVARAJ" userId="7a017c7a0cb745f4" providerId="LiveId" clId="{4453EB56-AEA1-42DF-9404-D75FAFC2DA02}" dt="2024-05-25T19:28:43.287" v="621" actId="6549"/>
        <pc:sldMkLst>
          <pc:docMk/>
          <pc:sldMk cId="2529689587" sldId="276"/>
        </pc:sldMkLst>
        <pc:spChg chg="mod">
          <ac:chgData name="MEENAKSHI YUVARAJ" userId="7a017c7a0cb745f4" providerId="LiveId" clId="{4453EB56-AEA1-42DF-9404-D75FAFC2DA02}" dt="2024-05-25T19:26:17.059" v="604"/>
          <ac:spMkLst>
            <pc:docMk/>
            <pc:sldMk cId="2529689587" sldId="276"/>
            <ac:spMk id="2" creationId="{46DF408B-F67C-D4E3-B476-1CBFD35447AA}"/>
          </ac:spMkLst>
        </pc:spChg>
        <pc:spChg chg="mod">
          <ac:chgData name="MEENAKSHI YUVARAJ" userId="7a017c7a0cb745f4" providerId="LiveId" clId="{4453EB56-AEA1-42DF-9404-D75FAFC2DA02}" dt="2024-05-25T19:28:43.287" v="621" actId="6549"/>
          <ac:spMkLst>
            <pc:docMk/>
            <pc:sldMk cId="2529689587" sldId="276"/>
            <ac:spMk id="3" creationId="{899C3C1F-D1E0-563B-B7A9-3A7EFDE3721B}"/>
          </ac:spMkLst>
        </pc:spChg>
      </pc:sldChg>
      <pc:sldChg chg="delSp modSp new mod">
        <pc:chgData name="MEENAKSHI YUVARAJ" userId="7a017c7a0cb745f4" providerId="LiveId" clId="{4453EB56-AEA1-42DF-9404-D75FAFC2DA02}" dt="2024-05-25T19:42:27.939" v="773" actId="113"/>
        <pc:sldMkLst>
          <pc:docMk/>
          <pc:sldMk cId="789893331" sldId="277"/>
        </pc:sldMkLst>
        <pc:spChg chg="del">
          <ac:chgData name="MEENAKSHI YUVARAJ" userId="7a017c7a0cb745f4" providerId="LiveId" clId="{4453EB56-AEA1-42DF-9404-D75FAFC2DA02}" dt="2024-05-25T19:40:48.615" v="750" actId="478"/>
          <ac:spMkLst>
            <pc:docMk/>
            <pc:sldMk cId="789893331" sldId="277"/>
            <ac:spMk id="2" creationId="{C6C90495-D01C-5490-BC61-D60D745B97E2}"/>
          </ac:spMkLst>
        </pc:spChg>
        <pc:spChg chg="mod">
          <ac:chgData name="MEENAKSHI YUVARAJ" userId="7a017c7a0cb745f4" providerId="LiveId" clId="{4453EB56-AEA1-42DF-9404-D75FAFC2DA02}" dt="2024-05-25T19:42:27.939" v="773" actId="113"/>
          <ac:spMkLst>
            <pc:docMk/>
            <pc:sldMk cId="789893331" sldId="277"/>
            <ac:spMk id="3" creationId="{005C2058-3591-9057-3250-F901EB8D1ED3}"/>
          </ac:spMkLst>
        </pc:spChg>
      </pc:sldChg>
      <pc:sldChg chg="addSp delSp modSp new mod ord">
        <pc:chgData name="MEENAKSHI YUVARAJ" userId="7a017c7a0cb745f4" providerId="LiveId" clId="{4453EB56-AEA1-42DF-9404-D75FAFC2DA02}" dt="2024-05-25T19:34:31.667" v="703"/>
        <pc:sldMkLst>
          <pc:docMk/>
          <pc:sldMk cId="4187599474" sldId="278"/>
        </pc:sldMkLst>
        <pc:spChg chg="mod">
          <ac:chgData name="MEENAKSHI YUVARAJ" userId="7a017c7a0cb745f4" providerId="LiveId" clId="{4453EB56-AEA1-42DF-9404-D75FAFC2DA02}" dt="2024-05-25T19:32:09.285" v="692" actId="1076"/>
          <ac:spMkLst>
            <pc:docMk/>
            <pc:sldMk cId="4187599474" sldId="278"/>
            <ac:spMk id="2" creationId="{610BB9D5-AF14-9813-C095-6B6D051C9DC8}"/>
          </ac:spMkLst>
        </pc:spChg>
        <pc:spChg chg="del mod">
          <ac:chgData name="MEENAKSHI YUVARAJ" userId="7a017c7a0cb745f4" providerId="LiveId" clId="{4453EB56-AEA1-42DF-9404-D75FAFC2DA02}" dt="2024-05-25T19:30:09.469" v="624"/>
          <ac:spMkLst>
            <pc:docMk/>
            <pc:sldMk cId="4187599474" sldId="278"/>
            <ac:spMk id="3" creationId="{CF6D7332-2F28-A676-67A2-AE35AA711512}"/>
          </ac:spMkLst>
        </pc:spChg>
        <pc:spChg chg="add mod">
          <ac:chgData name="MEENAKSHI YUVARAJ" userId="7a017c7a0cb745f4" providerId="LiveId" clId="{4453EB56-AEA1-42DF-9404-D75FAFC2DA02}" dt="2024-05-25T19:30:20.858" v="625" actId="21"/>
          <ac:spMkLst>
            <pc:docMk/>
            <pc:sldMk cId="4187599474" sldId="278"/>
            <ac:spMk id="5" creationId="{DCAA8325-AA1B-107E-368A-441138727CD1}"/>
          </ac:spMkLst>
        </pc:spChg>
        <pc:graphicFrameChg chg="add mod modGraphic">
          <ac:chgData name="MEENAKSHI YUVARAJ" userId="7a017c7a0cb745f4" providerId="LiveId" clId="{4453EB56-AEA1-42DF-9404-D75FAFC2DA02}" dt="2024-05-25T19:33:41.466" v="701" actId="14100"/>
          <ac:graphicFrameMkLst>
            <pc:docMk/>
            <pc:sldMk cId="4187599474" sldId="278"/>
            <ac:graphicFrameMk id="4" creationId="{E180ECD4-20DE-9A17-EBA1-BC05C6EE7B8A}"/>
          </ac:graphicFrameMkLst>
        </pc:graphicFrameChg>
      </pc:sldChg>
      <pc:sldChg chg="modSp add mod">
        <pc:chgData name="MEENAKSHI YUVARAJ" userId="7a017c7a0cb745f4" providerId="LiveId" clId="{4453EB56-AEA1-42DF-9404-D75FAFC2DA02}" dt="2024-05-25T19:35:24.055" v="710" actId="404"/>
        <pc:sldMkLst>
          <pc:docMk/>
          <pc:sldMk cId="3765879695" sldId="279"/>
        </pc:sldMkLst>
        <pc:graphicFrameChg chg="mod modGraphic">
          <ac:chgData name="MEENAKSHI YUVARAJ" userId="7a017c7a0cb745f4" providerId="LiveId" clId="{4453EB56-AEA1-42DF-9404-D75FAFC2DA02}" dt="2024-05-25T19:35:24.055" v="710" actId="404"/>
          <ac:graphicFrameMkLst>
            <pc:docMk/>
            <pc:sldMk cId="3765879695" sldId="279"/>
            <ac:graphicFrameMk id="4" creationId="{E180ECD4-20DE-9A17-EBA1-BC05C6EE7B8A}"/>
          </ac:graphicFrameMkLst>
        </pc:graphicFrameChg>
      </pc:sldChg>
      <pc:sldChg chg="delSp modSp new mod">
        <pc:chgData name="MEENAKSHI YUVARAJ" userId="7a017c7a0cb745f4" providerId="LiveId" clId="{4453EB56-AEA1-42DF-9404-D75FAFC2DA02}" dt="2024-05-25T20:25:15.559" v="897" actId="13926"/>
        <pc:sldMkLst>
          <pc:docMk/>
          <pc:sldMk cId="2791311674" sldId="280"/>
        </pc:sldMkLst>
        <pc:spChg chg="del">
          <ac:chgData name="MEENAKSHI YUVARAJ" userId="7a017c7a0cb745f4" providerId="LiveId" clId="{4453EB56-AEA1-42DF-9404-D75FAFC2DA02}" dt="2024-05-25T19:37:05.366" v="712" actId="478"/>
          <ac:spMkLst>
            <pc:docMk/>
            <pc:sldMk cId="2791311674" sldId="280"/>
            <ac:spMk id="2" creationId="{A6B9F863-9310-1FD5-5D21-891BA1F7BB6C}"/>
          </ac:spMkLst>
        </pc:spChg>
        <pc:spChg chg="mod">
          <ac:chgData name="MEENAKSHI YUVARAJ" userId="7a017c7a0cb745f4" providerId="LiveId" clId="{4453EB56-AEA1-42DF-9404-D75FAFC2DA02}" dt="2024-05-25T20:25:15.559" v="897" actId="13926"/>
          <ac:spMkLst>
            <pc:docMk/>
            <pc:sldMk cId="2791311674" sldId="280"/>
            <ac:spMk id="3" creationId="{ECD72A04-3A91-1D97-C5A8-C32E104EF8F2}"/>
          </ac:spMkLst>
        </pc:spChg>
      </pc:sldChg>
      <pc:sldChg chg="delSp modSp new mod">
        <pc:chgData name="MEENAKSHI YUVARAJ" userId="7a017c7a0cb745f4" providerId="LiveId" clId="{4453EB56-AEA1-42DF-9404-D75FAFC2DA02}" dt="2024-05-25T20:25:06.420" v="895" actId="13926"/>
        <pc:sldMkLst>
          <pc:docMk/>
          <pc:sldMk cId="3643676571" sldId="281"/>
        </pc:sldMkLst>
        <pc:spChg chg="del">
          <ac:chgData name="MEENAKSHI YUVARAJ" userId="7a017c7a0cb745f4" providerId="LiveId" clId="{4453EB56-AEA1-42DF-9404-D75FAFC2DA02}" dt="2024-05-25T19:42:33.261" v="774" actId="478"/>
          <ac:spMkLst>
            <pc:docMk/>
            <pc:sldMk cId="3643676571" sldId="281"/>
            <ac:spMk id="2" creationId="{347F1F7C-FFD1-B7A1-1F0C-67FACADEEAB5}"/>
          </ac:spMkLst>
        </pc:spChg>
        <pc:spChg chg="mod">
          <ac:chgData name="MEENAKSHI YUVARAJ" userId="7a017c7a0cb745f4" providerId="LiveId" clId="{4453EB56-AEA1-42DF-9404-D75FAFC2DA02}" dt="2024-05-25T20:25:06.420" v="895" actId="13926"/>
          <ac:spMkLst>
            <pc:docMk/>
            <pc:sldMk cId="3643676571" sldId="281"/>
            <ac:spMk id="3" creationId="{87616908-F051-D844-CEBA-30EF4244F165}"/>
          </ac:spMkLst>
        </pc:spChg>
      </pc:sldChg>
      <pc:sldChg chg="modSp new mod">
        <pc:chgData name="MEENAKSHI YUVARAJ" userId="7a017c7a0cb745f4" providerId="LiveId" clId="{4453EB56-AEA1-42DF-9404-D75FAFC2DA02}" dt="2024-05-25T20:22:48.628" v="850" actId="20577"/>
        <pc:sldMkLst>
          <pc:docMk/>
          <pc:sldMk cId="856865032" sldId="282"/>
        </pc:sldMkLst>
        <pc:spChg chg="mod">
          <ac:chgData name="MEENAKSHI YUVARAJ" userId="7a017c7a0cb745f4" providerId="LiveId" clId="{4453EB56-AEA1-42DF-9404-D75FAFC2DA02}" dt="2024-05-25T20:20:21.025" v="801"/>
          <ac:spMkLst>
            <pc:docMk/>
            <pc:sldMk cId="856865032" sldId="282"/>
            <ac:spMk id="2" creationId="{7D108000-F0AA-8126-BF9C-E1222AD95869}"/>
          </ac:spMkLst>
        </pc:spChg>
        <pc:spChg chg="mod">
          <ac:chgData name="MEENAKSHI YUVARAJ" userId="7a017c7a0cb745f4" providerId="LiveId" clId="{4453EB56-AEA1-42DF-9404-D75FAFC2DA02}" dt="2024-05-25T20:22:48.628" v="850" actId="20577"/>
          <ac:spMkLst>
            <pc:docMk/>
            <pc:sldMk cId="856865032" sldId="282"/>
            <ac:spMk id="3" creationId="{5E5542B0-AC69-941E-E7AF-9F62D5D4A917}"/>
          </ac:spMkLst>
        </pc:spChg>
      </pc:sldChg>
      <pc:sldChg chg="addSp delSp modSp new mod">
        <pc:chgData name="MEENAKSHI YUVARAJ" userId="7a017c7a0cb745f4" providerId="LiveId" clId="{4453EB56-AEA1-42DF-9404-D75FAFC2DA02}" dt="2024-05-25T20:17:21.875" v="800" actId="14100"/>
        <pc:sldMkLst>
          <pc:docMk/>
          <pc:sldMk cId="2516909740" sldId="283"/>
        </pc:sldMkLst>
        <pc:spChg chg="mod">
          <ac:chgData name="MEENAKSHI YUVARAJ" userId="7a017c7a0cb745f4" providerId="LiveId" clId="{4453EB56-AEA1-42DF-9404-D75FAFC2DA02}" dt="2024-05-25T20:17:21.875" v="800" actId="14100"/>
          <ac:spMkLst>
            <pc:docMk/>
            <pc:sldMk cId="2516909740" sldId="283"/>
            <ac:spMk id="2" creationId="{9CE75030-4AAA-F6A7-926B-DC11C5689823}"/>
          </ac:spMkLst>
        </pc:spChg>
        <pc:spChg chg="del mod">
          <ac:chgData name="MEENAKSHI YUVARAJ" userId="7a017c7a0cb745f4" providerId="LiveId" clId="{4453EB56-AEA1-42DF-9404-D75FAFC2DA02}" dt="2024-05-25T19:49:57.216" v="790"/>
          <ac:spMkLst>
            <pc:docMk/>
            <pc:sldMk cId="2516909740" sldId="283"/>
            <ac:spMk id="3" creationId="{EC817F33-68A5-489A-0C89-399149D9F647}"/>
          </ac:spMkLst>
        </pc:spChg>
        <pc:picChg chg="add mod">
          <ac:chgData name="MEENAKSHI YUVARAJ" userId="7a017c7a0cb745f4" providerId="LiveId" clId="{4453EB56-AEA1-42DF-9404-D75FAFC2DA02}" dt="2024-05-25T20:17:14.749" v="798" actId="1076"/>
          <ac:picMkLst>
            <pc:docMk/>
            <pc:sldMk cId="2516909740" sldId="283"/>
            <ac:picMk id="4" creationId="{17CAD6AC-DA33-4104-A22B-4CC9124693CA}"/>
          </ac:picMkLst>
        </pc:picChg>
      </pc:sldChg>
      <pc:sldChg chg="delSp modSp new mod">
        <pc:chgData name="MEENAKSHI YUVARAJ" userId="7a017c7a0cb745f4" providerId="LiveId" clId="{4453EB56-AEA1-42DF-9404-D75FAFC2DA02}" dt="2024-05-25T20:26:45.726" v="917" actId="13926"/>
        <pc:sldMkLst>
          <pc:docMk/>
          <pc:sldMk cId="2258472332" sldId="284"/>
        </pc:sldMkLst>
        <pc:spChg chg="del">
          <ac:chgData name="MEENAKSHI YUVARAJ" userId="7a017c7a0cb745f4" providerId="LiveId" clId="{4453EB56-AEA1-42DF-9404-D75FAFC2DA02}" dt="2024-05-25T20:24:43.756" v="887" actId="478"/>
          <ac:spMkLst>
            <pc:docMk/>
            <pc:sldMk cId="2258472332" sldId="284"/>
            <ac:spMk id="2" creationId="{C2CE1411-DFDA-B286-8081-C11E3794563C}"/>
          </ac:spMkLst>
        </pc:spChg>
        <pc:spChg chg="mod">
          <ac:chgData name="MEENAKSHI YUVARAJ" userId="7a017c7a0cb745f4" providerId="LiveId" clId="{4453EB56-AEA1-42DF-9404-D75FAFC2DA02}" dt="2024-05-25T20:26:45.726" v="917" actId="13926"/>
          <ac:spMkLst>
            <pc:docMk/>
            <pc:sldMk cId="2258472332" sldId="284"/>
            <ac:spMk id="3" creationId="{207559EE-ABC1-8BF7-2FB5-8B5F51C51BFF}"/>
          </ac:spMkLst>
        </pc:spChg>
      </pc:sldChg>
      <pc:sldChg chg="addSp delSp modSp new mod ord">
        <pc:chgData name="MEENAKSHI YUVARAJ" userId="7a017c7a0cb745f4" providerId="LiveId" clId="{4453EB56-AEA1-42DF-9404-D75FAFC2DA02}" dt="2024-05-25T20:24:03.403" v="885"/>
        <pc:sldMkLst>
          <pc:docMk/>
          <pc:sldMk cId="3349813028" sldId="285"/>
        </pc:sldMkLst>
        <pc:spChg chg="mod">
          <ac:chgData name="MEENAKSHI YUVARAJ" userId="7a017c7a0cb745f4" providerId="LiveId" clId="{4453EB56-AEA1-42DF-9404-D75FAFC2DA02}" dt="2024-05-25T20:23:51.560" v="879" actId="6549"/>
          <ac:spMkLst>
            <pc:docMk/>
            <pc:sldMk cId="3349813028" sldId="285"/>
            <ac:spMk id="2" creationId="{F780899C-1A0D-80CD-CCE9-3D0070AAA3DF}"/>
          </ac:spMkLst>
        </pc:spChg>
        <pc:spChg chg="del mod">
          <ac:chgData name="MEENAKSHI YUVARAJ" userId="7a017c7a0cb745f4" providerId="LiveId" clId="{4453EB56-AEA1-42DF-9404-D75FAFC2DA02}" dt="2024-05-25T20:23:29.332" v="853"/>
          <ac:spMkLst>
            <pc:docMk/>
            <pc:sldMk cId="3349813028" sldId="285"/>
            <ac:spMk id="3" creationId="{A5458979-F3A8-F846-33A0-30DF7718A7FB}"/>
          </ac:spMkLst>
        </pc:spChg>
        <pc:picChg chg="add mod">
          <ac:chgData name="MEENAKSHI YUVARAJ" userId="7a017c7a0cb745f4" providerId="LiveId" clId="{4453EB56-AEA1-42DF-9404-D75FAFC2DA02}" dt="2024-05-25T20:23:59.869" v="883" actId="14100"/>
          <ac:picMkLst>
            <pc:docMk/>
            <pc:sldMk cId="3349813028" sldId="285"/>
            <ac:picMk id="4" creationId="{BF73E838-F614-E604-50C3-12B6066E7570}"/>
          </ac:picMkLst>
        </pc:picChg>
      </pc:sldChg>
      <pc:sldChg chg="delSp modSp new mod">
        <pc:chgData name="MEENAKSHI YUVARAJ" userId="7a017c7a0cb745f4" providerId="LiveId" clId="{4453EB56-AEA1-42DF-9404-D75FAFC2DA02}" dt="2024-05-25T20:26:58.282" v="921" actId="113"/>
        <pc:sldMkLst>
          <pc:docMk/>
          <pc:sldMk cId="1796217014" sldId="286"/>
        </pc:sldMkLst>
        <pc:spChg chg="del">
          <ac:chgData name="MEENAKSHI YUVARAJ" userId="7a017c7a0cb745f4" providerId="LiveId" clId="{4453EB56-AEA1-42DF-9404-D75FAFC2DA02}" dt="2024-05-25T20:26:33.388" v="911" actId="478"/>
          <ac:spMkLst>
            <pc:docMk/>
            <pc:sldMk cId="1796217014" sldId="286"/>
            <ac:spMk id="2" creationId="{5A995505-0A0D-F9EE-5B55-531072D6D2D6}"/>
          </ac:spMkLst>
        </pc:spChg>
        <pc:spChg chg="mod">
          <ac:chgData name="MEENAKSHI YUVARAJ" userId="7a017c7a0cb745f4" providerId="LiveId" clId="{4453EB56-AEA1-42DF-9404-D75FAFC2DA02}" dt="2024-05-25T20:26:58.282" v="921" actId="113"/>
          <ac:spMkLst>
            <pc:docMk/>
            <pc:sldMk cId="1796217014" sldId="286"/>
            <ac:spMk id="3" creationId="{DDC5A219-1CBE-A36C-36EC-C5C7DEC4BC13}"/>
          </ac:spMkLst>
        </pc:spChg>
      </pc:sldChg>
      <pc:sldChg chg="delSp modSp new mod">
        <pc:chgData name="MEENAKSHI YUVARAJ" userId="7a017c7a0cb745f4" providerId="LiveId" clId="{4453EB56-AEA1-42DF-9404-D75FAFC2DA02}" dt="2024-05-25T21:18:52.433" v="1082" actId="27636"/>
        <pc:sldMkLst>
          <pc:docMk/>
          <pc:sldMk cId="3838646633" sldId="287"/>
        </pc:sldMkLst>
        <pc:spChg chg="del">
          <ac:chgData name="MEENAKSHI YUVARAJ" userId="7a017c7a0cb745f4" providerId="LiveId" clId="{4453EB56-AEA1-42DF-9404-D75FAFC2DA02}" dt="2024-05-25T21:18:07.182" v="1072" actId="478"/>
          <ac:spMkLst>
            <pc:docMk/>
            <pc:sldMk cId="3838646633" sldId="287"/>
            <ac:spMk id="2" creationId="{A97FA838-6D31-7033-58C8-517C9A169385}"/>
          </ac:spMkLst>
        </pc:spChg>
        <pc:spChg chg="mod">
          <ac:chgData name="MEENAKSHI YUVARAJ" userId="7a017c7a0cb745f4" providerId="LiveId" clId="{4453EB56-AEA1-42DF-9404-D75FAFC2DA02}" dt="2024-05-25T21:18:52.433" v="1082" actId="27636"/>
          <ac:spMkLst>
            <pc:docMk/>
            <pc:sldMk cId="3838646633" sldId="287"/>
            <ac:spMk id="3" creationId="{6B13FE8B-9415-055A-5EB5-001A6C97EE86}"/>
          </ac:spMkLst>
        </pc:spChg>
      </pc:sldChg>
      <pc:sldChg chg="modSp new mod">
        <pc:chgData name="MEENAKSHI YUVARAJ" userId="7a017c7a0cb745f4" providerId="LiveId" clId="{4453EB56-AEA1-42DF-9404-D75FAFC2DA02}" dt="2024-05-25T21:11:01.557" v="1053" actId="13926"/>
        <pc:sldMkLst>
          <pc:docMk/>
          <pc:sldMk cId="1797599921" sldId="288"/>
        </pc:sldMkLst>
        <pc:spChg chg="mod">
          <ac:chgData name="MEENAKSHI YUVARAJ" userId="7a017c7a0cb745f4" providerId="LiveId" clId="{4453EB56-AEA1-42DF-9404-D75FAFC2DA02}" dt="2024-05-25T21:09:07.167" v="1003" actId="14100"/>
          <ac:spMkLst>
            <pc:docMk/>
            <pc:sldMk cId="1797599921" sldId="288"/>
            <ac:spMk id="2" creationId="{F7AF0BA5-CED0-C1D2-D73F-21DE1C92533B}"/>
          </ac:spMkLst>
        </pc:spChg>
        <pc:spChg chg="mod">
          <ac:chgData name="MEENAKSHI YUVARAJ" userId="7a017c7a0cb745f4" providerId="LiveId" clId="{4453EB56-AEA1-42DF-9404-D75FAFC2DA02}" dt="2024-05-25T21:11:01.557" v="1053" actId="13926"/>
          <ac:spMkLst>
            <pc:docMk/>
            <pc:sldMk cId="1797599921" sldId="288"/>
            <ac:spMk id="3" creationId="{4F029DAE-FCC9-FB9E-D771-9F24831AE2AE}"/>
          </ac:spMkLst>
        </pc:spChg>
      </pc:sldChg>
      <pc:sldChg chg="delSp modSp new mod">
        <pc:chgData name="MEENAKSHI YUVARAJ" userId="7a017c7a0cb745f4" providerId="LiveId" clId="{4453EB56-AEA1-42DF-9404-D75FAFC2DA02}" dt="2024-05-25T20:27:51.073" v="935" actId="113"/>
        <pc:sldMkLst>
          <pc:docMk/>
          <pc:sldMk cId="3345420813" sldId="289"/>
        </pc:sldMkLst>
        <pc:spChg chg="del">
          <ac:chgData name="MEENAKSHI YUVARAJ" userId="7a017c7a0cb745f4" providerId="LiveId" clId="{4453EB56-AEA1-42DF-9404-D75FAFC2DA02}" dt="2024-05-25T20:27:24.970" v="923" actId="478"/>
          <ac:spMkLst>
            <pc:docMk/>
            <pc:sldMk cId="3345420813" sldId="289"/>
            <ac:spMk id="2" creationId="{F96799B5-2A20-838E-C54D-001DE5FA6B8D}"/>
          </ac:spMkLst>
        </pc:spChg>
        <pc:spChg chg="mod">
          <ac:chgData name="MEENAKSHI YUVARAJ" userId="7a017c7a0cb745f4" providerId="LiveId" clId="{4453EB56-AEA1-42DF-9404-D75FAFC2DA02}" dt="2024-05-25T20:27:51.073" v="935" actId="113"/>
          <ac:spMkLst>
            <pc:docMk/>
            <pc:sldMk cId="3345420813" sldId="289"/>
            <ac:spMk id="3" creationId="{A5DB7983-940C-B711-2975-2625934FBD2B}"/>
          </ac:spMkLst>
        </pc:spChg>
      </pc:sldChg>
      <pc:sldChg chg="delSp modSp new mod">
        <pc:chgData name="MEENAKSHI YUVARAJ" userId="7a017c7a0cb745f4" providerId="LiveId" clId="{4453EB56-AEA1-42DF-9404-D75FAFC2DA02}" dt="2024-05-25T20:28:42.951" v="949" actId="113"/>
        <pc:sldMkLst>
          <pc:docMk/>
          <pc:sldMk cId="1147846355" sldId="290"/>
        </pc:sldMkLst>
        <pc:spChg chg="del">
          <ac:chgData name="MEENAKSHI YUVARAJ" userId="7a017c7a0cb745f4" providerId="LiveId" clId="{4453EB56-AEA1-42DF-9404-D75FAFC2DA02}" dt="2024-05-25T20:28:12.508" v="937" actId="478"/>
          <ac:spMkLst>
            <pc:docMk/>
            <pc:sldMk cId="1147846355" sldId="290"/>
            <ac:spMk id="2" creationId="{05531BDD-4A7B-5946-7C9D-B45C23A54938}"/>
          </ac:spMkLst>
        </pc:spChg>
        <pc:spChg chg="mod">
          <ac:chgData name="MEENAKSHI YUVARAJ" userId="7a017c7a0cb745f4" providerId="LiveId" clId="{4453EB56-AEA1-42DF-9404-D75FAFC2DA02}" dt="2024-05-25T20:28:42.951" v="949" actId="113"/>
          <ac:spMkLst>
            <pc:docMk/>
            <pc:sldMk cId="1147846355" sldId="290"/>
            <ac:spMk id="3" creationId="{5C10D027-FAE2-9A40-7F53-AB94474A1B56}"/>
          </ac:spMkLst>
        </pc:spChg>
      </pc:sldChg>
      <pc:sldChg chg="delSp modSp new mod">
        <pc:chgData name="MEENAKSHI YUVARAJ" userId="7a017c7a0cb745f4" providerId="LiveId" clId="{4453EB56-AEA1-42DF-9404-D75FAFC2DA02}" dt="2024-05-25T20:29:45.443" v="969" actId="13926"/>
        <pc:sldMkLst>
          <pc:docMk/>
          <pc:sldMk cId="3957283602" sldId="291"/>
        </pc:sldMkLst>
        <pc:spChg chg="del">
          <ac:chgData name="MEENAKSHI YUVARAJ" userId="7a017c7a0cb745f4" providerId="LiveId" clId="{4453EB56-AEA1-42DF-9404-D75FAFC2DA02}" dt="2024-05-25T20:28:58.843" v="951" actId="478"/>
          <ac:spMkLst>
            <pc:docMk/>
            <pc:sldMk cId="3957283602" sldId="291"/>
            <ac:spMk id="2" creationId="{CAE5FBB0-305F-0CCA-1412-71A76DF51C52}"/>
          </ac:spMkLst>
        </pc:spChg>
        <pc:spChg chg="mod">
          <ac:chgData name="MEENAKSHI YUVARAJ" userId="7a017c7a0cb745f4" providerId="LiveId" clId="{4453EB56-AEA1-42DF-9404-D75FAFC2DA02}" dt="2024-05-25T20:29:45.443" v="969" actId="13926"/>
          <ac:spMkLst>
            <pc:docMk/>
            <pc:sldMk cId="3957283602" sldId="291"/>
            <ac:spMk id="3" creationId="{6B9386BF-11AE-B215-FE3F-152D210FC24E}"/>
          </ac:spMkLst>
        </pc:spChg>
      </pc:sldChg>
      <pc:sldChg chg="addSp delSp modSp new mod">
        <pc:chgData name="MEENAKSHI YUVARAJ" userId="7a017c7a0cb745f4" providerId="LiveId" clId="{4453EB56-AEA1-42DF-9404-D75FAFC2DA02}" dt="2024-05-25T20:30:38.270" v="978" actId="14100"/>
        <pc:sldMkLst>
          <pc:docMk/>
          <pc:sldMk cId="535645425" sldId="292"/>
        </pc:sldMkLst>
        <pc:spChg chg="mod">
          <ac:chgData name="MEENAKSHI YUVARAJ" userId="7a017c7a0cb745f4" providerId="LiveId" clId="{4453EB56-AEA1-42DF-9404-D75FAFC2DA02}" dt="2024-05-25T20:30:20.245" v="973" actId="14100"/>
          <ac:spMkLst>
            <pc:docMk/>
            <pc:sldMk cId="535645425" sldId="292"/>
            <ac:spMk id="2" creationId="{25BE2182-87F5-B83F-165F-8FECBE141608}"/>
          </ac:spMkLst>
        </pc:spChg>
        <pc:spChg chg="del mod">
          <ac:chgData name="MEENAKSHI YUVARAJ" userId="7a017c7a0cb745f4" providerId="LiveId" clId="{4453EB56-AEA1-42DF-9404-D75FAFC2DA02}" dt="2024-05-25T20:30:06.786" v="971"/>
          <ac:spMkLst>
            <pc:docMk/>
            <pc:sldMk cId="535645425" sldId="292"/>
            <ac:spMk id="3" creationId="{7928DD32-BF38-DA42-4AFA-9BCB5AD21060}"/>
          </ac:spMkLst>
        </pc:spChg>
        <pc:picChg chg="add mod">
          <ac:chgData name="MEENAKSHI YUVARAJ" userId="7a017c7a0cb745f4" providerId="LiveId" clId="{4453EB56-AEA1-42DF-9404-D75FAFC2DA02}" dt="2024-05-25T20:30:38.270" v="978" actId="14100"/>
          <ac:picMkLst>
            <pc:docMk/>
            <pc:sldMk cId="535645425" sldId="292"/>
            <ac:picMk id="4" creationId="{2B03874C-08AC-7270-B9EB-D960169753DD}"/>
          </ac:picMkLst>
        </pc:picChg>
      </pc:sldChg>
      <pc:sldChg chg="addSp delSp modSp new mod ord">
        <pc:chgData name="MEENAKSHI YUVARAJ" userId="7a017c7a0cb745f4" providerId="LiveId" clId="{4453EB56-AEA1-42DF-9404-D75FAFC2DA02}" dt="2024-05-25T21:17:09.383" v="1067"/>
        <pc:sldMkLst>
          <pc:docMk/>
          <pc:sldMk cId="1788344207" sldId="293"/>
        </pc:sldMkLst>
        <pc:spChg chg="mod">
          <ac:chgData name="MEENAKSHI YUVARAJ" userId="7a017c7a0cb745f4" providerId="LiveId" clId="{4453EB56-AEA1-42DF-9404-D75FAFC2DA02}" dt="2024-05-25T21:16:48.200" v="1060" actId="20577"/>
          <ac:spMkLst>
            <pc:docMk/>
            <pc:sldMk cId="1788344207" sldId="293"/>
            <ac:spMk id="2" creationId="{B8831047-7398-1EEA-0168-2BDDAAE45D28}"/>
          </ac:spMkLst>
        </pc:spChg>
        <pc:spChg chg="del mod">
          <ac:chgData name="MEENAKSHI YUVARAJ" userId="7a017c7a0cb745f4" providerId="LiveId" clId="{4453EB56-AEA1-42DF-9404-D75FAFC2DA02}" dt="2024-05-25T21:16:56.401" v="1061"/>
          <ac:spMkLst>
            <pc:docMk/>
            <pc:sldMk cId="1788344207" sldId="293"/>
            <ac:spMk id="3" creationId="{62CBACD7-C6D7-0C5D-CAD5-39A4B4A0D68B}"/>
          </ac:spMkLst>
        </pc:spChg>
        <pc:picChg chg="add mod">
          <ac:chgData name="MEENAKSHI YUVARAJ" userId="7a017c7a0cb745f4" providerId="LiveId" clId="{4453EB56-AEA1-42DF-9404-D75FAFC2DA02}" dt="2024-05-25T21:17:03.741" v="1065" actId="14100"/>
          <ac:picMkLst>
            <pc:docMk/>
            <pc:sldMk cId="1788344207" sldId="293"/>
            <ac:picMk id="4" creationId="{09D0D91E-50EA-1E56-80C6-E3E0BA2A4071}"/>
          </ac:picMkLst>
        </pc:picChg>
      </pc:sldChg>
      <pc:sldChg chg="delSp modSp new mod">
        <pc:chgData name="MEENAKSHI YUVARAJ" userId="7a017c7a0cb745f4" providerId="LiveId" clId="{4453EB56-AEA1-42DF-9404-D75FAFC2DA02}" dt="2024-05-25T21:20:25.381" v="1100" actId="20577"/>
        <pc:sldMkLst>
          <pc:docMk/>
          <pc:sldMk cId="2537381329" sldId="294"/>
        </pc:sldMkLst>
        <pc:spChg chg="del">
          <ac:chgData name="MEENAKSHI YUVARAJ" userId="7a017c7a0cb745f4" providerId="LiveId" clId="{4453EB56-AEA1-42DF-9404-D75FAFC2DA02}" dt="2024-05-25T21:19:37.544" v="1086" actId="478"/>
          <ac:spMkLst>
            <pc:docMk/>
            <pc:sldMk cId="2537381329" sldId="294"/>
            <ac:spMk id="2" creationId="{D0FE583C-38B4-A29C-7BD8-A84B63AFDF42}"/>
          </ac:spMkLst>
        </pc:spChg>
        <pc:spChg chg="mod">
          <ac:chgData name="MEENAKSHI YUVARAJ" userId="7a017c7a0cb745f4" providerId="LiveId" clId="{4453EB56-AEA1-42DF-9404-D75FAFC2DA02}" dt="2024-05-25T21:20:25.381" v="1100" actId="20577"/>
          <ac:spMkLst>
            <pc:docMk/>
            <pc:sldMk cId="2537381329" sldId="294"/>
            <ac:spMk id="3" creationId="{8B926048-8217-B423-3169-0DB0BFDF3D01}"/>
          </ac:spMkLst>
        </pc:spChg>
      </pc:sldChg>
      <pc:sldChg chg="addSp delSp modSp new mod">
        <pc:chgData name="MEENAKSHI YUVARAJ" userId="7a017c7a0cb745f4" providerId="LiveId" clId="{4453EB56-AEA1-42DF-9404-D75FAFC2DA02}" dt="2024-05-25T21:22:52.123" v="1116" actId="14100"/>
        <pc:sldMkLst>
          <pc:docMk/>
          <pc:sldMk cId="16112996" sldId="295"/>
        </pc:sldMkLst>
        <pc:spChg chg="del">
          <ac:chgData name="MEENAKSHI YUVARAJ" userId="7a017c7a0cb745f4" providerId="LiveId" clId="{4453EB56-AEA1-42DF-9404-D75FAFC2DA02}" dt="2024-05-25T21:22:11.342" v="1106" actId="478"/>
          <ac:spMkLst>
            <pc:docMk/>
            <pc:sldMk cId="16112996" sldId="295"/>
            <ac:spMk id="2" creationId="{7B38DF53-9103-2B6D-476E-B7A7A281AE73}"/>
          </ac:spMkLst>
        </pc:spChg>
        <pc:spChg chg="mod">
          <ac:chgData name="MEENAKSHI YUVARAJ" userId="7a017c7a0cb745f4" providerId="LiveId" clId="{4453EB56-AEA1-42DF-9404-D75FAFC2DA02}" dt="2024-05-25T21:22:43.878" v="1114" actId="14100"/>
          <ac:spMkLst>
            <pc:docMk/>
            <pc:sldMk cId="16112996" sldId="295"/>
            <ac:spMk id="3" creationId="{EC23CC2C-299A-4751-39C2-F3E47494E051}"/>
          </ac:spMkLst>
        </pc:spChg>
        <pc:picChg chg="add mod">
          <ac:chgData name="MEENAKSHI YUVARAJ" userId="7a017c7a0cb745f4" providerId="LiveId" clId="{4453EB56-AEA1-42DF-9404-D75FAFC2DA02}" dt="2024-05-25T21:22:52.123" v="1116" actId="14100"/>
          <ac:picMkLst>
            <pc:docMk/>
            <pc:sldMk cId="16112996" sldId="295"/>
            <ac:picMk id="4" creationId="{A59EC79E-963D-F28A-D721-ED5F1D18EA1B}"/>
          </ac:picMkLst>
        </pc:picChg>
      </pc:sldChg>
      <pc:sldChg chg="modSp new mod">
        <pc:chgData name="MEENAKSHI YUVARAJ" userId="7a017c7a0cb745f4" providerId="LiveId" clId="{4453EB56-AEA1-42DF-9404-D75FAFC2DA02}" dt="2024-05-25T21:25:02.098" v="1136" actId="13926"/>
        <pc:sldMkLst>
          <pc:docMk/>
          <pc:sldMk cId="3508359688" sldId="296"/>
        </pc:sldMkLst>
        <pc:spChg chg="mod">
          <ac:chgData name="MEENAKSHI YUVARAJ" userId="7a017c7a0cb745f4" providerId="LiveId" clId="{4453EB56-AEA1-42DF-9404-D75FAFC2DA02}" dt="2024-05-25T21:23:45.267" v="1117"/>
          <ac:spMkLst>
            <pc:docMk/>
            <pc:sldMk cId="3508359688" sldId="296"/>
            <ac:spMk id="2" creationId="{D51DB93A-0153-2D58-6CB3-A0F928F4601D}"/>
          </ac:spMkLst>
        </pc:spChg>
        <pc:spChg chg="mod">
          <ac:chgData name="MEENAKSHI YUVARAJ" userId="7a017c7a0cb745f4" providerId="LiveId" clId="{4453EB56-AEA1-42DF-9404-D75FAFC2DA02}" dt="2024-05-25T21:25:02.098" v="1136" actId="13926"/>
          <ac:spMkLst>
            <pc:docMk/>
            <pc:sldMk cId="3508359688" sldId="296"/>
            <ac:spMk id="3" creationId="{7062E904-7946-3F9A-6F96-EEC192F64A87}"/>
          </ac:spMkLst>
        </pc:spChg>
      </pc:sldChg>
      <pc:sldChg chg="addSp delSp modSp new mod">
        <pc:chgData name="MEENAKSHI YUVARAJ" userId="7a017c7a0cb745f4" providerId="LiveId" clId="{4453EB56-AEA1-42DF-9404-D75FAFC2DA02}" dt="2024-05-25T21:25:58.708" v="1145" actId="14100"/>
        <pc:sldMkLst>
          <pc:docMk/>
          <pc:sldMk cId="2943673235" sldId="297"/>
        </pc:sldMkLst>
        <pc:spChg chg="mod">
          <ac:chgData name="MEENAKSHI YUVARAJ" userId="7a017c7a0cb745f4" providerId="LiveId" clId="{4453EB56-AEA1-42DF-9404-D75FAFC2DA02}" dt="2024-05-25T21:25:50.302" v="1141" actId="20577"/>
          <ac:spMkLst>
            <pc:docMk/>
            <pc:sldMk cId="2943673235" sldId="297"/>
            <ac:spMk id="2" creationId="{8DE322BC-A130-1632-D2B0-6B77495EAD1D}"/>
          </ac:spMkLst>
        </pc:spChg>
        <pc:spChg chg="del">
          <ac:chgData name="MEENAKSHI YUVARAJ" userId="7a017c7a0cb745f4" providerId="LiveId" clId="{4453EB56-AEA1-42DF-9404-D75FAFC2DA02}" dt="2024-05-25T21:25:27.291" v="1138"/>
          <ac:spMkLst>
            <pc:docMk/>
            <pc:sldMk cId="2943673235" sldId="297"/>
            <ac:spMk id="3" creationId="{EC422B5F-C87E-8304-0F26-5919E5C671C3}"/>
          </ac:spMkLst>
        </pc:spChg>
        <pc:picChg chg="add mod">
          <ac:chgData name="MEENAKSHI YUVARAJ" userId="7a017c7a0cb745f4" providerId="LiveId" clId="{4453EB56-AEA1-42DF-9404-D75FAFC2DA02}" dt="2024-05-25T21:25:58.708" v="1145" actId="14100"/>
          <ac:picMkLst>
            <pc:docMk/>
            <pc:sldMk cId="2943673235" sldId="297"/>
            <ac:picMk id="4" creationId="{45C23841-5D9A-12AF-382F-AE2BDF7C126C}"/>
          </ac:picMkLst>
        </pc:picChg>
      </pc:sldChg>
      <pc:sldChg chg="delSp modSp new mod">
        <pc:chgData name="MEENAKSHI YUVARAJ" userId="7a017c7a0cb745f4" providerId="LiveId" clId="{4453EB56-AEA1-42DF-9404-D75FAFC2DA02}" dt="2024-05-25T21:29:44.336" v="1169" actId="20577"/>
        <pc:sldMkLst>
          <pc:docMk/>
          <pc:sldMk cId="2913902584" sldId="298"/>
        </pc:sldMkLst>
        <pc:spChg chg="del">
          <ac:chgData name="MEENAKSHI YUVARAJ" userId="7a017c7a0cb745f4" providerId="LiveId" clId="{4453EB56-AEA1-42DF-9404-D75FAFC2DA02}" dt="2024-05-25T21:28:50.398" v="1147" actId="478"/>
          <ac:spMkLst>
            <pc:docMk/>
            <pc:sldMk cId="2913902584" sldId="298"/>
            <ac:spMk id="2" creationId="{4B84C900-7715-CB01-D114-B35D4AC1AE9B}"/>
          </ac:spMkLst>
        </pc:spChg>
        <pc:spChg chg="mod">
          <ac:chgData name="MEENAKSHI YUVARAJ" userId="7a017c7a0cb745f4" providerId="LiveId" clId="{4453EB56-AEA1-42DF-9404-D75FAFC2DA02}" dt="2024-05-25T21:29:44.336" v="1169" actId="20577"/>
          <ac:spMkLst>
            <pc:docMk/>
            <pc:sldMk cId="2913902584" sldId="298"/>
            <ac:spMk id="3" creationId="{D5D16E73-C40C-4FA6-FCC0-BE5B0DEAB27B}"/>
          </ac:spMkLst>
        </pc:spChg>
      </pc:sldChg>
      <pc:sldChg chg="addSp delSp modSp new mod">
        <pc:chgData name="MEENAKSHI YUVARAJ" userId="7a017c7a0cb745f4" providerId="LiveId" clId="{4453EB56-AEA1-42DF-9404-D75FAFC2DA02}" dt="2024-05-25T21:32:24.151" v="1190" actId="6549"/>
        <pc:sldMkLst>
          <pc:docMk/>
          <pc:sldMk cId="1813794296" sldId="299"/>
        </pc:sldMkLst>
        <pc:spChg chg="del">
          <ac:chgData name="MEENAKSHI YUVARAJ" userId="7a017c7a0cb745f4" providerId="LiveId" clId="{4453EB56-AEA1-42DF-9404-D75FAFC2DA02}" dt="2024-05-25T21:30:09.561" v="1174" actId="478"/>
          <ac:spMkLst>
            <pc:docMk/>
            <pc:sldMk cId="1813794296" sldId="299"/>
            <ac:spMk id="2" creationId="{915DE413-8D18-85FE-D726-B1C0A721739D}"/>
          </ac:spMkLst>
        </pc:spChg>
        <pc:spChg chg="del mod">
          <ac:chgData name="MEENAKSHI YUVARAJ" userId="7a017c7a0cb745f4" providerId="LiveId" clId="{4453EB56-AEA1-42DF-9404-D75FAFC2DA02}" dt="2024-05-25T21:30:05.868" v="1173"/>
          <ac:spMkLst>
            <pc:docMk/>
            <pc:sldMk cId="1813794296" sldId="299"/>
            <ac:spMk id="3" creationId="{820D9E8C-3A55-A40F-E84F-3414DBDDA99C}"/>
          </ac:spMkLst>
        </pc:spChg>
        <pc:graphicFrameChg chg="add mod modGraphic">
          <ac:chgData name="MEENAKSHI YUVARAJ" userId="7a017c7a0cb745f4" providerId="LiveId" clId="{4453EB56-AEA1-42DF-9404-D75FAFC2DA02}" dt="2024-05-25T21:32:24.151" v="1190" actId="6549"/>
          <ac:graphicFrameMkLst>
            <pc:docMk/>
            <pc:sldMk cId="1813794296" sldId="299"/>
            <ac:graphicFrameMk id="4" creationId="{1058CC31-CED9-61A8-82D5-6B51BA74942D}"/>
          </ac:graphicFrameMkLst>
        </pc:graphicFrameChg>
      </pc:sldChg>
      <pc:sldChg chg="delSp modSp new mod">
        <pc:chgData name="MEENAKSHI YUVARAJ" userId="7a017c7a0cb745f4" providerId="LiveId" clId="{4453EB56-AEA1-42DF-9404-D75FAFC2DA02}" dt="2024-05-25T21:47:40.039" v="1205" actId="13926"/>
        <pc:sldMkLst>
          <pc:docMk/>
          <pc:sldMk cId="3021782240" sldId="300"/>
        </pc:sldMkLst>
        <pc:spChg chg="del">
          <ac:chgData name="MEENAKSHI YUVARAJ" userId="7a017c7a0cb745f4" providerId="LiveId" clId="{4453EB56-AEA1-42DF-9404-D75FAFC2DA02}" dt="2024-05-25T21:47:22.964" v="1192" actId="478"/>
          <ac:spMkLst>
            <pc:docMk/>
            <pc:sldMk cId="3021782240" sldId="300"/>
            <ac:spMk id="2" creationId="{AE0BE834-12BE-0856-7EBE-03D2F4B266D0}"/>
          </ac:spMkLst>
        </pc:spChg>
        <pc:spChg chg="mod">
          <ac:chgData name="MEENAKSHI YUVARAJ" userId="7a017c7a0cb745f4" providerId="LiveId" clId="{4453EB56-AEA1-42DF-9404-D75FAFC2DA02}" dt="2024-05-25T21:47:40.039" v="1205" actId="13926"/>
          <ac:spMkLst>
            <pc:docMk/>
            <pc:sldMk cId="3021782240" sldId="300"/>
            <ac:spMk id="3" creationId="{60D203A2-03C0-5C6E-D240-E7BC96F35AB9}"/>
          </ac:spMkLst>
        </pc:spChg>
      </pc:sldChg>
      <pc:sldChg chg="delSp modSp new mod">
        <pc:chgData name="MEENAKSHI YUVARAJ" userId="7a017c7a0cb745f4" providerId="LiveId" clId="{4453EB56-AEA1-42DF-9404-D75FAFC2DA02}" dt="2024-05-25T21:50:33.196" v="1305" actId="13926"/>
        <pc:sldMkLst>
          <pc:docMk/>
          <pc:sldMk cId="3982280995" sldId="301"/>
        </pc:sldMkLst>
        <pc:spChg chg="del">
          <ac:chgData name="MEENAKSHI YUVARAJ" userId="7a017c7a0cb745f4" providerId="LiveId" clId="{4453EB56-AEA1-42DF-9404-D75FAFC2DA02}" dt="2024-05-25T21:48:10.645" v="1210" actId="478"/>
          <ac:spMkLst>
            <pc:docMk/>
            <pc:sldMk cId="3982280995" sldId="301"/>
            <ac:spMk id="2" creationId="{FF60A1EE-8031-4713-12CC-9A8799B2B71B}"/>
          </ac:spMkLst>
        </pc:spChg>
        <pc:spChg chg="mod">
          <ac:chgData name="MEENAKSHI YUVARAJ" userId="7a017c7a0cb745f4" providerId="LiveId" clId="{4453EB56-AEA1-42DF-9404-D75FAFC2DA02}" dt="2024-05-25T21:50:33.196" v="1305" actId="13926"/>
          <ac:spMkLst>
            <pc:docMk/>
            <pc:sldMk cId="3982280995" sldId="301"/>
            <ac:spMk id="3" creationId="{789E575D-B883-38F4-8CD9-60F9FB0F73E1}"/>
          </ac:spMkLst>
        </pc:spChg>
      </pc:sldChg>
      <pc:sldChg chg="addSp delSp modSp new mod">
        <pc:chgData name="MEENAKSHI YUVARAJ" userId="7a017c7a0cb745f4" providerId="LiveId" clId="{4453EB56-AEA1-42DF-9404-D75FAFC2DA02}" dt="2024-05-25T21:51:08.093" v="1318" actId="1076"/>
        <pc:sldMkLst>
          <pc:docMk/>
          <pc:sldMk cId="1232269218" sldId="302"/>
        </pc:sldMkLst>
        <pc:spChg chg="mod">
          <ac:chgData name="MEENAKSHI YUVARAJ" userId="7a017c7a0cb745f4" providerId="LiveId" clId="{4453EB56-AEA1-42DF-9404-D75FAFC2DA02}" dt="2024-05-25T21:51:03.966" v="1317" actId="122"/>
          <ac:spMkLst>
            <pc:docMk/>
            <pc:sldMk cId="1232269218" sldId="302"/>
            <ac:spMk id="2" creationId="{0D595825-FD0F-3075-D300-88500A498917}"/>
          </ac:spMkLst>
        </pc:spChg>
        <pc:spChg chg="del">
          <ac:chgData name="MEENAKSHI YUVARAJ" userId="7a017c7a0cb745f4" providerId="LiveId" clId="{4453EB56-AEA1-42DF-9404-D75FAFC2DA02}" dt="2024-05-25T21:50:45.867" v="1307"/>
          <ac:spMkLst>
            <pc:docMk/>
            <pc:sldMk cId="1232269218" sldId="302"/>
            <ac:spMk id="3" creationId="{7425E49E-99B9-B1EC-3195-855585DF74BE}"/>
          </ac:spMkLst>
        </pc:spChg>
        <pc:picChg chg="add mod">
          <ac:chgData name="MEENAKSHI YUVARAJ" userId="7a017c7a0cb745f4" providerId="LiveId" clId="{4453EB56-AEA1-42DF-9404-D75FAFC2DA02}" dt="2024-05-25T21:51:08.093" v="1318" actId="1076"/>
          <ac:picMkLst>
            <pc:docMk/>
            <pc:sldMk cId="1232269218" sldId="302"/>
            <ac:picMk id="4" creationId="{6EEB3933-09D0-947F-EDEA-020DAE83AAD9}"/>
          </ac:picMkLst>
        </pc:picChg>
      </pc:sldChg>
      <pc:sldChg chg="modSp new mod">
        <pc:chgData name="MEENAKSHI YUVARAJ" userId="7a017c7a0cb745f4" providerId="LiveId" clId="{4453EB56-AEA1-42DF-9404-D75FAFC2DA02}" dt="2024-05-25T21:55:22.436" v="1333" actId="13926"/>
        <pc:sldMkLst>
          <pc:docMk/>
          <pc:sldMk cId="4286930337" sldId="303"/>
        </pc:sldMkLst>
        <pc:spChg chg="mod">
          <ac:chgData name="MEENAKSHI YUVARAJ" userId="7a017c7a0cb745f4" providerId="LiveId" clId="{4453EB56-AEA1-42DF-9404-D75FAFC2DA02}" dt="2024-05-25T21:54:17.899" v="1319"/>
          <ac:spMkLst>
            <pc:docMk/>
            <pc:sldMk cId="4286930337" sldId="303"/>
            <ac:spMk id="2" creationId="{D6D648CB-5C07-E8CB-8CDA-1FF88AE3133D}"/>
          </ac:spMkLst>
        </pc:spChg>
        <pc:spChg chg="mod">
          <ac:chgData name="MEENAKSHI YUVARAJ" userId="7a017c7a0cb745f4" providerId="LiveId" clId="{4453EB56-AEA1-42DF-9404-D75FAFC2DA02}" dt="2024-05-25T21:55:22.436" v="1333" actId="13926"/>
          <ac:spMkLst>
            <pc:docMk/>
            <pc:sldMk cId="4286930337" sldId="303"/>
            <ac:spMk id="3" creationId="{6192D187-4276-5E1B-415E-DF88C2B93CE4}"/>
          </ac:spMkLst>
        </pc:spChg>
      </pc:sldChg>
      <pc:sldChg chg="delSp modSp new mod">
        <pc:chgData name="MEENAKSHI YUVARAJ" userId="7a017c7a0cb745f4" providerId="LiveId" clId="{4453EB56-AEA1-42DF-9404-D75FAFC2DA02}" dt="2024-05-25T21:56:51.319" v="1359" actId="13926"/>
        <pc:sldMkLst>
          <pc:docMk/>
          <pc:sldMk cId="3129834759" sldId="304"/>
        </pc:sldMkLst>
        <pc:spChg chg="del">
          <ac:chgData name="MEENAKSHI YUVARAJ" userId="7a017c7a0cb745f4" providerId="LiveId" clId="{4453EB56-AEA1-42DF-9404-D75FAFC2DA02}" dt="2024-05-25T21:56:39.587" v="1350" actId="478"/>
          <ac:spMkLst>
            <pc:docMk/>
            <pc:sldMk cId="3129834759" sldId="304"/>
            <ac:spMk id="2" creationId="{5319B5C7-CF30-0896-69DF-DE72DC7FD906}"/>
          </ac:spMkLst>
        </pc:spChg>
        <pc:spChg chg="mod">
          <ac:chgData name="MEENAKSHI YUVARAJ" userId="7a017c7a0cb745f4" providerId="LiveId" clId="{4453EB56-AEA1-42DF-9404-D75FAFC2DA02}" dt="2024-05-25T21:56:51.319" v="1359" actId="13926"/>
          <ac:spMkLst>
            <pc:docMk/>
            <pc:sldMk cId="3129834759" sldId="304"/>
            <ac:spMk id="3" creationId="{C6B39B9F-6551-9042-D9A6-A7FC28C6CAC2}"/>
          </ac:spMkLst>
        </pc:spChg>
      </pc:sldChg>
      <pc:sldChg chg="addSp delSp modSp new mod ord">
        <pc:chgData name="MEENAKSHI YUVARAJ" userId="7a017c7a0cb745f4" providerId="LiveId" clId="{4453EB56-AEA1-42DF-9404-D75FAFC2DA02}" dt="2024-05-25T21:56:06.683" v="1346"/>
        <pc:sldMkLst>
          <pc:docMk/>
          <pc:sldMk cId="3897422551" sldId="305"/>
        </pc:sldMkLst>
        <pc:spChg chg="mod">
          <ac:chgData name="MEENAKSHI YUVARAJ" userId="7a017c7a0cb745f4" providerId="LiveId" clId="{4453EB56-AEA1-42DF-9404-D75FAFC2DA02}" dt="2024-05-25T21:55:59.490" v="1343" actId="20577"/>
          <ac:spMkLst>
            <pc:docMk/>
            <pc:sldMk cId="3897422551" sldId="305"/>
            <ac:spMk id="2" creationId="{5D9D08D1-34F4-461F-36E9-8D876CA86ABE}"/>
          </ac:spMkLst>
        </pc:spChg>
        <pc:spChg chg="del">
          <ac:chgData name="MEENAKSHI YUVARAJ" userId="7a017c7a0cb745f4" providerId="LiveId" clId="{4453EB56-AEA1-42DF-9404-D75FAFC2DA02}" dt="2024-05-25T21:55:40.881" v="1336"/>
          <ac:spMkLst>
            <pc:docMk/>
            <pc:sldMk cId="3897422551" sldId="305"/>
            <ac:spMk id="3" creationId="{C70853DA-EF6B-3FC2-4309-9440024E0381}"/>
          </ac:spMkLst>
        </pc:spChg>
        <pc:picChg chg="add mod">
          <ac:chgData name="MEENAKSHI YUVARAJ" userId="7a017c7a0cb745f4" providerId="LiveId" clId="{4453EB56-AEA1-42DF-9404-D75FAFC2DA02}" dt="2024-05-25T21:55:47.271" v="1340" actId="14100"/>
          <ac:picMkLst>
            <pc:docMk/>
            <pc:sldMk cId="3897422551" sldId="305"/>
            <ac:picMk id="4" creationId="{D2B24D3C-521D-8A17-C69C-0AD763AA0E54}"/>
          </ac:picMkLst>
        </pc:picChg>
      </pc:sldChg>
      <pc:sldChg chg="addSp delSp modSp new mod">
        <pc:chgData name="MEENAKSHI YUVARAJ" userId="7a017c7a0cb745f4" providerId="LiveId" clId="{4453EB56-AEA1-42DF-9404-D75FAFC2DA02}" dt="2024-05-25T21:57:47.282" v="1377" actId="122"/>
        <pc:sldMkLst>
          <pc:docMk/>
          <pc:sldMk cId="643680697" sldId="306"/>
        </pc:sldMkLst>
        <pc:spChg chg="mod">
          <ac:chgData name="MEENAKSHI YUVARAJ" userId="7a017c7a0cb745f4" providerId="LiveId" clId="{4453EB56-AEA1-42DF-9404-D75FAFC2DA02}" dt="2024-05-25T21:57:47.282" v="1377" actId="122"/>
          <ac:spMkLst>
            <pc:docMk/>
            <pc:sldMk cId="643680697" sldId="306"/>
            <ac:spMk id="2" creationId="{0E7594C9-B719-3986-9D3D-6BDD6C66B85C}"/>
          </ac:spMkLst>
        </pc:spChg>
        <pc:spChg chg="del">
          <ac:chgData name="MEENAKSHI YUVARAJ" userId="7a017c7a0cb745f4" providerId="LiveId" clId="{4453EB56-AEA1-42DF-9404-D75FAFC2DA02}" dt="2024-05-25T21:57:19.452" v="1361"/>
          <ac:spMkLst>
            <pc:docMk/>
            <pc:sldMk cId="643680697" sldId="306"/>
            <ac:spMk id="3" creationId="{487537E4-755C-42B0-4C89-FBB61D485FB0}"/>
          </ac:spMkLst>
        </pc:spChg>
        <pc:picChg chg="add mod">
          <ac:chgData name="MEENAKSHI YUVARAJ" userId="7a017c7a0cb745f4" providerId="LiveId" clId="{4453EB56-AEA1-42DF-9404-D75FAFC2DA02}" dt="2024-05-25T21:57:19.452" v="1361"/>
          <ac:picMkLst>
            <pc:docMk/>
            <pc:sldMk cId="643680697" sldId="306"/>
            <ac:picMk id="4" creationId="{91EED28D-2BE3-279B-52A7-3DDEACA56BE0}"/>
          </ac:picMkLst>
        </pc:picChg>
      </pc:sldChg>
      <pc:sldChg chg="delSp modSp new mod">
        <pc:chgData name="MEENAKSHI YUVARAJ" userId="7a017c7a0cb745f4" providerId="LiveId" clId="{4453EB56-AEA1-42DF-9404-D75FAFC2DA02}" dt="2024-05-25T22:06:11.780" v="1423" actId="13926"/>
        <pc:sldMkLst>
          <pc:docMk/>
          <pc:sldMk cId="1888088287" sldId="307"/>
        </pc:sldMkLst>
        <pc:spChg chg="del">
          <ac:chgData name="MEENAKSHI YUVARAJ" userId="7a017c7a0cb745f4" providerId="LiveId" clId="{4453EB56-AEA1-42DF-9404-D75FAFC2DA02}" dt="2024-05-25T22:06:03.591" v="1418" actId="478"/>
          <ac:spMkLst>
            <pc:docMk/>
            <pc:sldMk cId="1888088287" sldId="307"/>
            <ac:spMk id="2" creationId="{81976542-36D9-4BAB-BB79-5163FA0F3B54}"/>
          </ac:spMkLst>
        </pc:spChg>
        <pc:spChg chg="mod">
          <ac:chgData name="MEENAKSHI YUVARAJ" userId="7a017c7a0cb745f4" providerId="LiveId" clId="{4453EB56-AEA1-42DF-9404-D75FAFC2DA02}" dt="2024-05-25T22:06:11.780" v="1423" actId="13926"/>
          <ac:spMkLst>
            <pc:docMk/>
            <pc:sldMk cId="1888088287" sldId="307"/>
            <ac:spMk id="3" creationId="{E3C16A6A-05A3-B78E-C869-92528227B126}"/>
          </ac:spMkLst>
        </pc:spChg>
      </pc:sldChg>
      <pc:sldChg chg="modSp new mod ord">
        <pc:chgData name="MEENAKSHI YUVARAJ" userId="7a017c7a0cb745f4" providerId="LiveId" clId="{4453EB56-AEA1-42DF-9404-D75FAFC2DA02}" dt="2024-05-25T22:03:14.481" v="1415"/>
        <pc:sldMkLst>
          <pc:docMk/>
          <pc:sldMk cId="730453050" sldId="308"/>
        </pc:sldMkLst>
        <pc:spChg chg="mod">
          <ac:chgData name="MEENAKSHI YUVARAJ" userId="7a017c7a0cb745f4" providerId="LiveId" clId="{4453EB56-AEA1-42DF-9404-D75FAFC2DA02}" dt="2024-05-25T22:01:35.661" v="1379"/>
          <ac:spMkLst>
            <pc:docMk/>
            <pc:sldMk cId="730453050" sldId="308"/>
            <ac:spMk id="2" creationId="{568D80E8-A549-5C2D-91D1-C574CC2F5786}"/>
          </ac:spMkLst>
        </pc:spChg>
        <pc:spChg chg="mod">
          <ac:chgData name="MEENAKSHI YUVARAJ" userId="7a017c7a0cb745f4" providerId="LiveId" clId="{4453EB56-AEA1-42DF-9404-D75FAFC2DA02}" dt="2024-05-25T22:03:10.512" v="1413" actId="113"/>
          <ac:spMkLst>
            <pc:docMk/>
            <pc:sldMk cId="730453050" sldId="308"/>
            <ac:spMk id="3" creationId="{C0051DA4-7BC5-60A0-45D7-6B67E3F2C415}"/>
          </ac:spMkLst>
        </pc:spChg>
      </pc:sldChg>
      <pc:sldChg chg="addSp delSp modSp new mod">
        <pc:chgData name="MEENAKSHI YUVARAJ" userId="7a017c7a0cb745f4" providerId="LiveId" clId="{4453EB56-AEA1-42DF-9404-D75FAFC2DA02}" dt="2024-05-25T22:06:47.821" v="1445" actId="14100"/>
        <pc:sldMkLst>
          <pc:docMk/>
          <pc:sldMk cId="550065493" sldId="309"/>
        </pc:sldMkLst>
        <pc:spChg chg="mod">
          <ac:chgData name="MEENAKSHI YUVARAJ" userId="7a017c7a0cb745f4" providerId="LiveId" clId="{4453EB56-AEA1-42DF-9404-D75FAFC2DA02}" dt="2024-05-25T22:06:39.409" v="1441" actId="122"/>
          <ac:spMkLst>
            <pc:docMk/>
            <pc:sldMk cId="550065493" sldId="309"/>
            <ac:spMk id="2" creationId="{82E4C636-FFC6-9D2A-AECB-DEDE468BAD6D}"/>
          </ac:spMkLst>
        </pc:spChg>
        <pc:spChg chg="del">
          <ac:chgData name="MEENAKSHI YUVARAJ" userId="7a017c7a0cb745f4" providerId="LiveId" clId="{4453EB56-AEA1-42DF-9404-D75FAFC2DA02}" dt="2024-05-25T22:06:26.841" v="1425"/>
          <ac:spMkLst>
            <pc:docMk/>
            <pc:sldMk cId="550065493" sldId="309"/>
            <ac:spMk id="3" creationId="{85096824-2C91-648D-A320-F27D96887A95}"/>
          </ac:spMkLst>
        </pc:spChg>
        <pc:picChg chg="add mod">
          <ac:chgData name="MEENAKSHI YUVARAJ" userId="7a017c7a0cb745f4" providerId="LiveId" clId="{4453EB56-AEA1-42DF-9404-D75FAFC2DA02}" dt="2024-05-25T22:06:47.821" v="1445" actId="14100"/>
          <ac:picMkLst>
            <pc:docMk/>
            <pc:sldMk cId="550065493" sldId="309"/>
            <ac:picMk id="4" creationId="{7EF557F7-6708-E524-D32F-58ABD9A55FA3}"/>
          </ac:picMkLst>
        </pc:pic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5T19:22:13.099"/>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1618 103,'0'36,"1"43,-1-78,0 0,0 0,0 0,0 0,0 0,1 0,-1-1,0 1,0 0,1 0,-1 0,1 0,-1 0,1-1,-1 1,1 0,-1 0,1-1,0 1,0 0,-1-1,1 1,0-1,1 2,0-2,-1 0,1 1,0-1,-1 0,1 0,-1 0,1 0,-1-1,1 1,0 0,-1-1,1 1,2-2,6-2,0-2,-1 1,14-11,-15 11,10-8,0 0,0-1,-2 0,1-2,16-20,-32 35,0 0,-1 0,1 0,0 1,-1-1,1 0,-1 0,1 0,-1 0,1 0,-1 0,0-1,0 1,1 0,-1 0,0 0,0 0,0-2,-1 3,1-1,0 1,-1 0,1-1,-1 1,1 0,-1-1,1 1,0 0,-1-1,1 1,-1 0,0 0,1 0,-1 0,1 0,-1-1,1 1,-1 0,1 0,-1 0,1 0,-1 1,0-1,0 0,-9 2,0 0,-19 8,18-6,-107 34,53-16,-107 21,14-19,120-20,-74 1,87-5,607-1,-306 1,-265 0,-6 0,0 0,0 0,0 0,0 0,0 1,0 0,10 3,-15-4,0 0,1 1,-1-1,1 0,-1 1,0-1,1 0,-1 1,0-1,1 0,-1 1,0-1,0 1,1-1,-1 1,0-1,0 1,0-1,0 1,1-1,-1 1,0-1,0 1,0-1,0 1,0-1,0 1,-1-1,1 1,0-1,0 1,0-1,0 0,0 1,-1-1,1 1,0-1,0 1,-1-1,0 1,-15 18,15-19,-24 23,-45 30,1-2,17-7,3 2,2 2,1 2,3 1,-72 115,109-154,7-10,13-16,-9 9,328-345,-319 336,-2 2,1-1,0 2,27-19,-19 19,-21 11,0 0,0-1,1 1,-1 0,0 0,0 0,0 0,1 0,-1 0,0 0,0 0,0 0,1 0,-1 0,0 0,0 0,1 0,-1 0,0 0,0 0,0 0,1 0,-1 0,0 0,0 0,0 0,1 0,-1 1,0-1,0 0,0 0,0 0,1 0,-1 0,0 1,0-1,0 0,0 0,0 4,-1-1,0 1,0-1,0 1,0-1,0 0,-4 6,-4 12,-78 190,-165 359,233-534,17-36,3-6,5-16,18-36,3 0,2 2,48-70,127-151,-141 194,281-351,-338 425,5-3,-19 30,-66 111,-53 100,-27 80,123-257,22-42,9-10,0 0,-1 0,1 0,0 0,0 0,0 0,0 0,0 0,0 0,-1 0,1 0,0 0,0 0,0 0,0 0,0 0,0 0,-1 0,1 0,0 0,0 0,0 0,0 0,0 0,0 0,-1 0,1 0,0 0,0-1,0 1,0 0,0 0,0 0,0 0,0 0,0 0,-1 0,1 0,0-1,0 1,0 0,0 0,0 0,0 0,0 0,0-1,0 1,0 0,0 0,0 0,0 0,0-13,1 1,1 0,-1 0,2 0,0 0,6-16,-1-2,31-106,6 3,116-241,-156 365,-3 5,0 1,0 0,0-1,0 0,-1 1,1-1,-1 0,0 0,1-6,-3 10,0 1,0-1,1 0,-1 0,0 1,0-1,0 0,1 1,-1-1,0 1,1-1,-1 1,0 0,1-1,-1 1,1-1,-1 1,1 0,-2 1,-221 255,96-106,-23 17,-192 165,305-303,37-29,-1 0,1-1,-1 1,0-1,1 1,-1-1,0 0,1 1,-1-1,0 0,0 1,1-1,-1 0,0 0,0 1,0-1,1 0,-1 0,0 0,0 0,0 0,0-1,1 1,-1 0,-1 0,1-2,0 1,0 0,1 0,-1 0,0-1,1 1,-1 0,1-1,-1 1,1-1,0 1,0-1,-1 1,1 0,0-3,-1-32,0 1,10-72,23-74,-18 116,2 0,3 2,35-79,-52 138,-1 1,0 0,0 0,1 1,-1-1,1 0,-1 1,1-1,0 1,0 0,0-1,0 1,3-3,-4 6,-1-1,0 0,0 1,1-1,-1 1,0-1,0 0,0 1,0-1,0 1,1-1,-1 0,0 1,0-1,0 1,0-1,0 1,0-1,-1 0,1 1,0-1,0 1,0-1,0 0,0 1,-1-1,1 1,0-1,0 0,0 1,-1-1,0 1,-7 19,-2 1,-1-1,0-1,-16 21,10-15,-128 184,-283 317,372-472,55-53,0 1,-1-1,0 0,1 0,-1 0,0 0,1 0,-1 0,0 0,0 0,0-1,0 1,0-1,0 1,0-1,0 0,0 0,-2 0,3 0,0-1,-1 1,1-1,0 0,0 1,-1-1,1 0,0 0,0 0,0 0,0 0,0 0,0 0,1 0,-1 0,0 0,0 0,1-1,-2-1,-1-9,0 1,0 0,1-1,-1-23,3 34,-2-53,2 0,3-1,16-84,48-158,-53 251,-9 31,0 0,-2 1,4-23,-8 37,1 1,0-1,0 0,0 0,0 0,0 1,-1-1,1 0,0 0,0 0,0 0,-1 0,1 0,0 1,0-1,0 0,-1 0,1 0,0 0,0 0,-1 0,1 0,0 0,0 0,0 0,-1 0,1 0,0 0,0 0,-1 0,1 0,0 0,0-1,0 1,-1 0,1 0,0 0,0 0,0 0,-1 0,1-1,0 1,0 0,0 0,0 0,-1 0,1-1,0 1,0 0,0 0,0 0,0-1,0 1,0 0,0 0,0-1,0 1,0 0,0 0,0-1,0 1,0 0,0 0,0-1,-15 15,0 0,-14 20,-10 10,-252 243,276-273,-39 31,49-41,0-1,0 1,-1-1,1 0,-1-1,0 1,-11 2,17-5,-1 0,0 1,0-1,1 0,-1 0,0 0,0 0,0 0,1 0,-1 0,0 0,0 0,1 0,-1 0,0-1,0 1,1 0,-1-1,0 1,1 0,-1-1,0 1,1-1,-1 1,1-1,-1 1,0-1,1 1,-1-1,1 1,0-1,-1 0,1 1,-1-1,1 0,0 0,0 1,-1-1,1 0,0 0,0 0,0-4,-1 0,2 1,-1-1,0 1,3-9,3-11,1 0,2 0,14-29,41-69,-27 55,-32 55,-8 14,-16 22,17-21,-87 117,-158 163,204-246,42-36,0-1,0 1,0-1,0 1,0-1,0 1,0-1,1 0,-1 1,0-1,0 0,0 0,0 0,-2 0,3 0,0 0,-1 0,1 0,0 0,0 0,-1-1,1 1,0 0,0 0,-1 0,1-1,0 1,0 0,0 0,-1-1,1 1,0 0,0 0,0-1,0 1,0 0,0-1,0 1,-1 0,1 0,0-1,0 1,0 0,0-1,1-3,-1 1,0-1,1 1,0-1,0 1,2-5,11-24,1 0,1 1,22-30,70-86,14 5,-84 106,-24 31,-14 5,0 0,0 0,0 0,1 0,-1 0,0 0,0 1,0-1,0 0,1 0,-1 0,0 0,0 1,0-1,0 0,0 0,1 0,-1 1,0-1,0 0,0 0,0 0,0 1,0-1,0 0,0 0,0 1,0-1,0 0,0 0,0 0,0 1,-9 25,-44 66,-103 137,123-185,29-40,5-6,15-23,10-15,2 2,2 2,2 0,43-38,-72 72,4-4,1 0,16-10,-22 15,-1 0,1 0,0 1,-1-1,1 0,0 1,-1 0,1-1,0 1,2 0,-3 0,-1 0,1 0,0 0,-1 1,1-1,0 0,-1 0,1 1,-1-1,1 0,0 1,-1-1,1 1,-1-1,1 1,-1-1,1 1,-1-1,0 1,1-1,-1 1,0-1,1 1,-1 0,0-1,1 2,0 2,0 1,-1-1,1 1,-1-1,1 1,-1-1,-1 1,1-1,-1 1,0-1,-1 6,-19 50,15-46,-16 35,15-36,1 1,0 0,1 0,-7 28,12-42,0 0,0 1,0-1,-1 0,1 0,0 0,0 1,0-1,0 0,0 0,0 1,0-1,0 0,0 0,0 0,0 1,0-1,0 0,0 0,0 1,0-1,0 0,0 0,0 1,0-1,0 0,1 0,-1 0,0 1,0-1,0 0,0 0,0 0,1 0,-1 1,0-1,0 0,0 0,1 0,-1 0,0 0,0 0,0 0,1 1,-1-1,0 0,0 0,1 0,-1 0,0 0,0 0,0 0,1 0,-1 0,0 0,0 0,1 0,-1 0,0-1,0 1,1 0,5-4,1 0,-1 0,0-1,0 1,8-11,12-8,58-47,3 4,127-72,-209 135,3-2,0 0,0 1,0 0,0 1,0 0,1 0,0 1,10-2,-17 4,-1 0,1 0,-1 0,0 0,1 0,-1 0,0 0,1 1,-1-1,0 1,0-1,1 1,-1-1,0 1,0 0,0 0,0-1,0 1,0 0,0 0,0 0,0 0,0 0,0 0,-1 0,1 1,0-1,-1 0,1 0,-1 1,1-1,-1 2,2 4,-1 0,-1-1,1 1,-1 0,-1 7,1-11,-4 31,-1-1,-18 60,16-60,7-34,0 1,0 0,0 0,0 0,0 0,1 0,-1 0,0-1,0 1,0 0,0 0,1 0,-1 0,0 0,0 0,0 0,0 0,1 0,-1 0,0 0,0 0,0 0,1 0,-1 0,0 0,0 0,0 0,0 0,1 0,-1 0,0 0,0 0,0 0,0 0,1 0,-1 1,0-1,0 0,0 0,0 0,0 0,1 0,-1 0,0 1,0-1,0 0,0 0,0 0,0 0,0 1,0-1,0 0,0 0,0 0,1 1,-1-1,0 0,0 0,0 0,0 1,-1-1,1 0,0 0,0 0,0 1,11-11,0 0,-1 0,-1-1,11-14,-4 5,51-59,97-88,-156 159,20-16,-27 22,1 1,-1 0,1 1,-1-1,1 0,-1 0,1 0,-1 1,1-1,-1 1,1 0,0-1,-1 1,1 0,0 0,1 0,-2 0,0 1,0-1,0 1,0-1,0 1,0 0,0-1,0 1,0 0,-1 0,1 0,0 0,-1 0,1-1,0 1,-1 0,1 0,-1 1,0-1,1 0,-1 0,0 0,1 2,3 32,-4-29,0 42,-2-1,-2 1,-2-1,-2 0,-21 67,20-79,9-35,0-1,1 1,-1 0,0 0,0 0,0 0,0 0,0 0,1 0,-1 0,0 0,0 0,0 0,0 0,1 0,-1 0,0 0,0 0,0 0,0 0,1 0,-1 0,0 0,0 0,0 0,0 0,0 0,1 0,-1 0,0 0,0 0,0 1,0-1,0 0,0 0,1 0,-1 0,0 0,0 0,0 1,0-1,0 0,0 0,0 0,0 0,0 1,0-1,0 0,0 0,0 0,0 0,0 1,17-18,28-33,-19 18,29-31,2 2,117-96,-170 154,1-2,2 0,-1 1,0-1,1 1,0 0,0 1,0 0,0 0,1 0,12-2,-18 5,-1 0,1 0,0 1,0-1,-1 1,1-1,0 1,-1-1,1 1,0 0,-1 0,1 0,-1 0,1 0,-1 0,0 0,1 1,-1-1,0 0,0 1,0-1,0 1,0-1,0 1,0 0,-1-1,1 1,0 0,-1 0,0-1,1 1,-1 3,2 7,0 1,-1-1,-2 19,1-24,-3 78,3-84,0 1,0-1,0 1,0-1,1 1,-1-1,0 1,1-1,-1 0,1 1,-1-1,1 0,0 1,1 1,-1-2,-1-1,1 0,0 1,-1-1,1 1,-1-1,1 0,0 0,-1 1,1-1,0 0,0 0,-1 0,1 0,0 0,-1 0,1 0,0 0,0 0,-1 0,2 0,4-2,-1-1,1 1,-1-1,0 0,10-7,117-91,-9 7,-117 90,0 0,0 0,0 0,1 1,-1 0,1 0,0 1,8-3,-13 5,-1 0,1 0,0 0,-1 0,1 0,0 0,-1 0,1 1,0-1,-1 1,1-1,-1 1,1-1,0 1,-1 0,2 1,-1-1,-1 1,1 0,0 0,-1 0,1 0,-1 0,0 0,0 0,1 0,-1 1,-1-1,1 0,1 5,0 4,-1 0,0 0,0 0,-1 0,-1 0,0 0,0 0,-4 14,-30 88,31-102,-131 294,127-287,21-29,135-156,39-43,-131 155,-53 53,-1 0,1 0,-1 0,1 0,0 0,0 1,6-3,-9 4,0-1,0 1,1 0,-1 0,0 0,0 0,1 0,-1 0,0 1,0-1,1 0,-1 0,0 0,0 0,1 0,-1 0,0 0,0 0,0 1,1-1,-1 0,0 0,0 0,0 0,0 1,1-1,-1 0,0 0,0 0,0 1,0-1,0 0,0 0,0 1,1-1,-1 0,0 0,0 1,0-1,0 0,0 0,0 1,0-1,0 0,0 0,0 1,-1-1,1 0,0 0,0 1,-2 6,0 1,-1-1,0 1,-7 13,-89 152,66-118,11-22,13-26,3-9,4-19,6-12,1 0,2 0,2 1,0 0,3 0,19-40,-16 48,-15 33,-7 9,-89 151,78-147,7-14,11-8,0 0,-1 0,1 0,0 0,-1 0,1 0,0 0,0 0,-1 0,1 0,0 0,-1 0,1 0,0 0,0 0,-1 0,1 0,0-1,0 1,-1 0,1 0,0 0,0 0,0-1,-1 1,1 0,0 0,0 0,0-1,0 1,-1 0,1 0,0-1,0 1,-1-11,5-1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A31F3-91D4-CC68-3E5D-C38EE79A77DA}"/>
              </a:ext>
            </a:extLst>
          </p:cNvPr>
          <p:cNvSpPr>
            <a:spLocks noGrp="1"/>
          </p:cNvSpPr>
          <p:nvPr>
            <p:ph type="ctrTitle"/>
          </p:nvPr>
        </p:nvSpPr>
        <p:spPr>
          <a:xfrm>
            <a:off x="552450" y="136525"/>
            <a:ext cx="10991850" cy="960438"/>
          </a:xfrm>
        </p:spPr>
        <p:txBody>
          <a:bodyPr anchor="b"/>
          <a:lstStyle>
            <a:lvl1pPr algn="ctr">
              <a:defRPr sz="6000"/>
            </a:lvl1pPr>
          </a:lstStyle>
          <a:p>
            <a:r>
              <a:rPr lang="en-US" dirty="0"/>
              <a:t>Click to edit Master title style</a:t>
            </a:r>
            <a:endParaRPr lang="en-CA" dirty="0"/>
          </a:p>
        </p:txBody>
      </p:sp>
      <p:sp>
        <p:nvSpPr>
          <p:cNvPr id="3" name="Subtitle 2">
            <a:extLst>
              <a:ext uri="{FF2B5EF4-FFF2-40B4-BE49-F238E27FC236}">
                <a16:creationId xmlns:a16="http://schemas.microsoft.com/office/drawing/2014/main" id="{0AD18757-6692-918B-889D-9E412CB98CCB}"/>
              </a:ext>
            </a:extLst>
          </p:cNvPr>
          <p:cNvSpPr>
            <a:spLocks noGrp="1"/>
          </p:cNvSpPr>
          <p:nvPr>
            <p:ph type="subTitle" idx="1"/>
          </p:nvPr>
        </p:nvSpPr>
        <p:spPr>
          <a:xfrm>
            <a:off x="552450" y="1466850"/>
            <a:ext cx="10991850" cy="5162550"/>
          </a:xfrm>
        </p:spPr>
        <p:txBody>
          <a:bodyPr/>
          <a:lstStyle>
            <a:lvl1pPr marL="0" indent="0" algn="just">
              <a:lnSpc>
                <a:spcPct val="150000"/>
              </a:lnSpc>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CA" dirty="0"/>
          </a:p>
        </p:txBody>
      </p:sp>
    </p:spTree>
    <p:extLst>
      <p:ext uri="{BB962C8B-B14F-4D97-AF65-F5344CB8AC3E}">
        <p14:creationId xmlns:p14="http://schemas.microsoft.com/office/powerpoint/2010/main" val="13991850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F694C-86B9-CB68-BB20-074489961EF2}"/>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F2C9FB51-51EF-17E0-4901-E34C5B927B5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CA8BFBC5-9EF1-E3DA-1981-285658CE83FD}"/>
              </a:ext>
            </a:extLst>
          </p:cNvPr>
          <p:cNvSpPr>
            <a:spLocks noGrp="1"/>
          </p:cNvSpPr>
          <p:nvPr>
            <p:ph type="dt" sz="half" idx="10"/>
          </p:nvPr>
        </p:nvSpPr>
        <p:spPr/>
        <p:txBody>
          <a:bodyPr/>
          <a:lstStyle/>
          <a:p>
            <a:fld id="{DE5CEA4D-F7E1-44D7-9CF3-6245504CDE4E}" type="datetimeFigureOut">
              <a:rPr lang="en-CA" smtClean="0"/>
              <a:t>2024-05-25</a:t>
            </a:fld>
            <a:endParaRPr lang="en-CA"/>
          </a:p>
        </p:txBody>
      </p:sp>
      <p:sp>
        <p:nvSpPr>
          <p:cNvPr id="5" name="Footer Placeholder 4">
            <a:extLst>
              <a:ext uri="{FF2B5EF4-FFF2-40B4-BE49-F238E27FC236}">
                <a16:creationId xmlns:a16="http://schemas.microsoft.com/office/drawing/2014/main" id="{1084C02A-2A19-DFFE-2992-396955B7D790}"/>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3ACFCAA9-AF70-4FB9-4BF2-7CFC36A11B3F}"/>
              </a:ext>
            </a:extLst>
          </p:cNvPr>
          <p:cNvSpPr>
            <a:spLocks noGrp="1"/>
          </p:cNvSpPr>
          <p:nvPr>
            <p:ph type="sldNum" sz="quarter" idx="12"/>
          </p:nvPr>
        </p:nvSpPr>
        <p:spPr/>
        <p:txBody>
          <a:bodyPr/>
          <a:lstStyle/>
          <a:p>
            <a:fld id="{36185D70-6B59-476D-B8D4-36DA5E936C5C}" type="slidenum">
              <a:rPr lang="en-CA" smtClean="0"/>
              <a:t>‹#›</a:t>
            </a:fld>
            <a:endParaRPr lang="en-CA"/>
          </a:p>
        </p:txBody>
      </p:sp>
    </p:spTree>
    <p:extLst>
      <p:ext uri="{BB962C8B-B14F-4D97-AF65-F5344CB8AC3E}">
        <p14:creationId xmlns:p14="http://schemas.microsoft.com/office/powerpoint/2010/main" val="354178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D84BE91-B299-4D88-8E07-5E61DDFE2F3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96479162-C096-14FA-4229-5B06DEFBCB1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2A085E59-5448-A017-1402-35EBD36F8460}"/>
              </a:ext>
            </a:extLst>
          </p:cNvPr>
          <p:cNvSpPr>
            <a:spLocks noGrp="1"/>
          </p:cNvSpPr>
          <p:nvPr>
            <p:ph type="dt" sz="half" idx="10"/>
          </p:nvPr>
        </p:nvSpPr>
        <p:spPr/>
        <p:txBody>
          <a:bodyPr/>
          <a:lstStyle/>
          <a:p>
            <a:fld id="{DE5CEA4D-F7E1-44D7-9CF3-6245504CDE4E}" type="datetimeFigureOut">
              <a:rPr lang="en-CA" smtClean="0"/>
              <a:t>2024-05-25</a:t>
            </a:fld>
            <a:endParaRPr lang="en-CA"/>
          </a:p>
        </p:txBody>
      </p:sp>
      <p:sp>
        <p:nvSpPr>
          <p:cNvPr id="5" name="Footer Placeholder 4">
            <a:extLst>
              <a:ext uri="{FF2B5EF4-FFF2-40B4-BE49-F238E27FC236}">
                <a16:creationId xmlns:a16="http://schemas.microsoft.com/office/drawing/2014/main" id="{01F62AFA-5C10-5524-62D7-AD3EF8E8393F}"/>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47993D77-0760-F16D-2041-0896AC17CB58}"/>
              </a:ext>
            </a:extLst>
          </p:cNvPr>
          <p:cNvSpPr>
            <a:spLocks noGrp="1"/>
          </p:cNvSpPr>
          <p:nvPr>
            <p:ph type="sldNum" sz="quarter" idx="12"/>
          </p:nvPr>
        </p:nvSpPr>
        <p:spPr/>
        <p:txBody>
          <a:bodyPr/>
          <a:lstStyle/>
          <a:p>
            <a:fld id="{36185D70-6B59-476D-B8D4-36DA5E936C5C}" type="slidenum">
              <a:rPr lang="en-CA" smtClean="0"/>
              <a:t>‹#›</a:t>
            </a:fld>
            <a:endParaRPr lang="en-CA"/>
          </a:p>
        </p:txBody>
      </p:sp>
    </p:spTree>
    <p:extLst>
      <p:ext uri="{BB962C8B-B14F-4D97-AF65-F5344CB8AC3E}">
        <p14:creationId xmlns:p14="http://schemas.microsoft.com/office/powerpoint/2010/main" val="6415325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10249-E884-22B6-6D31-7EF3865FDC23}"/>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696F4FEA-8E60-5A5C-BDB3-EEFDAE45A0D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C3726FE4-576C-C151-DEBD-6233CE4E4365}"/>
              </a:ext>
            </a:extLst>
          </p:cNvPr>
          <p:cNvSpPr>
            <a:spLocks noGrp="1"/>
          </p:cNvSpPr>
          <p:nvPr>
            <p:ph type="dt" sz="half" idx="10"/>
          </p:nvPr>
        </p:nvSpPr>
        <p:spPr/>
        <p:txBody>
          <a:bodyPr/>
          <a:lstStyle/>
          <a:p>
            <a:fld id="{DE5CEA4D-F7E1-44D7-9CF3-6245504CDE4E}" type="datetimeFigureOut">
              <a:rPr lang="en-CA" smtClean="0"/>
              <a:t>2024-05-25</a:t>
            </a:fld>
            <a:endParaRPr lang="en-CA"/>
          </a:p>
        </p:txBody>
      </p:sp>
      <p:sp>
        <p:nvSpPr>
          <p:cNvPr id="5" name="Footer Placeholder 4">
            <a:extLst>
              <a:ext uri="{FF2B5EF4-FFF2-40B4-BE49-F238E27FC236}">
                <a16:creationId xmlns:a16="http://schemas.microsoft.com/office/drawing/2014/main" id="{0B0AA465-C954-675E-F6F8-7DB2B67417D0}"/>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8FEC1B4-1369-BF77-2523-2FA01A14F978}"/>
              </a:ext>
            </a:extLst>
          </p:cNvPr>
          <p:cNvSpPr>
            <a:spLocks noGrp="1"/>
          </p:cNvSpPr>
          <p:nvPr>
            <p:ph type="sldNum" sz="quarter" idx="12"/>
          </p:nvPr>
        </p:nvSpPr>
        <p:spPr/>
        <p:txBody>
          <a:bodyPr/>
          <a:lstStyle/>
          <a:p>
            <a:fld id="{36185D70-6B59-476D-B8D4-36DA5E936C5C}" type="slidenum">
              <a:rPr lang="en-CA" smtClean="0"/>
              <a:t>‹#›</a:t>
            </a:fld>
            <a:endParaRPr lang="en-CA"/>
          </a:p>
        </p:txBody>
      </p:sp>
    </p:spTree>
    <p:extLst>
      <p:ext uri="{BB962C8B-B14F-4D97-AF65-F5344CB8AC3E}">
        <p14:creationId xmlns:p14="http://schemas.microsoft.com/office/powerpoint/2010/main" val="3115483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0254A-2F92-AF94-1596-CE7C42A999E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DEBC80A5-1D45-0556-FCD4-2372F6C863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6C1AA73-425B-A3D4-54BE-EC9740DB1C07}"/>
              </a:ext>
            </a:extLst>
          </p:cNvPr>
          <p:cNvSpPr>
            <a:spLocks noGrp="1"/>
          </p:cNvSpPr>
          <p:nvPr>
            <p:ph type="dt" sz="half" idx="10"/>
          </p:nvPr>
        </p:nvSpPr>
        <p:spPr/>
        <p:txBody>
          <a:bodyPr/>
          <a:lstStyle/>
          <a:p>
            <a:fld id="{DE5CEA4D-F7E1-44D7-9CF3-6245504CDE4E}" type="datetimeFigureOut">
              <a:rPr lang="en-CA" smtClean="0"/>
              <a:t>2024-05-25</a:t>
            </a:fld>
            <a:endParaRPr lang="en-CA"/>
          </a:p>
        </p:txBody>
      </p:sp>
      <p:sp>
        <p:nvSpPr>
          <p:cNvPr id="5" name="Footer Placeholder 4">
            <a:extLst>
              <a:ext uri="{FF2B5EF4-FFF2-40B4-BE49-F238E27FC236}">
                <a16:creationId xmlns:a16="http://schemas.microsoft.com/office/drawing/2014/main" id="{481F5F1D-59AA-5E93-48BE-7A3B161C81A9}"/>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4B0F1DD7-B234-4E80-BF08-9C459A5AF4AA}"/>
              </a:ext>
            </a:extLst>
          </p:cNvPr>
          <p:cNvSpPr>
            <a:spLocks noGrp="1"/>
          </p:cNvSpPr>
          <p:nvPr>
            <p:ph type="sldNum" sz="quarter" idx="12"/>
          </p:nvPr>
        </p:nvSpPr>
        <p:spPr/>
        <p:txBody>
          <a:bodyPr/>
          <a:lstStyle/>
          <a:p>
            <a:fld id="{36185D70-6B59-476D-B8D4-36DA5E936C5C}" type="slidenum">
              <a:rPr lang="en-CA" smtClean="0"/>
              <a:t>‹#›</a:t>
            </a:fld>
            <a:endParaRPr lang="en-CA"/>
          </a:p>
        </p:txBody>
      </p:sp>
    </p:spTree>
    <p:extLst>
      <p:ext uri="{BB962C8B-B14F-4D97-AF65-F5344CB8AC3E}">
        <p14:creationId xmlns:p14="http://schemas.microsoft.com/office/powerpoint/2010/main" val="25837790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35C2C-D113-EBDD-7614-90AE59888EE9}"/>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EA680918-031D-3363-A92F-D541751222D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D52D4EE8-009F-DC38-EF3D-BC2D4B6362D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87984AFF-0BB0-8892-F638-DEFDAD51E779}"/>
              </a:ext>
            </a:extLst>
          </p:cNvPr>
          <p:cNvSpPr>
            <a:spLocks noGrp="1"/>
          </p:cNvSpPr>
          <p:nvPr>
            <p:ph type="dt" sz="half" idx="10"/>
          </p:nvPr>
        </p:nvSpPr>
        <p:spPr/>
        <p:txBody>
          <a:bodyPr/>
          <a:lstStyle/>
          <a:p>
            <a:fld id="{DE5CEA4D-F7E1-44D7-9CF3-6245504CDE4E}" type="datetimeFigureOut">
              <a:rPr lang="en-CA" smtClean="0"/>
              <a:t>2024-05-25</a:t>
            </a:fld>
            <a:endParaRPr lang="en-CA"/>
          </a:p>
        </p:txBody>
      </p:sp>
      <p:sp>
        <p:nvSpPr>
          <p:cNvPr id="6" name="Footer Placeholder 5">
            <a:extLst>
              <a:ext uri="{FF2B5EF4-FFF2-40B4-BE49-F238E27FC236}">
                <a16:creationId xmlns:a16="http://schemas.microsoft.com/office/drawing/2014/main" id="{21975C7C-CACE-137C-43B8-C726B7ED40FC}"/>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A3180C15-2632-B431-FA5E-9F5BE485B05C}"/>
              </a:ext>
            </a:extLst>
          </p:cNvPr>
          <p:cNvSpPr>
            <a:spLocks noGrp="1"/>
          </p:cNvSpPr>
          <p:nvPr>
            <p:ph type="sldNum" sz="quarter" idx="12"/>
          </p:nvPr>
        </p:nvSpPr>
        <p:spPr/>
        <p:txBody>
          <a:bodyPr/>
          <a:lstStyle/>
          <a:p>
            <a:fld id="{36185D70-6B59-476D-B8D4-36DA5E936C5C}" type="slidenum">
              <a:rPr lang="en-CA" smtClean="0"/>
              <a:t>‹#›</a:t>
            </a:fld>
            <a:endParaRPr lang="en-CA"/>
          </a:p>
        </p:txBody>
      </p:sp>
    </p:spTree>
    <p:extLst>
      <p:ext uri="{BB962C8B-B14F-4D97-AF65-F5344CB8AC3E}">
        <p14:creationId xmlns:p14="http://schemas.microsoft.com/office/powerpoint/2010/main" val="42715357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2C854-D967-D1F1-C7FD-CE820899355B}"/>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4FAD5831-C77B-FBB6-FC06-CE7755B5CC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F7DC0E8-7F80-143B-4F6C-49492601E65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AC099889-6846-2E5F-E1D0-1C536D7A25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940A30B-F8F5-3356-C052-DA0AB852890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05E252A4-F864-34E8-556A-7264F71A73B8}"/>
              </a:ext>
            </a:extLst>
          </p:cNvPr>
          <p:cNvSpPr>
            <a:spLocks noGrp="1"/>
          </p:cNvSpPr>
          <p:nvPr>
            <p:ph type="dt" sz="half" idx="10"/>
          </p:nvPr>
        </p:nvSpPr>
        <p:spPr/>
        <p:txBody>
          <a:bodyPr/>
          <a:lstStyle/>
          <a:p>
            <a:fld id="{DE5CEA4D-F7E1-44D7-9CF3-6245504CDE4E}" type="datetimeFigureOut">
              <a:rPr lang="en-CA" smtClean="0"/>
              <a:t>2024-05-25</a:t>
            </a:fld>
            <a:endParaRPr lang="en-CA"/>
          </a:p>
        </p:txBody>
      </p:sp>
      <p:sp>
        <p:nvSpPr>
          <p:cNvPr id="8" name="Footer Placeholder 7">
            <a:extLst>
              <a:ext uri="{FF2B5EF4-FFF2-40B4-BE49-F238E27FC236}">
                <a16:creationId xmlns:a16="http://schemas.microsoft.com/office/drawing/2014/main" id="{CF2E2809-F95D-C8B3-9516-681B1F807CD1}"/>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58717044-BE1C-4620-F381-ED204AE02C7C}"/>
              </a:ext>
            </a:extLst>
          </p:cNvPr>
          <p:cNvSpPr>
            <a:spLocks noGrp="1"/>
          </p:cNvSpPr>
          <p:nvPr>
            <p:ph type="sldNum" sz="quarter" idx="12"/>
          </p:nvPr>
        </p:nvSpPr>
        <p:spPr/>
        <p:txBody>
          <a:bodyPr/>
          <a:lstStyle/>
          <a:p>
            <a:fld id="{36185D70-6B59-476D-B8D4-36DA5E936C5C}" type="slidenum">
              <a:rPr lang="en-CA" smtClean="0"/>
              <a:t>‹#›</a:t>
            </a:fld>
            <a:endParaRPr lang="en-CA"/>
          </a:p>
        </p:txBody>
      </p:sp>
    </p:spTree>
    <p:extLst>
      <p:ext uri="{BB962C8B-B14F-4D97-AF65-F5344CB8AC3E}">
        <p14:creationId xmlns:p14="http://schemas.microsoft.com/office/powerpoint/2010/main" val="38515265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53499-951B-2A7E-BA27-12C084077E07}"/>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6301A48B-EF43-EF56-0F2E-C4CBCFB8FD63}"/>
              </a:ext>
            </a:extLst>
          </p:cNvPr>
          <p:cNvSpPr>
            <a:spLocks noGrp="1"/>
          </p:cNvSpPr>
          <p:nvPr>
            <p:ph type="dt" sz="half" idx="10"/>
          </p:nvPr>
        </p:nvSpPr>
        <p:spPr/>
        <p:txBody>
          <a:bodyPr/>
          <a:lstStyle/>
          <a:p>
            <a:fld id="{DE5CEA4D-F7E1-44D7-9CF3-6245504CDE4E}" type="datetimeFigureOut">
              <a:rPr lang="en-CA" smtClean="0"/>
              <a:t>2024-05-25</a:t>
            </a:fld>
            <a:endParaRPr lang="en-CA"/>
          </a:p>
        </p:txBody>
      </p:sp>
      <p:sp>
        <p:nvSpPr>
          <p:cNvPr id="4" name="Footer Placeholder 3">
            <a:extLst>
              <a:ext uri="{FF2B5EF4-FFF2-40B4-BE49-F238E27FC236}">
                <a16:creationId xmlns:a16="http://schemas.microsoft.com/office/drawing/2014/main" id="{5ADFE7C7-7B2F-C180-17EA-00B2F49D62CA}"/>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ABF37B86-2A38-448A-5F0A-A9B02CE5C92D}"/>
              </a:ext>
            </a:extLst>
          </p:cNvPr>
          <p:cNvSpPr>
            <a:spLocks noGrp="1"/>
          </p:cNvSpPr>
          <p:nvPr>
            <p:ph type="sldNum" sz="quarter" idx="12"/>
          </p:nvPr>
        </p:nvSpPr>
        <p:spPr/>
        <p:txBody>
          <a:bodyPr/>
          <a:lstStyle/>
          <a:p>
            <a:fld id="{36185D70-6B59-476D-B8D4-36DA5E936C5C}" type="slidenum">
              <a:rPr lang="en-CA" smtClean="0"/>
              <a:t>‹#›</a:t>
            </a:fld>
            <a:endParaRPr lang="en-CA"/>
          </a:p>
        </p:txBody>
      </p:sp>
    </p:spTree>
    <p:extLst>
      <p:ext uri="{BB962C8B-B14F-4D97-AF65-F5344CB8AC3E}">
        <p14:creationId xmlns:p14="http://schemas.microsoft.com/office/powerpoint/2010/main" val="23232596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0FDA6C-4DB2-7793-5E1D-A964C99AF593}"/>
              </a:ext>
            </a:extLst>
          </p:cNvPr>
          <p:cNvSpPr>
            <a:spLocks noGrp="1"/>
          </p:cNvSpPr>
          <p:nvPr>
            <p:ph type="dt" sz="half" idx="10"/>
          </p:nvPr>
        </p:nvSpPr>
        <p:spPr/>
        <p:txBody>
          <a:bodyPr/>
          <a:lstStyle/>
          <a:p>
            <a:fld id="{DE5CEA4D-F7E1-44D7-9CF3-6245504CDE4E}" type="datetimeFigureOut">
              <a:rPr lang="en-CA" smtClean="0"/>
              <a:t>2024-05-25</a:t>
            </a:fld>
            <a:endParaRPr lang="en-CA"/>
          </a:p>
        </p:txBody>
      </p:sp>
      <p:sp>
        <p:nvSpPr>
          <p:cNvPr id="3" name="Footer Placeholder 2">
            <a:extLst>
              <a:ext uri="{FF2B5EF4-FFF2-40B4-BE49-F238E27FC236}">
                <a16:creationId xmlns:a16="http://schemas.microsoft.com/office/drawing/2014/main" id="{2FD1F943-2599-4BE6-4C22-DBC2AB56942B}"/>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B77BECAA-19AC-3F25-4FC7-9295ABF29A5B}"/>
              </a:ext>
            </a:extLst>
          </p:cNvPr>
          <p:cNvSpPr>
            <a:spLocks noGrp="1"/>
          </p:cNvSpPr>
          <p:nvPr>
            <p:ph type="sldNum" sz="quarter" idx="12"/>
          </p:nvPr>
        </p:nvSpPr>
        <p:spPr/>
        <p:txBody>
          <a:bodyPr/>
          <a:lstStyle/>
          <a:p>
            <a:fld id="{36185D70-6B59-476D-B8D4-36DA5E936C5C}" type="slidenum">
              <a:rPr lang="en-CA" smtClean="0"/>
              <a:t>‹#›</a:t>
            </a:fld>
            <a:endParaRPr lang="en-CA"/>
          </a:p>
        </p:txBody>
      </p:sp>
    </p:spTree>
    <p:extLst>
      <p:ext uri="{BB962C8B-B14F-4D97-AF65-F5344CB8AC3E}">
        <p14:creationId xmlns:p14="http://schemas.microsoft.com/office/powerpoint/2010/main" val="9438917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24FFE-E905-9AC5-9C2E-E426003143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F9EDC8B5-6512-C3EE-8BF1-E42C53F0D67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4842B1CB-F18B-F6D1-129F-4FE6FA5EEF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EAA77E-A8EF-1DAF-EF1C-F34CA79D7903}"/>
              </a:ext>
            </a:extLst>
          </p:cNvPr>
          <p:cNvSpPr>
            <a:spLocks noGrp="1"/>
          </p:cNvSpPr>
          <p:nvPr>
            <p:ph type="dt" sz="half" idx="10"/>
          </p:nvPr>
        </p:nvSpPr>
        <p:spPr/>
        <p:txBody>
          <a:bodyPr/>
          <a:lstStyle/>
          <a:p>
            <a:fld id="{DE5CEA4D-F7E1-44D7-9CF3-6245504CDE4E}" type="datetimeFigureOut">
              <a:rPr lang="en-CA" smtClean="0"/>
              <a:t>2024-05-25</a:t>
            </a:fld>
            <a:endParaRPr lang="en-CA"/>
          </a:p>
        </p:txBody>
      </p:sp>
      <p:sp>
        <p:nvSpPr>
          <p:cNvPr id="6" name="Footer Placeholder 5">
            <a:extLst>
              <a:ext uri="{FF2B5EF4-FFF2-40B4-BE49-F238E27FC236}">
                <a16:creationId xmlns:a16="http://schemas.microsoft.com/office/drawing/2014/main" id="{00897738-C8A4-C226-6E4B-7BF3733CE528}"/>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C67F8B42-DD00-9702-62B7-6A263E5A2E16}"/>
              </a:ext>
            </a:extLst>
          </p:cNvPr>
          <p:cNvSpPr>
            <a:spLocks noGrp="1"/>
          </p:cNvSpPr>
          <p:nvPr>
            <p:ph type="sldNum" sz="quarter" idx="12"/>
          </p:nvPr>
        </p:nvSpPr>
        <p:spPr/>
        <p:txBody>
          <a:bodyPr/>
          <a:lstStyle/>
          <a:p>
            <a:fld id="{36185D70-6B59-476D-B8D4-36DA5E936C5C}" type="slidenum">
              <a:rPr lang="en-CA" smtClean="0"/>
              <a:t>‹#›</a:t>
            </a:fld>
            <a:endParaRPr lang="en-CA"/>
          </a:p>
        </p:txBody>
      </p:sp>
    </p:spTree>
    <p:extLst>
      <p:ext uri="{BB962C8B-B14F-4D97-AF65-F5344CB8AC3E}">
        <p14:creationId xmlns:p14="http://schemas.microsoft.com/office/powerpoint/2010/main" val="2455312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6A180-B2A2-09A3-6300-F553246278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9CA59C84-AA15-9990-0F73-A0DFDBB63AD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189D0CFE-04AF-4BDB-828C-9ACE2A5A5D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90215E-E65A-F371-D978-C8D225409C1F}"/>
              </a:ext>
            </a:extLst>
          </p:cNvPr>
          <p:cNvSpPr>
            <a:spLocks noGrp="1"/>
          </p:cNvSpPr>
          <p:nvPr>
            <p:ph type="dt" sz="half" idx="10"/>
          </p:nvPr>
        </p:nvSpPr>
        <p:spPr/>
        <p:txBody>
          <a:bodyPr/>
          <a:lstStyle/>
          <a:p>
            <a:fld id="{DE5CEA4D-F7E1-44D7-9CF3-6245504CDE4E}" type="datetimeFigureOut">
              <a:rPr lang="en-CA" smtClean="0"/>
              <a:t>2024-05-25</a:t>
            </a:fld>
            <a:endParaRPr lang="en-CA"/>
          </a:p>
        </p:txBody>
      </p:sp>
      <p:sp>
        <p:nvSpPr>
          <p:cNvPr id="6" name="Footer Placeholder 5">
            <a:extLst>
              <a:ext uri="{FF2B5EF4-FFF2-40B4-BE49-F238E27FC236}">
                <a16:creationId xmlns:a16="http://schemas.microsoft.com/office/drawing/2014/main" id="{CDB714B4-8E30-3550-AB48-0B599292EC7C}"/>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F6774C1E-403A-A151-EB7D-4772E6C33CC8}"/>
              </a:ext>
            </a:extLst>
          </p:cNvPr>
          <p:cNvSpPr>
            <a:spLocks noGrp="1"/>
          </p:cNvSpPr>
          <p:nvPr>
            <p:ph type="sldNum" sz="quarter" idx="12"/>
          </p:nvPr>
        </p:nvSpPr>
        <p:spPr/>
        <p:txBody>
          <a:bodyPr/>
          <a:lstStyle/>
          <a:p>
            <a:fld id="{36185D70-6B59-476D-B8D4-36DA5E936C5C}" type="slidenum">
              <a:rPr lang="en-CA" smtClean="0"/>
              <a:t>‹#›</a:t>
            </a:fld>
            <a:endParaRPr lang="en-CA"/>
          </a:p>
        </p:txBody>
      </p:sp>
    </p:spTree>
    <p:extLst>
      <p:ext uri="{BB962C8B-B14F-4D97-AF65-F5344CB8AC3E}">
        <p14:creationId xmlns:p14="http://schemas.microsoft.com/office/powerpoint/2010/main" val="37545594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47120CF-928E-A322-1167-689E8F2817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n-CA" dirty="0"/>
          </a:p>
        </p:txBody>
      </p:sp>
      <p:sp>
        <p:nvSpPr>
          <p:cNvPr id="3" name="Text Placeholder 2">
            <a:extLst>
              <a:ext uri="{FF2B5EF4-FFF2-40B4-BE49-F238E27FC236}">
                <a16:creationId xmlns:a16="http://schemas.microsoft.com/office/drawing/2014/main" id="{BAA40FEB-252D-B38B-0AB5-914D53CE7C0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AFE71ACC-8BE2-F3A2-10A9-5DD8B7CD749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5CEA4D-F7E1-44D7-9CF3-6245504CDE4E}" type="datetimeFigureOut">
              <a:rPr lang="en-CA" smtClean="0"/>
              <a:t>2024-05-25</a:t>
            </a:fld>
            <a:endParaRPr lang="en-CA"/>
          </a:p>
        </p:txBody>
      </p:sp>
      <p:sp>
        <p:nvSpPr>
          <p:cNvPr id="5" name="Footer Placeholder 4">
            <a:extLst>
              <a:ext uri="{FF2B5EF4-FFF2-40B4-BE49-F238E27FC236}">
                <a16:creationId xmlns:a16="http://schemas.microsoft.com/office/drawing/2014/main" id="{8D418A97-521E-7B0B-36B2-E67BDB0034B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10A324DA-18C2-3C0B-EFED-87DB5DF718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185D70-6B59-476D-B8D4-36DA5E936C5C}" type="slidenum">
              <a:rPr lang="en-CA" smtClean="0"/>
              <a:t>‹#›</a:t>
            </a:fld>
            <a:endParaRPr lang="en-CA"/>
          </a:p>
        </p:txBody>
      </p:sp>
    </p:spTree>
    <p:extLst>
      <p:ext uri="{BB962C8B-B14F-4D97-AF65-F5344CB8AC3E}">
        <p14:creationId xmlns:p14="http://schemas.microsoft.com/office/powerpoint/2010/main" val="35769174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www.tutlane.com/tutorial/android/android-gridview-with-examples" TargetMode="External"/><Relationship Id="rId2" Type="http://schemas.openxmlformats.org/officeDocument/2006/relationships/hyperlink" Target="https://www.tutlane.com/tutorial/android/android-listview-with-examples"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0B1E9-01F3-F972-75C2-4343B075F6C0}"/>
              </a:ext>
            </a:extLst>
          </p:cNvPr>
          <p:cNvSpPr>
            <a:spLocks noGrp="1"/>
          </p:cNvSpPr>
          <p:nvPr>
            <p:ph type="title"/>
          </p:nvPr>
        </p:nvSpPr>
        <p:spPr>
          <a:xfrm>
            <a:off x="838200" y="365125"/>
            <a:ext cx="11040374" cy="1325563"/>
          </a:xfrm>
        </p:spPr>
        <p:txBody>
          <a:bodyPr/>
          <a:lstStyle/>
          <a:p>
            <a:r>
              <a:rPr lang="en-CA" dirty="0"/>
              <a:t>Android UI Layouts</a:t>
            </a:r>
          </a:p>
        </p:txBody>
      </p:sp>
      <p:sp>
        <p:nvSpPr>
          <p:cNvPr id="3" name="Content Placeholder 2">
            <a:extLst>
              <a:ext uri="{FF2B5EF4-FFF2-40B4-BE49-F238E27FC236}">
                <a16:creationId xmlns:a16="http://schemas.microsoft.com/office/drawing/2014/main" id="{93C17A06-CCAA-87EB-E95F-B7EE3E270416}"/>
              </a:ext>
            </a:extLst>
          </p:cNvPr>
          <p:cNvSpPr>
            <a:spLocks noGrp="1"/>
          </p:cNvSpPr>
          <p:nvPr>
            <p:ph idx="1"/>
          </p:nvPr>
        </p:nvSpPr>
        <p:spPr>
          <a:xfrm>
            <a:off x="664234" y="1825625"/>
            <a:ext cx="10689566" cy="4920232"/>
          </a:xfrm>
        </p:spPr>
        <p:txBody>
          <a:bodyPr>
            <a:normAutofit lnSpcReduction="10000"/>
          </a:bodyPr>
          <a:lstStyle/>
          <a:p>
            <a:pPr marL="0" indent="0" algn="just">
              <a:lnSpc>
                <a:spcPct val="170000"/>
              </a:lnSpc>
              <a:buNone/>
            </a:pPr>
            <a:r>
              <a:rPr lang="en-US" dirty="0"/>
              <a:t>In android, Layout is used to define the user interface for an app or activity and it will hold the UI elements that will appear to the user.</a:t>
            </a:r>
          </a:p>
          <a:p>
            <a:pPr marL="0" indent="0" algn="just">
              <a:lnSpc>
                <a:spcPct val="170000"/>
              </a:lnSpc>
              <a:buNone/>
            </a:pPr>
            <a:r>
              <a:rPr lang="en-US" dirty="0"/>
              <a:t>The user interface in the android app is made with a collection of View and </a:t>
            </a:r>
            <a:r>
              <a:rPr lang="en-US" dirty="0" err="1"/>
              <a:t>ViewGroup</a:t>
            </a:r>
            <a:r>
              <a:rPr lang="en-US" dirty="0"/>
              <a:t> objects. Generally, the android apps will contain one or more activities and each activity is one screen of the app. The activities will contain multiple UI components and those UI components are the instances of View and </a:t>
            </a:r>
            <a:r>
              <a:rPr lang="en-US" dirty="0" err="1"/>
              <a:t>ViewGroup</a:t>
            </a:r>
            <a:r>
              <a:rPr lang="en-US" dirty="0"/>
              <a:t> subclasses.</a:t>
            </a:r>
            <a:endParaRPr lang="en-CA" dirty="0"/>
          </a:p>
        </p:txBody>
      </p:sp>
    </p:spTree>
    <p:extLst>
      <p:ext uri="{BB962C8B-B14F-4D97-AF65-F5344CB8AC3E}">
        <p14:creationId xmlns:p14="http://schemas.microsoft.com/office/powerpoint/2010/main" val="25826666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43A55A-A953-96F9-E21C-6DE0F7D43816}"/>
              </a:ext>
            </a:extLst>
          </p:cNvPr>
          <p:cNvSpPr>
            <a:spLocks noGrp="1"/>
          </p:cNvSpPr>
          <p:nvPr>
            <p:ph idx="1"/>
          </p:nvPr>
        </p:nvSpPr>
        <p:spPr>
          <a:xfrm>
            <a:off x="474453" y="232913"/>
            <a:ext cx="11197087" cy="6374922"/>
          </a:xfrm>
        </p:spPr>
        <p:txBody>
          <a:bodyPr>
            <a:normAutofit fontScale="62500" lnSpcReduction="20000"/>
          </a:bodyPr>
          <a:lstStyle/>
          <a:p>
            <a:pPr marL="0" indent="0" algn="just">
              <a:lnSpc>
                <a:spcPct val="150000"/>
              </a:lnSpc>
              <a:buNone/>
            </a:pPr>
            <a:r>
              <a:rPr lang="en-US" dirty="0"/>
              <a:t>Once we are done with creation of layout, we need to load the XML layout resource from our activity </a:t>
            </a:r>
            <a:r>
              <a:rPr lang="en-US" b="1" dirty="0" err="1">
                <a:highlight>
                  <a:srgbClr val="FFFF00"/>
                </a:highlight>
              </a:rPr>
              <a:t>onCreate</a:t>
            </a:r>
            <a:r>
              <a:rPr lang="en-US" b="1" dirty="0">
                <a:highlight>
                  <a:srgbClr val="FFFF00"/>
                </a:highlight>
              </a:rPr>
              <a:t>()</a:t>
            </a:r>
            <a:r>
              <a:rPr lang="en-US" dirty="0"/>
              <a:t> callback method, for that open main activity file </a:t>
            </a:r>
            <a:r>
              <a:rPr lang="en-US" b="1" dirty="0" err="1">
                <a:highlight>
                  <a:srgbClr val="FFFF00"/>
                </a:highlight>
              </a:rPr>
              <a:t>MainActivity.kt</a:t>
            </a:r>
            <a:endParaRPr lang="en-US" b="1" dirty="0">
              <a:highlight>
                <a:srgbClr val="FFFF00"/>
              </a:highlight>
            </a:endParaRPr>
          </a:p>
          <a:p>
            <a:pPr marL="0" indent="0">
              <a:lnSpc>
                <a:spcPct val="150000"/>
              </a:lnSpc>
              <a:buNone/>
            </a:pPr>
            <a:r>
              <a:rPr lang="en-CA" b="0" i="0" dirty="0">
                <a:solidFill>
                  <a:srgbClr val="000080"/>
                </a:solidFill>
                <a:effectLst/>
                <a:highlight>
                  <a:srgbClr val="F5F5F5"/>
                </a:highlight>
                <a:latin typeface="Consolas" panose="020B0609020204030204" pitchFamily="49" charset="0"/>
              </a:rPr>
              <a:t>package </a:t>
            </a:r>
            <a:r>
              <a:rPr lang="en-CA" b="0" i="0" dirty="0" err="1">
                <a:solidFill>
                  <a:srgbClr val="333333"/>
                </a:solidFill>
                <a:effectLst/>
                <a:highlight>
                  <a:srgbClr val="F5F5F5"/>
                </a:highlight>
                <a:latin typeface="Consolas" panose="020B0609020204030204" pitchFamily="49" charset="0"/>
              </a:rPr>
              <a:t>com.example.linearlayout</a:t>
            </a:r>
            <a:r>
              <a:rPr lang="en-CA" b="0" i="0" dirty="0">
                <a:solidFill>
                  <a:srgbClr val="333333"/>
                </a:solidFill>
                <a:effectLst/>
                <a:highlight>
                  <a:srgbClr val="F5F5F5"/>
                </a:highlight>
                <a:latin typeface="Consolas" panose="020B0609020204030204" pitchFamily="49" charset="0"/>
              </a:rPr>
              <a:t>;</a:t>
            </a:r>
            <a:br>
              <a:rPr lang="en-CA" b="0" i="0" dirty="0">
                <a:solidFill>
                  <a:srgbClr val="333333"/>
                </a:solidFill>
                <a:effectLst/>
                <a:highlight>
                  <a:srgbClr val="F5F5F5"/>
                </a:highlight>
                <a:latin typeface="Consolas" panose="020B0609020204030204" pitchFamily="49" charset="0"/>
              </a:rPr>
            </a:br>
            <a:r>
              <a:rPr lang="en-CA" b="0" i="0" dirty="0">
                <a:solidFill>
                  <a:srgbClr val="000080"/>
                </a:solidFill>
                <a:effectLst/>
                <a:highlight>
                  <a:srgbClr val="F5F5F5"/>
                </a:highlight>
                <a:latin typeface="Consolas" panose="020B0609020204030204" pitchFamily="49" charset="0"/>
              </a:rPr>
              <a:t>import </a:t>
            </a:r>
            <a:r>
              <a:rPr lang="en-CA" b="0" i="0" dirty="0">
                <a:solidFill>
                  <a:srgbClr val="333333"/>
                </a:solidFill>
                <a:effectLst/>
                <a:highlight>
                  <a:srgbClr val="F5F5F5"/>
                </a:highlight>
                <a:latin typeface="Consolas" panose="020B0609020204030204" pitchFamily="49" charset="0"/>
              </a:rPr>
              <a:t>android….</a:t>
            </a:r>
            <a:br>
              <a:rPr lang="en-CA" b="0" i="0" dirty="0">
                <a:solidFill>
                  <a:srgbClr val="333333"/>
                </a:solidFill>
                <a:effectLst/>
                <a:highlight>
                  <a:srgbClr val="F5F5F5"/>
                </a:highlight>
                <a:latin typeface="Consolas" panose="020B0609020204030204" pitchFamily="49" charset="0"/>
              </a:rPr>
            </a:br>
            <a:br>
              <a:rPr lang="en-CA" b="0" i="0" dirty="0">
                <a:solidFill>
                  <a:srgbClr val="333333"/>
                </a:solidFill>
                <a:effectLst/>
                <a:highlight>
                  <a:srgbClr val="F5F5F5"/>
                </a:highlight>
                <a:latin typeface="Consolas" panose="020B0609020204030204" pitchFamily="49" charset="0"/>
              </a:rPr>
            </a:br>
            <a:r>
              <a:rPr lang="en-CA" b="0" i="0" dirty="0" err="1">
                <a:solidFill>
                  <a:srgbClr val="333333"/>
                </a:solidFill>
                <a:effectLst/>
                <a:highlight>
                  <a:srgbClr val="F5F5F5"/>
                </a:highlight>
                <a:latin typeface="Consolas" panose="020B0609020204030204" pitchFamily="49" charset="0"/>
              </a:rPr>
              <a:t>MainActivity</a:t>
            </a:r>
            <a:r>
              <a:rPr lang="en-CA" b="0" i="0" dirty="0">
                <a:solidFill>
                  <a:srgbClr val="333333"/>
                </a:solidFill>
                <a:effectLst/>
                <a:highlight>
                  <a:srgbClr val="F5F5F5"/>
                </a:highlight>
                <a:latin typeface="Consolas" panose="020B0609020204030204" pitchFamily="49" charset="0"/>
              </a:rPr>
              <a:t> : </a:t>
            </a:r>
            <a:r>
              <a:rPr lang="en-CA" b="0" i="0" dirty="0" err="1">
                <a:solidFill>
                  <a:srgbClr val="333333"/>
                </a:solidFill>
                <a:effectLst/>
                <a:highlight>
                  <a:srgbClr val="F5F5F5"/>
                </a:highlight>
                <a:latin typeface="Consolas" panose="020B0609020204030204" pitchFamily="49" charset="0"/>
              </a:rPr>
              <a:t>AppCompatActivity</a:t>
            </a:r>
            <a:r>
              <a:rPr lang="en-CA" b="0" i="0" dirty="0">
                <a:solidFill>
                  <a:srgbClr val="333333"/>
                </a:solidFill>
                <a:effectLst/>
                <a:highlight>
                  <a:srgbClr val="F5F5F5"/>
                </a:highlight>
                <a:latin typeface="Consolas" panose="020B0609020204030204" pitchFamily="49" charset="0"/>
              </a:rPr>
              <a:t> {</a:t>
            </a:r>
            <a:br>
              <a:rPr lang="en-CA" b="0" i="0" dirty="0">
                <a:solidFill>
                  <a:srgbClr val="333333"/>
                </a:solidFill>
                <a:effectLst/>
                <a:highlight>
                  <a:srgbClr val="F5F5F5"/>
                </a:highlight>
                <a:latin typeface="Consolas" panose="020B0609020204030204" pitchFamily="49" charset="0"/>
              </a:rPr>
            </a:br>
            <a:r>
              <a:rPr lang="en-CA" b="0" i="0" dirty="0">
                <a:solidFill>
                  <a:srgbClr val="333333"/>
                </a:solidFill>
                <a:effectLst/>
                <a:highlight>
                  <a:srgbClr val="F5F5F5"/>
                </a:highlight>
                <a:latin typeface="Consolas" panose="020B0609020204030204" pitchFamily="49" charset="0"/>
              </a:rPr>
              <a:t>    </a:t>
            </a:r>
            <a:r>
              <a:rPr lang="en-CA" b="0" i="0" dirty="0">
                <a:solidFill>
                  <a:srgbClr val="808000"/>
                </a:solidFill>
                <a:effectLst/>
                <a:highlight>
                  <a:srgbClr val="F5F5F5"/>
                </a:highlight>
                <a:latin typeface="Consolas" panose="020B0609020204030204" pitchFamily="49" charset="0"/>
              </a:rPr>
              <a:t>Override fun </a:t>
            </a:r>
            <a:r>
              <a:rPr lang="en-CA" b="0" i="0" dirty="0" err="1">
                <a:solidFill>
                  <a:srgbClr val="333333"/>
                </a:solidFill>
                <a:effectLst/>
                <a:highlight>
                  <a:srgbClr val="F5F5F5"/>
                </a:highlight>
                <a:latin typeface="Consolas" panose="020B0609020204030204" pitchFamily="49" charset="0"/>
              </a:rPr>
              <a:t>onCreate</a:t>
            </a:r>
            <a:r>
              <a:rPr lang="en-CA" b="0" i="0" dirty="0">
                <a:solidFill>
                  <a:srgbClr val="333333"/>
                </a:solidFill>
                <a:effectLst/>
                <a:highlight>
                  <a:srgbClr val="F5F5F5"/>
                </a:highlight>
                <a:latin typeface="Consolas" panose="020B0609020204030204" pitchFamily="49" charset="0"/>
              </a:rPr>
              <a:t>(</a:t>
            </a:r>
            <a:r>
              <a:rPr lang="en-CA" b="0" i="0" dirty="0" err="1">
                <a:solidFill>
                  <a:srgbClr val="333333"/>
                </a:solidFill>
                <a:effectLst/>
                <a:highlight>
                  <a:srgbClr val="F5F5F5"/>
                </a:highlight>
                <a:latin typeface="Consolas" panose="020B0609020204030204" pitchFamily="49" charset="0"/>
              </a:rPr>
              <a:t>savedInstanceState:Bundle</a:t>
            </a:r>
            <a:r>
              <a:rPr lang="en-CA" b="0" i="0" dirty="0">
                <a:solidFill>
                  <a:srgbClr val="333333"/>
                </a:solidFill>
                <a:effectLst/>
                <a:highlight>
                  <a:srgbClr val="F5F5F5"/>
                </a:highlight>
                <a:latin typeface="Consolas" panose="020B0609020204030204" pitchFamily="49" charset="0"/>
              </a:rPr>
              <a:t>?) {</a:t>
            </a:r>
            <a:br>
              <a:rPr lang="en-CA" b="0" i="0" dirty="0">
                <a:solidFill>
                  <a:srgbClr val="333333"/>
                </a:solidFill>
                <a:effectLst/>
                <a:highlight>
                  <a:srgbClr val="F5F5F5"/>
                </a:highlight>
                <a:latin typeface="Consolas" panose="020B0609020204030204" pitchFamily="49" charset="0"/>
              </a:rPr>
            </a:br>
            <a:r>
              <a:rPr lang="en-CA" b="0" i="0" dirty="0">
                <a:solidFill>
                  <a:srgbClr val="333333"/>
                </a:solidFill>
                <a:effectLst/>
                <a:highlight>
                  <a:srgbClr val="F5F5F5"/>
                </a:highlight>
                <a:latin typeface="Consolas" panose="020B0609020204030204" pitchFamily="49" charset="0"/>
              </a:rPr>
              <a:t>        </a:t>
            </a:r>
            <a:r>
              <a:rPr lang="en-CA" b="0" i="0" dirty="0" err="1">
                <a:solidFill>
                  <a:srgbClr val="000080"/>
                </a:solidFill>
                <a:effectLst/>
                <a:highlight>
                  <a:srgbClr val="F5F5F5"/>
                </a:highlight>
                <a:latin typeface="Consolas" panose="020B0609020204030204" pitchFamily="49" charset="0"/>
              </a:rPr>
              <a:t>super</a:t>
            </a:r>
            <a:r>
              <a:rPr lang="en-CA" b="0" i="0" dirty="0" err="1">
                <a:solidFill>
                  <a:srgbClr val="333333"/>
                </a:solidFill>
                <a:effectLst/>
                <a:highlight>
                  <a:srgbClr val="F5F5F5"/>
                </a:highlight>
                <a:latin typeface="Consolas" panose="020B0609020204030204" pitchFamily="49" charset="0"/>
              </a:rPr>
              <a:t>.onCreate</a:t>
            </a:r>
            <a:r>
              <a:rPr lang="en-CA" b="0" i="0" dirty="0">
                <a:solidFill>
                  <a:srgbClr val="333333"/>
                </a:solidFill>
                <a:effectLst/>
                <a:highlight>
                  <a:srgbClr val="F5F5F5"/>
                </a:highlight>
                <a:latin typeface="Consolas" panose="020B0609020204030204" pitchFamily="49" charset="0"/>
              </a:rPr>
              <a:t>(</a:t>
            </a:r>
            <a:r>
              <a:rPr lang="en-CA" b="0" i="0" dirty="0" err="1">
                <a:solidFill>
                  <a:srgbClr val="333333"/>
                </a:solidFill>
                <a:effectLst/>
                <a:highlight>
                  <a:srgbClr val="F5F5F5"/>
                </a:highlight>
                <a:latin typeface="Consolas" panose="020B0609020204030204" pitchFamily="49" charset="0"/>
              </a:rPr>
              <a:t>savedInstanceState</a:t>
            </a:r>
            <a:r>
              <a:rPr lang="en-CA" b="0" i="0" dirty="0">
                <a:solidFill>
                  <a:srgbClr val="333333"/>
                </a:solidFill>
                <a:effectLst/>
                <a:highlight>
                  <a:srgbClr val="F5F5F5"/>
                </a:highlight>
                <a:latin typeface="Consolas" panose="020B0609020204030204" pitchFamily="49" charset="0"/>
              </a:rPr>
              <a:t>)</a:t>
            </a:r>
            <a:br>
              <a:rPr lang="en-CA" b="0" i="0" dirty="0">
                <a:solidFill>
                  <a:srgbClr val="333333"/>
                </a:solidFill>
                <a:effectLst/>
                <a:highlight>
                  <a:srgbClr val="F5F5F5"/>
                </a:highlight>
                <a:latin typeface="Consolas" panose="020B0609020204030204" pitchFamily="49" charset="0"/>
              </a:rPr>
            </a:br>
            <a:r>
              <a:rPr lang="en-CA" b="0" i="0" dirty="0">
                <a:solidFill>
                  <a:srgbClr val="333333"/>
                </a:solidFill>
                <a:effectLst/>
                <a:highlight>
                  <a:srgbClr val="F5F5F5"/>
                </a:highlight>
                <a:latin typeface="Consolas" panose="020B0609020204030204" pitchFamily="49" charset="0"/>
              </a:rPr>
              <a:t>        </a:t>
            </a:r>
            <a:r>
              <a:rPr lang="en-CA" b="0" i="0" dirty="0" err="1">
                <a:solidFill>
                  <a:srgbClr val="333333"/>
                </a:solidFill>
                <a:effectLst/>
                <a:highlight>
                  <a:srgbClr val="F5F5F5"/>
                </a:highlight>
                <a:latin typeface="Consolas" panose="020B0609020204030204" pitchFamily="49" charset="0"/>
              </a:rPr>
              <a:t>setContentView</a:t>
            </a:r>
            <a:r>
              <a:rPr lang="en-CA" b="0" i="0" dirty="0">
                <a:solidFill>
                  <a:srgbClr val="333333"/>
                </a:solidFill>
                <a:effectLst/>
                <a:highlight>
                  <a:srgbClr val="F5F5F5"/>
                </a:highlight>
                <a:latin typeface="Consolas" panose="020B0609020204030204" pitchFamily="49" charset="0"/>
              </a:rPr>
              <a:t>(</a:t>
            </a:r>
            <a:r>
              <a:rPr lang="en-CA" b="0" i="0" dirty="0" err="1">
                <a:solidFill>
                  <a:srgbClr val="333333"/>
                </a:solidFill>
                <a:effectLst/>
                <a:highlight>
                  <a:srgbClr val="F5F5F5"/>
                </a:highlight>
                <a:latin typeface="Consolas" panose="020B0609020204030204" pitchFamily="49" charset="0"/>
              </a:rPr>
              <a:t>R.layout.</a:t>
            </a:r>
            <a:r>
              <a:rPr lang="en-CA" b="0" i="0" dirty="0" err="1">
                <a:solidFill>
                  <a:srgbClr val="660E7A"/>
                </a:solidFill>
                <a:effectLst/>
                <a:highlight>
                  <a:srgbClr val="F5F5F5"/>
                </a:highlight>
                <a:latin typeface="Consolas" panose="020B0609020204030204" pitchFamily="49" charset="0"/>
              </a:rPr>
              <a:t>activity_main</a:t>
            </a:r>
            <a:r>
              <a:rPr lang="en-CA" b="0" i="0" dirty="0">
                <a:solidFill>
                  <a:srgbClr val="333333"/>
                </a:solidFill>
                <a:effectLst/>
                <a:highlight>
                  <a:srgbClr val="F5F5F5"/>
                </a:highlight>
                <a:latin typeface="Consolas" panose="020B0609020204030204" pitchFamily="49" charset="0"/>
              </a:rPr>
              <a:t>);</a:t>
            </a:r>
            <a:br>
              <a:rPr lang="en-CA" b="0" i="0" dirty="0">
                <a:solidFill>
                  <a:srgbClr val="333333"/>
                </a:solidFill>
                <a:effectLst/>
                <a:highlight>
                  <a:srgbClr val="F5F5F5"/>
                </a:highlight>
                <a:latin typeface="Consolas" panose="020B0609020204030204" pitchFamily="49" charset="0"/>
              </a:rPr>
            </a:br>
            <a:r>
              <a:rPr lang="en-CA" b="0" i="0" dirty="0">
                <a:solidFill>
                  <a:srgbClr val="333333"/>
                </a:solidFill>
                <a:effectLst/>
                <a:highlight>
                  <a:srgbClr val="F5F5F5"/>
                </a:highlight>
                <a:latin typeface="Consolas" panose="020B0609020204030204" pitchFamily="49" charset="0"/>
              </a:rPr>
              <a:t>    }</a:t>
            </a:r>
            <a:br>
              <a:rPr lang="en-CA" b="0" i="0" dirty="0">
                <a:solidFill>
                  <a:srgbClr val="333333"/>
                </a:solidFill>
                <a:effectLst/>
                <a:highlight>
                  <a:srgbClr val="F5F5F5"/>
                </a:highlight>
                <a:latin typeface="Consolas" panose="020B0609020204030204" pitchFamily="49" charset="0"/>
              </a:rPr>
            </a:br>
            <a:r>
              <a:rPr lang="en-CA" b="0" i="0" dirty="0">
                <a:solidFill>
                  <a:srgbClr val="333333"/>
                </a:solidFill>
                <a:effectLst/>
                <a:highlight>
                  <a:srgbClr val="F5F5F5"/>
                </a:highlight>
                <a:latin typeface="Consolas" panose="020B0609020204030204" pitchFamily="49" charset="0"/>
              </a:rPr>
              <a:t>}</a:t>
            </a:r>
          </a:p>
          <a:p>
            <a:pPr marL="0" indent="0" algn="just">
              <a:lnSpc>
                <a:spcPct val="150000"/>
              </a:lnSpc>
              <a:buNone/>
            </a:pPr>
            <a:r>
              <a:rPr lang="en-US" dirty="0"/>
              <a:t>If you observe above code we are calling our layout using </a:t>
            </a:r>
            <a:r>
              <a:rPr lang="en-US" dirty="0" err="1"/>
              <a:t>setContentView</a:t>
            </a:r>
            <a:r>
              <a:rPr lang="en-US" dirty="0"/>
              <a:t> method in the form of </a:t>
            </a:r>
            <a:r>
              <a:rPr lang="en-US" dirty="0" err="1"/>
              <a:t>R.layout.layout_file_name</a:t>
            </a:r>
            <a:r>
              <a:rPr lang="en-US" dirty="0"/>
              <a:t>. Here our xml file name is activity_main.xml so we used file name </a:t>
            </a:r>
            <a:r>
              <a:rPr lang="en-US" dirty="0" err="1"/>
              <a:t>activity_main</a:t>
            </a:r>
            <a:r>
              <a:rPr lang="en-US" dirty="0"/>
              <a:t>.</a:t>
            </a:r>
          </a:p>
          <a:p>
            <a:pPr marL="0" indent="0" algn="just">
              <a:lnSpc>
                <a:spcPct val="150000"/>
              </a:lnSpc>
              <a:buNone/>
            </a:pPr>
            <a:r>
              <a:rPr lang="en-US" dirty="0"/>
              <a:t>Generally, during the launch of our activity, the </a:t>
            </a:r>
            <a:r>
              <a:rPr lang="en-US" dirty="0" err="1"/>
              <a:t>onCreate</a:t>
            </a:r>
            <a:r>
              <a:rPr lang="en-US" dirty="0"/>
              <a:t>() callback method will be called by the android framework to get the required layout for an activity.</a:t>
            </a:r>
            <a:endParaRPr lang="en-CA" dirty="0"/>
          </a:p>
        </p:txBody>
      </p:sp>
    </p:spTree>
    <p:extLst>
      <p:ext uri="{BB962C8B-B14F-4D97-AF65-F5344CB8AC3E}">
        <p14:creationId xmlns:p14="http://schemas.microsoft.com/office/powerpoint/2010/main" val="21865525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1C79B-01F6-FCB7-421E-3996E119D61B}"/>
              </a:ext>
            </a:extLst>
          </p:cNvPr>
          <p:cNvSpPr>
            <a:spLocks noGrp="1"/>
          </p:cNvSpPr>
          <p:nvPr>
            <p:ph type="title"/>
          </p:nvPr>
        </p:nvSpPr>
        <p:spPr/>
        <p:txBody>
          <a:bodyPr/>
          <a:lstStyle/>
          <a:p>
            <a:r>
              <a:rPr lang="en-US" dirty="0"/>
              <a:t>Output of Android </a:t>
            </a:r>
            <a:r>
              <a:rPr lang="en-US" dirty="0" err="1"/>
              <a:t>LinearLayout</a:t>
            </a:r>
            <a:r>
              <a:rPr lang="en-US" dirty="0"/>
              <a:t> Example</a:t>
            </a:r>
            <a:endParaRPr lang="en-CA" dirty="0"/>
          </a:p>
        </p:txBody>
      </p:sp>
      <p:pic>
        <p:nvPicPr>
          <p:cNvPr id="4" name="Content Placeholder 3">
            <a:extLst>
              <a:ext uri="{FF2B5EF4-FFF2-40B4-BE49-F238E27FC236}">
                <a16:creationId xmlns:a16="http://schemas.microsoft.com/office/drawing/2014/main" id="{942AD324-BC7E-B8FF-D95B-DFD74A1B1901}"/>
              </a:ext>
            </a:extLst>
          </p:cNvPr>
          <p:cNvPicPr>
            <a:picLocks noGrp="1" noChangeAspect="1"/>
          </p:cNvPicPr>
          <p:nvPr>
            <p:ph idx="1"/>
          </p:nvPr>
        </p:nvPicPr>
        <p:blipFill>
          <a:blip r:embed="rId2"/>
          <a:stretch>
            <a:fillRect/>
          </a:stretch>
        </p:blipFill>
        <p:spPr>
          <a:xfrm>
            <a:off x="3579962" y="1509624"/>
            <a:ext cx="3730475" cy="4813538"/>
          </a:xfrm>
          <a:prstGeom prst="rect">
            <a:avLst/>
          </a:prstGeom>
        </p:spPr>
      </p:pic>
      <mc:AlternateContent xmlns:mc="http://schemas.openxmlformats.org/markup-compatibility/2006">
        <mc:Choice xmlns:p14="http://schemas.microsoft.com/office/powerpoint/2010/main" Requires="p14">
          <p:contentPart p14:bwMode="auto" r:id="rId3">
            <p14:nvContentPartPr>
              <p14:cNvPr id="5" name="Ink 4">
                <a:extLst>
                  <a:ext uri="{FF2B5EF4-FFF2-40B4-BE49-F238E27FC236}">
                    <a16:creationId xmlns:a16="http://schemas.microsoft.com/office/drawing/2014/main" id="{A8C68100-952F-6758-9775-2999081178F1}"/>
                  </a:ext>
                </a:extLst>
              </p14:cNvPr>
              <p14:cNvContentPartPr/>
              <p14:nvPr/>
            </p14:nvContentPartPr>
            <p14:xfrm>
              <a:off x="5360835" y="3879577"/>
              <a:ext cx="868320" cy="440640"/>
            </p14:xfrm>
          </p:contentPart>
        </mc:Choice>
        <mc:Fallback>
          <p:pic>
            <p:nvPicPr>
              <p:cNvPr id="5" name="Ink 4">
                <a:extLst>
                  <a:ext uri="{FF2B5EF4-FFF2-40B4-BE49-F238E27FC236}">
                    <a16:creationId xmlns:a16="http://schemas.microsoft.com/office/drawing/2014/main" id="{A8C68100-952F-6758-9775-2999081178F1}"/>
                  </a:ext>
                </a:extLst>
              </p:cNvPr>
              <p:cNvPicPr/>
              <p:nvPr/>
            </p:nvPicPr>
            <p:blipFill>
              <a:blip r:embed="rId4"/>
              <a:stretch>
                <a:fillRect/>
              </a:stretch>
            </p:blipFill>
            <p:spPr>
              <a:xfrm>
                <a:off x="5306835" y="3771577"/>
                <a:ext cx="975960" cy="656280"/>
              </a:xfrm>
              <a:prstGeom prst="rect">
                <a:avLst/>
              </a:prstGeom>
            </p:spPr>
          </p:pic>
        </mc:Fallback>
      </mc:AlternateContent>
    </p:spTree>
    <p:extLst>
      <p:ext uri="{BB962C8B-B14F-4D97-AF65-F5344CB8AC3E}">
        <p14:creationId xmlns:p14="http://schemas.microsoft.com/office/powerpoint/2010/main" val="20244285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81C88F0-B75F-AFEF-0884-F3EF5AC5BD9A}"/>
              </a:ext>
            </a:extLst>
          </p:cNvPr>
          <p:cNvSpPr>
            <a:spLocks noGrp="1"/>
          </p:cNvSpPr>
          <p:nvPr>
            <p:ph idx="1"/>
          </p:nvPr>
        </p:nvSpPr>
        <p:spPr>
          <a:xfrm>
            <a:off x="838200" y="405442"/>
            <a:ext cx="10515600" cy="6047116"/>
          </a:xfrm>
        </p:spPr>
        <p:txBody>
          <a:bodyPr>
            <a:normAutofit fontScale="70000" lnSpcReduction="20000"/>
          </a:bodyPr>
          <a:lstStyle/>
          <a:p>
            <a:pPr marL="0" indent="0" algn="just">
              <a:lnSpc>
                <a:spcPct val="170000"/>
              </a:lnSpc>
              <a:buNone/>
            </a:pPr>
            <a:r>
              <a:rPr lang="en-US" sz="4000" b="1" dirty="0"/>
              <a:t>Layout </a:t>
            </a:r>
            <a:r>
              <a:rPr lang="en-US" sz="4000" b="1" dirty="0">
                <a:highlight>
                  <a:srgbClr val="FFFF00"/>
                </a:highlight>
              </a:rPr>
              <a:t>Weight </a:t>
            </a:r>
            <a:r>
              <a:rPr lang="en-US" sz="4000" b="1" dirty="0"/>
              <a:t>Attribute</a:t>
            </a:r>
          </a:p>
          <a:p>
            <a:pPr marL="0" indent="0" algn="just">
              <a:lnSpc>
                <a:spcPct val="170000"/>
              </a:lnSpc>
              <a:buNone/>
            </a:pPr>
            <a:r>
              <a:rPr lang="en-US" dirty="0"/>
              <a:t>In the above example we used layout weight attribute (</a:t>
            </a:r>
            <a:r>
              <a:rPr lang="en-US" b="1" dirty="0" err="1">
                <a:highlight>
                  <a:srgbClr val="FFFF00"/>
                </a:highlight>
              </a:rPr>
              <a:t>android:layout_weight</a:t>
            </a:r>
            <a:r>
              <a:rPr lang="en-US" dirty="0"/>
              <a:t>) in child view. Actually, this attribute is used by child views to specify how much space the View should occupy on the screen. If we assign a larger weight value to the child view, then it will expand to fill any remaining space in the parent view.</a:t>
            </a:r>
          </a:p>
          <a:p>
            <a:pPr marL="0" indent="0" algn="just">
              <a:lnSpc>
                <a:spcPct val="170000"/>
              </a:lnSpc>
              <a:buNone/>
            </a:pPr>
            <a:r>
              <a:rPr lang="en-US" dirty="0"/>
              <a:t>We used three text fields and we assigned weight value to only one text field. The two text fields without weight will occupy only the area required for its content and the other text field with weight value will expand to fill the remaining space after all three fields measured.</a:t>
            </a:r>
          </a:p>
          <a:p>
            <a:pPr marL="0" indent="0" algn="just">
              <a:lnSpc>
                <a:spcPct val="170000"/>
              </a:lnSpc>
              <a:buNone/>
            </a:pPr>
            <a:r>
              <a:rPr lang="en-US" dirty="0"/>
              <a:t>This is how we can use </a:t>
            </a:r>
            <a:r>
              <a:rPr lang="en-US" dirty="0" err="1"/>
              <a:t>LinearLayout</a:t>
            </a:r>
            <a:r>
              <a:rPr lang="en-US" dirty="0"/>
              <a:t> in android applications to render all View instances one by one either in Horizontal direction or Vertical direction based on the orientation property.</a:t>
            </a:r>
            <a:endParaRPr lang="en-CA" dirty="0"/>
          </a:p>
        </p:txBody>
      </p:sp>
    </p:spTree>
    <p:extLst>
      <p:ext uri="{BB962C8B-B14F-4D97-AF65-F5344CB8AC3E}">
        <p14:creationId xmlns:p14="http://schemas.microsoft.com/office/powerpoint/2010/main" val="2640787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F408B-F67C-D4E3-B476-1CBFD35447AA}"/>
              </a:ext>
            </a:extLst>
          </p:cNvPr>
          <p:cNvSpPr>
            <a:spLocks noGrp="1"/>
          </p:cNvSpPr>
          <p:nvPr>
            <p:ph type="title"/>
          </p:nvPr>
        </p:nvSpPr>
        <p:spPr/>
        <p:txBody>
          <a:bodyPr/>
          <a:lstStyle/>
          <a:p>
            <a:r>
              <a:rPr lang="en-CA" dirty="0"/>
              <a:t>Android </a:t>
            </a:r>
            <a:r>
              <a:rPr lang="en-CA" dirty="0" err="1"/>
              <a:t>RelativeLayout</a:t>
            </a:r>
            <a:endParaRPr lang="en-CA" dirty="0"/>
          </a:p>
        </p:txBody>
      </p:sp>
      <p:sp>
        <p:nvSpPr>
          <p:cNvPr id="3" name="Content Placeholder 2">
            <a:extLst>
              <a:ext uri="{FF2B5EF4-FFF2-40B4-BE49-F238E27FC236}">
                <a16:creationId xmlns:a16="http://schemas.microsoft.com/office/drawing/2014/main" id="{899C3C1F-D1E0-563B-B7A9-3A7EFDE3721B}"/>
              </a:ext>
            </a:extLst>
          </p:cNvPr>
          <p:cNvSpPr>
            <a:spLocks noGrp="1"/>
          </p:cNvSpPr>
          <p:nvPr>
            <p:ph idx="1"/>
          </p:nvPr>
        </p:nvSpPr>
        <p:spPr/>
        <p:txBody>
          <a:bodyPr>
            <a:normAutofit fontScale="85000" lnSpcReduction="10000"/>
          </a:bodyPr>
          <a:lstStyle/>
          <a:p>
            <a:pPr marL="0" indent="0" algn="just">
              <a:lnSpc>
                <a:spcPct val="150000"/>
              </a:lnSpc>
              <a:buNone/>
            </a:pPr>
            <a:r>
              <a:rPr lang="en-US" dirty="0"/>
              <a:t>In android, </a:t>
            </a:r>
            <a:r>
              <a:rPr lang="en-US" dirty="0" err="1"/>
              <a:t>RelativeLayout</a:t>
            </a:r>
            <a:r>
              <a:rPr lang="en-US" dirty="0"/>
              <a:t> is a </a:t>
            </a:r>
            <a:r>
              <a:rPr lang="en-US" dirty="0" err="1"/>
              <a:t>ViewGroup</a:t>
            </a:r>
            <a:r>
              <a:rPr lang="en-US" dirty="0"/>
              <a:t> which is used to specify </a:t>
            </a:r>
            <a:r>
              <a:rPr lang="en-US" b="1" dirty="0">
                <a:highlight>
                  <a:srgbClr val="FFFF00"/>
                </a:highlight>
              </a:rPr>
              <a:t>the position of child View instances relative to each other </a:t>
            </a:r>
            <a:r>
              <a:rPr lang="en-US" dirty="0"/>
              <a:t>(Child A to the left of Child B) or relative to the parent (Aligned to the top of parent).</a:t>
            </a:r>
          </a:p>
          <a:p>
            <a:pPr marL="0" indent="0" algn="just">
              <a:lnSpc>
                <a:spcPct val="150000"/>
              </a:lnSpc>
              <a:buNone/>
            </a:pPr>
            <a:r>
              <a:rPr lang="en-US" b="1" dirty="0"/>
              <a:t>Android Positioning Views in Relative Layout</a:t>
            </a:r>
          </a:p>
          <a:p>
            <a:pPr marL="0" indent="0" algn="just">
              <a:lnSpc>
                <a:spcPct val="150000"/>
              </a:lnSpc>
              <a:buNone/>
            </a:pPr>
            <a:r>
              <a:rPr lang="en-US" dirty="0"/>
              <a:t>In </a:t>
            </a:r>
            <a:r>
              <a:rPr lang="en-US" dirty="0" err="1"/>
              <a:t>RelativeLayout</a:t>
            </a:r>
            <a:r>
              <a:rPr lang="en-US" dirty="0"/>
              <a:t> we need to specify the position of child views relative to each other or relative to the parent. In case if we didn’t specify the position of child views, by default all child views are positioned to top-left of the layout.</a:t>
            </a:r>
            <a:endParaRPr lang="en-CA" dirty="0"/>
          </a:p>
        </p:txBody>
      </p:sp>
    </p:spTree>
    <p:extLst>
      <p:ext uri="{BB962C8B-B14F-4D97-AF65-F5344CB8AC3E}">
        <p14:creationId xmlns:p14="http://schemas.microsoft.com/office/powerpoint/2010/main" val="25296895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BB9D5-AF14-9813-C095-6B6D051C9DC8}"/>
              </a:ext>
            </a:extLst>
          </p:cNvPr>
          <p:cNvSpPr>
            <a:spLocks noGrp="1"/>
          </p:cNvSpPr>
          <p:nvPr>
            <p:ph type="title"/>
          </p:nvPr>
        </p:nvSpPr>
        <p:spPr>
          <a:xfrm>
            <a:off x="109966" y="226626"/>
            <a:ext cx="11938959" cy="808067"/>
          </a:xfrm>
        </p:spPr>
        <p:txBody>
          <a:bodyPr>
            <a:normAutofit fontScale="90000"/>
          </a:bodyPr>
          <a:lstStyle/>
          <a:p>
            <a:r>
              <a:rPr lang="en-US" dirty="0"/>
              <a:t>Layout properties available to views in </a:t>
            </a:r>
            <a:r>
              <a:rPr lang="en-US" dirty="0" err="1"/>
              <a:t>RelativeLayout</a:t>
            </a:r>
            <a:br>
              <a:rPr lang="en-US" dirty="0"/>
            </a:br>
            <a:endParaRPr lang="en-CA" dirty="0"/>
          </a:p>
        </p:txBody>
      </p:sp>
      <p:graphicFrame>
        <p:nvGraphicFramePr>
          <p:cNvPr id="4" name="Content Placeholder 3">
            <a:extLst>
              <a:ext uri="{FF2B5EF4-FFF2-40B4-BE49-F238E27FC236}">
                <a16:creationId xmlns:a16="http://schemas.microsoft.com/office/drawing/2014/main" id="{E180ECD4-20DE-9A17-EBA1-BC05C6EE7B8A}"/>
              </a:ext>
            </a:extLst>
          </p:cNvPr>
          <p:cNvGraphicFramePr>
            <a:graphicFrameLocks noGrp="1"/>
          </p:cNvGraphicFramePr>
          <p:nvPr>
            <p:ph idx="1"/>
            <p:extLst>
              <p:ext uri="{D42A27DB-BD31-4B8C-83A1-F6EECF244321}">
                <p14:modId xmlns:p14="http://schemas.microsoft.com/office/powerpoint/2010/main" val="4143680732"/>
              </p:ext>
            </p:extLst>
          </p:nvPr>
        </p:nvGraphicFramePr>
        <p:xfrm>
          <a:off x="353683" y="854014"/>
          <a:ext cx="11611155" cy="5667555"/>
        </p:xfrm>
        <a:graphic>
          <a:graphicData uri="http://schemas.openxmlformats.org/drawingml/2006/table">
            <a:tbl>
              <a:tblPr/>
              <a:tblGrid>
                <a:gridCol w="3870385">
                  <a:extLst>
                    <a:ext uri="{9D8B030D-6E8A-4147-A177-3AD203B41FA5}">
                      <a16:colId xmlns:a16="http://schemas.microsoft.com/office/drawing/2014/main" val="4123455102"/>
                    </a:ext>
                  </a:extLst>
                </a:gridCol>
                <a:gridCol w="7740770">
                  <a:extLst>
                    <a:ext uri="{9D8B030D-6E8A-4147-A177-3AD203B41FA5}">
                      <a16:colId xmlns:a16="http://schemas.microsoft.com/office/drawing/2014/main" val="3368227232"/>
                    </a:ext>
                  </a:extLst>
                </a:gridCol>
              </a:tblGrid>
              <a:tr h="455625">
                <a:tc>
                  <a:txBody>
                    <a:bodyPr/>
                    <a:lstStyle/>
                    <a:p>
                      <a:pPr algn="l" fontAlgn="b"/>
                      <a:r>
                        <a:rPr lang="en-CA" sz="2400">
                          <a:solidFill>
                            <a:srgbClr val="FFFFFF"/>
                          </a:solidFill>
                          <a:effectLst/>
                          <a:highlight>
                            <a:srgbClr val="0088CC"/>
                          </a:highlight>
                        </a:rPr>
                        <a:t>Attribute</a:t>
                      </a:r>
                    </a:p>
                  </a:txBody>
                  <a:tcPr marL="23047" marR="23047" marT="23047" marB="23047" anchor="b">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50E72C"/>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88CC"/>
                    </a:solidFill>
                  </a:tcPr>
                </a:tc>
                <a:tc>
                  <a:txBody>
                    <a:bodyPr/>
                    <a:lstStyle/>
                    <a:p>
                      <a:pPr algn="l" fontAlgn="b"/>
                      <a:r>
                        <a:rPr lang="en-CA" sz="2400">
                          <a:solidFill>
                            <a:srgbClr val="FFFFFF"/>
                          </a:solidFill>
                          <a:effectLst/>
                          <a:highlight>
                            <a:srgbClr val="0088CC"/>
                          </a:highlight>
                        </a:rPr>
                        <a:t>Description</a:t>
                      </a:r>
                    </a:p>
                  </a:txBody>
                  <a:tcPr marL="23047" marR="23047" marT="23047" marB="23047" anchor="b">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50E52C"/>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88CC"/>
                    </a:solidFill>
                  </a:tcPr>
                </a:tc>
                <a:extLst>
                  <a:ext uri="{0D108BD9-81ED-4DB2-BD59-A6C34878D82A}">
                    <a16:rowId xmlns:a16="http://schemas.microsoft.com/office/drawing/2014/main" val="1466501916"/>
                  </a:ext>
                </a:extLst>
              </a:tr>
              <a:tr h="860256">
                <a:tc>
                  <a:txBody>
                    <a:bodyPr/>
                    <a:lstStyle/>
                    <a:p>
                      <a:pPr fontAlgn="t"/>
                      <a:r>
                        <a:rPr lang="en-CA" sz="2400">
                          <a:effectLst/>
                        </a:rPr>
                        <a:t>layout_alignParentTop</a:t>
                      </a:r>
                    </a:p>
                  </a:txBody>
                  <a:tcPr marL="23047" marR="23047" marT="23047" marB="2304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pPr fontAlgn="t"/>
                      <a:r>
                        <a:rPr lang="en-US" sz="2400" dirty="0">
                          <a:effectLst/>
                        </a:rPr>
                        <a:t>If it specified “true”, the top edge of view will match the top edge of the parent.</a:t>
                      </a:r>
                    </a:p>
                  </a:txBody>
                  <a:tcPr marL="23047" marR="23047" marT="23047" marB="2304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extLst>
                  <a:ext uri="{0D108BD9-81ED-4DB2-BD59-A6C34878D82A}">
                    <a16:rowId xmlns:a16="http://schemas.microsoft.com/office/drawing/2014/main" val="2542719414"/>
                  </a:ext>
                </a:extLst>
              </a:tr>
              <a:tr h="885453">
                <a:tc>
                  <a:txBody>
                    <a:bodyPr/>
                    <a:lstStyle/>
                    <a:p>
                      <a:pPr fontAlgn="t"/>
                      <a:r>
                        <a:rPr lang="en-CA" sz="2400">
                          <a:effectLst/>
                        </a:rPr>
                        <a:t>layout_alignParentBottom</a:t>
                      </a:r>
                    </a:p>
                  </a:txBody>
                  <a:tcPr marL="23047" marR="23047" marT="23047" marB="2304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en-US" sz="2400" dirty="0">
                          <a:effectLst/>
                        </a:rPr>
                        <a:t>If it specified “true”, the bottom edge of view will match the bottom edge of parent.</a:t>
                      </a:r>
                    </a:p>
                  </a:txBody>
                  <a:tcPr marL="23047" marR="23047" marT="23047" marB="2304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807100731"/>
                  </a:ext>
                </a:extLst>
              </a:tr>
              <a:tr h="860256">
                <a:tc>
                  <a:txBody>
                    <a:bodyPr/>
                    <a:lstStyle/>
                    <a:p>
                      <a:pPr fontAlgn="t"/>
                      <a:r>
                        <a:rPr lang="en-CA" sz="2400">
                          <a:effectLst/>
                        </a:rPr>
                        <a:t>layout_alignParentLeft</a:t>
                      </a:r>
                    </a:p>
                  </a:txBody>
                  <a:tcPr marL="23047" marR="23047" marT="23047" marB="2304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pPr fontAlgn="t"/>
                      <a:r>
                        <a:rPr lang="en-US" sz="2400" dirty="0">
                          <a:effectLst/>
                        </a:rPr>
                        <a:t>If it specified “true”, the left edge of view will match the left edge of parent.</a:t>
                      </a:r>
                    </a:p>
                  </a:txBody>
                  <a:tcPr marL="23047" marR="23047" marT="23047" marB="2304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extLst>
                  <a:ext uri="{0D108BD9-81ED-4DB2-BD59-A6C34878D82A}">
                    <a16:rowId xmlns:a16="http://schemas.microsoft.com/office/drawing/2014/main" val="54604254"/>
                  </a:ext>
                </a:extLst>
              </a:tr>
              <a:tr h="860256">
                <a:tc>
                  <a:txBody>
                    <a:bodyPr/>
                    <a:lstStyle/>
                    <a:p>
                      <a:pPr fontAlgn="t"/>
                      <a:r>
                        <a:rPr lang="en-CA" sz="2400">
                          <a:effectLst/>
                        </a:rPr>
                        <a:t>layout_alignParentRight</a:t>
                      </a:r>
                    </a:p>
                  </a:txBody>
                  <a:tcPr marL="23047" marR="23047" marT="23047" marB="2304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en-US" sz="2400">
                          <a:effectLst/>
                        </a:rPr>
                        <a:t>If it specified “true”, the right edge of view will match the right edge of the parent.</a:t>
                      </a:r>
                    </a:p>
                  </a:txBody>
                  <a:tcPr marL="23047" marR="23047" marT="23047" marB="2304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507208351"/>
                  </a:ext>
                </a:extLst>
              </a:tr>
              <a:tr h="860256">
                <a:tc>
                  <a:txBody>
                    <a:bodyPr/>
                    <a:lstStyle/>
                    <a:p>
                      <a:pPr fontAlgn="t"/>
                      <a:r>
                        <a:rPr lang="en-CA" sz="2400">
                          <a:effectLst/>
                        </a:rPr>
                        <a:t>layout_centerInParent</a:t>
                      </a:r>
                    </a:p>
                  </a:txBody>
                  <a:tcPr marL="23047" marR="23047" marT="23047" marB="2304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pPr fontAlgn="t"/>
                      <a:r>
                        <a:rPr lang="en-US" sz="2400">
                          <a:effectLst/>
                        </a:rPr>
                        <a:t>If it specified “true”, the view will be aligned to the centre of parent.</a:t>
                      </a:r>
                    </a:p>
                  </a:txBody>
                  <a:tcPr marL="23047" marR="23047" marT="23047" marB="2304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extLst>
                  <a:ext uri="{0D108BD9-81ED-4DB2-BD59-A6C34878D82A}">
                    <a16:rowId xmlns:a16="http://schemas.microsoft.com/office/drawing/2014/main" val="1938334295"/>
                  </a:ext>
                </a:extLst>
              </a:tr>
              <a:tr h="885453">
                <a:tc>
                  <a:txBody>
                    <a:bodyPr/>
                    <a:lstStyle/>
                    <a:p>
                      <a:pPr fontAlgn="t"/>
                      <a:r>
                        <a:rPr lang="en-CA" sz="2400">
                          <a:effectLst/>
                        </a:rPr>
                        <a:t>layout_centerHorizontal</a:t>
                      </a:r>
                    </a:p>
                  </a:txBody>
                  <a:tcPr marL="23047" marR="23047" marT="23047" marB="2304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en-US" sz="2400" dirty="0">
                          <a:effectLst/>
                        </a:rPr>
                        <a:t>If it specified “true”, the view will be horizontally </a:t>
                      </a:r>
                      <a:r>
                        <a:rPr lang="en-US" sz="2400" dirty="0" err="1">
                          <a:effectLst/>
                        </a:rPr>
                        <a:t>centre</a:t>
                      </a:r>
                      <a:r>
                        <a:rPr lang="en-US" sz="2400" dirty="0">
                          <a:effectLst/>
                        </a:rPr>
                        <a:t> aligned within its parent.</a:t>
                      </a:r>
                    </a:p>
                  </a:txBody>
                  <a:tcPr marL="23047" marR="23047" marT="23047" marB="2304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192979383"/>
                  </a:ext>
                </a:extLst>
              </a:tr>
            </a:tbl>
          </a:graphicData>
        </a:graphic>
      </p:graphicFrame>
      <p:sp>
        <p:nvSpPr>
          <p:cNvPr id="5" name="Rectangle 1">
            <a:extLst>
              <a:ext uri="{FF2B5EF4-FFF2-40B4-BE49-F238E27FC236}">
                <a16:creationId xmlns:a16="http://schemas.microsoft.com/office/drawing/2014/main" id="{DCAA8325-AA1B-107E-368A-441138727CD1}"/>
              </a:ext>
            </a:extLst>
          </p:cNvPr>
          <p:cNvSpPr>
            <a:spLocks noChangeArrowheads="1"/>
          </p:cNvSpPr>
          <p:nvPr/>
        </p:nvSpPr>
        <p:spPr bwMode="auto">
          <a:xfrm>
            <a:off x="0" y="105489"/>
            <a:ext cx="219932"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4E4E4E"/>
                </a:solidFill>
                <a:effectLst/>
                <a:latin typeface="Segoe UI" panose="020B0502040204020203" pitchFamily="34" charset="0"/>
                <a:cs typeface="Segoe UI" panose="020B0502040204020203"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875994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BB9D5-AF14-9813-C095-6B6D051C9DC8}"/>
              </a:ext>
            </a:extLst>
          </p:cNvPr>
          <p:cNvSpPr>
            <a:spLocks noGrp="1"/>
          </p:cNvSpPr>
          <p:nvPr>
            <p:ph type="title"/>
          </p:nvPr>
        </p:nvSpPr>
        <p:spPr>
          <a:xfrm>
            <a:off x="109966" y="226626"/>
            <a:ext cx="11938959" cy="808067"/>
          </a:xfrm>
        </p:spPr>
        <p:txBody>
          <a:bodyPr>
            <a:normAutofit fontScale="90000"/>
          </a:bodyPr>
          <a:lstStyle/>
          <a:p>
            <a:r>
              <a:rPr lang="en-US" dirty="0"/>
              <a:t>Layout properties available to views in </a:t>
            </a:r>
            <a:r>
              <a:rPr lang="en-US" dirty="0" err="1"/>
              <a:t>RelativeLayout</a:t>
            </a:r>
            <a:br>
              <a:rPr lang="en-US" dirty="0"/>
            </a:br>
            <a:endParaRPr lang="en-CA" dirty="0"/>
          </a:p>
        </p:txBody>
      </p:sp>
      <p:graphicFrame>
        <p:nvGraphicFramePr>
          <p:cNvPr id="4" name="Content Placeholder 3">
            <a:extLst>
              <a:ext uri="{FF2B5EF4-FFF2-40B4-BE49-F238E27FC236}">
                <a16:creationId xmlns:a16="http://schemas.microsoft.com/office/drawing/2014/main" id="{E180ECD4-20DE-9A17-EBA1-BC05C6EE7B8A}"/>
              </a:ext>
            </a:extLst>
          </p:cNvPr>
          <p:cNvGraphicFramePr>
            <a:graphicFrameLocks noGrp="1"/>
          </p:cNvGraphicFramePr>
          <p:nvPr>
            <p:ph idx="1"/>
            <p:extLst>
              <p:ext uri="{D42A27DB-BD31-4B8C-83A1-F6EECF244321}">
                <p14:modId xmlns:p14="http://schemas.microsoft.com/office/powerpoint/2010/main" val="345296204"/>
              </p:ext>
            </p:extLst>
          </p:nvPr>
        </p:nvGraphicFramePr>
        <p:xfrm>
          <a:off x="353683" y="854014"/>
          <a:ext cx="11611155" cy="5745704"/>
        </p:xfrm>
        <a:graphic>
          <a:graphicData uri="http://schemas.openxmlformats.org/drawingml/2006/table">
            <a:tbl>
              <a:tblPr/>
              <a:tblGrid>
                <a:gridCol w="3157268">
                  <a:extLst>
                    <a:ext uri="{9D8B030D-6E8A-4147-A177-3AD203B41FA5}">
                      <a16:colId xmlns:a16="http://schemas.microsoft.com/office/drawing/2014/main" val="4123455102"/>
                    </a:ext>
                  </a:extLst>
                </a:gridCol>
                <a:gridCol w="8453887">
                  <a:extLst>
                    <a:ext uri="{9D8B030D-6E8A-4147-A177-3AD203B41FA5}">
                      <a16:colId xmlns:a16="http://schemas.microsoft.com/office/drawing/2014/main" val="3368227232"/>
                    </a:ext>
                  </a:extLst>
                </a:gridCol>
              </a:tblGrid>
              <a:tr h="455625">
                <a:tc>
                  <a:txBody>
                    <a:bodyPr/>
                    <a:lstStyle/>
                    <a:p>
                      <a:pPr algn="l" fontAlgn="b"/>
                      <a:r>
                        <a:rPr lang="en-CA" sz="3200">
                          <a:solidFill>
                            <a:srgbClr val="FFFFFF"/>
                          </a:solidFill>
                          <a:effectLst/>
                          <a:highlight>
                            <a:srgbClr val="0088CC"/>
                          </a:highlight>
                        </a:rPr>
                        <a:t>Attribute</a:t>
                      </a:r>
                    </a:p>
                  </a:txBody>
                  <a:tcPr marL="23047" marR="23047" marT="23047" marB="23047" anchor="b">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50E72C"/>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88CC"/>
                    </a:solidFill>
                  </a:tcPr>
                </a:tc>
                <a:tc>
                  <a:txBody>
                    <a:bodyPr/>
                    <a:lstStyle/>
                    <a:p>
                      <a:pPr algn="l" fontAlgn="b"/>
                      <a:r>
                        <a:rPr lang="en-CA" sz="3200">
                          <a:solidFill>
                            <a:srgbClr val="FFFFFF"/>
                          </a:solidFill>
                          <a:effectLst/>
                          <a:highlight>
                            <a:srgbClr val="0088CC"/>
                          </a:highlight>
                        </a:rPr>
                        <a:t>Description</a:t>
                      </a:r>
                    </a:p>
                  </a:txBody>
                  <a:tcPr marL="23047" marR="23047" marT="23047" marB="23047" anchor="b">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50E52C"/>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88CC"/>
                    </a:solidFill>
                  </a:tcPr>
                </a:tc>
                <a:extLst>
                  <a:ext uri="{0D108BD9-81ED-4DB2-BD59-A6C34878D82A}">
                    <a16:rowId xmlns:a16="http://schemas.microsoft.com/office/drawing/2014/main" val="1466501916"/>
                  </a:ext>
                </a:extLst>
              </a:tr>
              <a:tr h="860256">
                <a:tc>
                  <a:txBody>
                    <a:bodyPr/>
                    <a:lstStyle/>
                    <a:p>
                      <a:pPr fontAlgn="t"/>
                      <a:r>
                        <a:rPr lang="en-CA" sz="2400">
                          <a:effectLst/>
                        </a:rPr>
                        <a:t>layout_centerVertical</a:t>
                      </a: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pPr fontAlgn="t"/>
                      <a:r>
                        <a:rPr lang="en-US" sz="2400">
                          <a:effectLst/>
                        </a:rPr>
                        <a:t>If it specified “true”, the view will be vertically centre aligned within its parent.</a:t>
                      </a: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extLst>
                  <a:ext uri="{0D108BD9-81ED-4DB2-BD59-A6C34878D82A}">
                    <a16:rowId xmlns:a16="http://schemas.microsoft.com/office/drawing/2014/main" val="2542719414"/>
                  </a:ext>
                </a:extLst>
              </a:tr>
              <a:tr h="885453">
                <a:tc>
                  <a:txBody>
                    <a:bodyPr/>
                    <a:lstStyle/>
                    <a:p>
                      <a:pPr fontAlgn="t"/>
                      <a:r>
                        <a:rPr lang="en-CA" sz="2400">
                          <a:effectLst/>
                        </a:rPr>
                        <a:t>layout_above</a:t>
                      </a: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en-US" sz="2400">
                          <a:effectLst/>
                        </a:rPr>
                        <a:t>It accepts another sibling view id and places the view above the specified view id.</a:t>
                      </a: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807100731"/>
                  </a:ext>
                </a:extLst>
              </a:tr>
              <a:tr h="860256">
                <a:tc>
                  <a:txBody>
                    <a:bodyPr/>
                    <a:lstStyle/>
                    <a:p>
                      <a:pPr fontAlgn="t"/>
                      <a:r>
                        <a:rPr lang="en-CA" sz="2400">
                          <a:effectLst/>
                        </a:rPr>
                        <a:t>layout_below</a:t>
                      </a: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pPr fontAlgn="t"/>
                      <a:r>
                        <a:rPr lang="en-US" sz="2400">
                          <a:effectLst/>
                        </a:rPr>
                        <a:t>It accepts another sibling view id and places the view below the specified view id.</a:t>
                      </a: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extLst>
                  <a:ext uri="{0D108BD9-81ED-4DB2-BD59-A6C34878D82A}">
                    <a16:rowId xmlns:a16="http://schemas.microsoft.com/office/drawing/2014/main" val="54604254"/>
                  </a:ext>
                </a:extLst>
              </a:tr>
              <a:tr h="860256">
                <a:tc>
                  <a:txBody>
                    <a:bodyPr/>
                    <a:lstStyle/>
                    <a:p>
                      <a:pPr fontAlgn="t"/>
                      <a:r>
                        <a:rPr lang="en-CA" sz="2400">
                          <a:effectLst/>
                        </a:rPr>
                        <a:t>layout_toLeftOf</a:t>
                      </a: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en-US" sz="2400">
                          <a:effectLst/>
                        </a:rPr>
                        <a:t>It accepts another sibling view id and places the view left of the specified view id.</a:t>
                      </a: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507208351"/>
                  </a:ext>
                </a:extLst>
              </a:tr>
              <a:tr h="860256">
                <a:tc>
                  <a:txBody>
                    <a:bodyPr/>
                    <a:lstStyle/>
                    <a:p>
                      <a:pPr fontAlgn="t"/>
                      <a:r>
                        <a:rPr lang="en-CA" sz="2400">
                          <a:effectLst/>
                        </a:rPr>
                        <a:t>layout_toRightOf</a:t>
                      </a: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pPr fontAlgn="t"/>
                      <a:r>
                        <a:rPr lang="en-US" sz="2400">
                          <a:effectLst/>
                        </a:rPr>
                        <a:t>It accepts another sibling view id and places the view right of the specified view id.</a:t>
                      </a: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extLst>
                  <a:ext uri="{0D108BD9-81ED-4DB2-BD59-A6C34878D82A}">
                    <a16:rowId xmlns:a16="http://schemas.microsoft.com/office/drawing/2014/main" val="1938334295"/>
                  </a:ext>
                </a:extLst>
              </a:tr>
              <a:tr h="885453">
                <a:tc>
                  <a:txBody>
                    <a:bodyPr/>
                    <a:lstStyle/>
                    <a:p>
                      <a:pPr fontAlgn="t"/>
                      <a:r>
                        <a:rPr lang="en-CA" sz="2400">
                          <a:effectLst/>
                        </a:rPr>
                        <a:t>layout_toStartOf</a:t>
                      </a: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en-US" sz="2400" dirty="0">
                          <a:effectLst/>
                        </a:rPr>
                        <a:t>It accepts another sibling view id and places the view to start of the specified view id.</a:t>
                      </a: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192979383"/>
                  </a:ext>
                </a:extLst>
              </a:tr>
            </a:tbl>
          </a:graphicData>
        </a:graphic>
      </p:graphicFrame>
      <p:sp>
        <p:nvSpPr>
          <p:cNvPr id="5" name="Rectangle 1">
            <a:extLst>
              <a:ext uri="{FF2B5EF4-FFF2-40B4-BE49-F238E27FC236}">
                <a16:creationId xmlns:a16="http://schemas.microsoft.com/office/drawing/2014/main" id="{DCAA8325-AA1B-107E-368A-441138727CD1}"/>
              </a:ext>
            </a:extLst>
          </p:cNvPr>
          <p:cNvSpPr>
            <a:spLocks noChangeArrowheads="1"/>
          </p:cNvSpPr>
          <p:nvPr/>
        </p:nvSpPr>
        <p:spPr bwMode="auto">
          <a:xfrm>
            <a:off x="0" y="105489"/>
            <a:ext cx="219932"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4E4E4E"/>
                </a:solidFill>
                <a:effectLst/>
                <a:latin typeface="Segoe UI" panose="020B0502040204020203" pitchFamily="34" charset="0"/>
                <a:cs typeface="Segoe UI" panose="020B0502040204020203"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658796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D72A04-3A91-1D97-C5A8-C32E104EF8F2}"/>
              </a:ext>
            </a:extLst>
          </p:cNvPr>
          <p:cNvSpPr>
            <a:spLocks noGrp="1"/>
          </p:cNvSpPr>
          <p:nvPr>
            <p:ph idx="1"/>
          </p:nvPr>
        </p:nvSpPr>
        <p:spPr>
          <a:xfrm>
            <a:off x="838200" y="345056"/>
            <a:ext cx="10515600" cy="6271403"/>
          </a:xfrm>
        </p:spPr>
        <p:txBody>
          <a:bodyPr numCol="1">
            <a:normAutofit fontScale="92500" lnSpcReduction="10000"/>
          </a:bodyPr>
          <a:lstStyle/>
          <a:p>
            <a:pPr marL="0" indent="0">
              <a:buNone/>
            </a:pPr>
            <a:r>
              <a:rPr lang="en-CA" sz="3500" b="1" dirty="0"/>
              <a:t>activity_main.xml</a:t>
            </a:r>
          </a:p>
          <a:p>
            <a:pPr marL="0" indent="0">
              <a:buNone/>
            </a:pPr>
            <a:r>
              <a:rPr lang="en-CA" dirty="0"/>
              <a:t>&lt;?xml version="1.0" encoding="utf-8"?&gt;</a:t>
            </a:r>
          </a:p>
          <a:p>
            <a:pPr marL="0" indent="0">
              <a:buNone/>
            </a:pPr>
            <a:r>
              <a:rPr lang="en-CA" dirty="0"/>
              <a:t>&lt;</a:t>
            </a:r>
            <a:r>
              <a:rPr lang="en-CA" b="1" dirty="0" err="1">
                <a:highlight>
                  <a:srgbClr val="FFFF00"/>
                </a:highlight>
              </a:rPr>
              <a:t>RelativeLayout</a:t>
            </a:r>
            <a:r>
              <a:rPr lang="en-CA" dirty="0"/>
              <a:t> </a:t>
            </a:r>
            <a:r>
              <a:rPr lang="en-CA" dirty="0" err="1"/>
              <a:t>xmlns:android</a:t>
            </a:r>
            <a:r>
              <a:rPr lang="en-CA" dirty="0"/>
              <a:t>="http://schemas.android.com/</a:t>
            </a:r>
            <a:r>
              <a:rPr lang="en-CA" dirty="0" err="1"/>
              <a:t>apk</a:t>
            </a:r>
            <a:r>
              <a:rPr lang="en-CA" dirty="0"/>
              <a:t>/res/android"</a:t>
            </a:r>
          </a:p>
          <a:p>
            <a:pPr marL="0" indent="0">
              <a:buNone/>
            </a:pPr>
            <a:r>
              <a:rPr lang="en-CA" dirty="0"/>
              <a:t>    </a:t>
            </a:r>
            <a:r>
              <a:rPr lang="en-CA" dirty="0" err="1"/>
              <a:t>android:layout_width</a:t>
            </a:r>
            <a:r>
              <a:rPr lang="en-CA" dirty="0"/>
              <a:t>="</a:t>
            </a:r>
            <a:r>
              <a:rPr lang="en-CA" dirty="0" err="1"/>
              <a:t>match_parent</a:t>
            </a:r>
            <a:r>
              <a:rPr lang="en-CA" dirty="0"/>
              <a:t>"</a:t>
            </a:r>
          </a:p>
          <a:p>
            <a:pPr marL="0" indent="0">
              <a:buNone/>
            </a:pPr>
            <a:r>
              <a:rPr lang="en-CA" dirty="0"/>
              <a:t>    </a:t>
            </a:r>
            <a:r>
              <a:rPr lang="en-CA" dirty="0" err="1"/>
              <a:t>android:layout_height</a:t>
            </a:r>
            <a:r>
              <a:rPr lang="en-CA" dirty="0"/>
              <a:t>="</a:t>
            </a:r>
            <a:r>
              <a:rPr lang="en-CA" dirty="0" err="1"/>
              <a:t>match_parent</a:t>
            </a:r>
            <a:r>
              <a:rPr lang="en-CA" dirty="0"/>
              <a:t>"</a:t>
            </a:r>
          </a:p>
          <a:p>
            <a:pPr marL="0" indent="0">
              <a:buNone/>
            </a:pPr>
            <a:r>
              <a:rPr lang="en-CA" dirty="0"/>
              <a:t>    </a:t>
            </a:r>
            <a:r>
              <a:rPr lang="en-CA" dirty="0" err="1"/>
              <a:t>android:paddingLeft</a:t>
            </a:r>
            <a:r>
              <a:rPr lang="en-CA" dirty="0"/>
              <a:t>="10dp"</a:t>
            </a:r>
          </a:p>
          <a:p>
            <a:pPr marL="0" indent="0">
              <a:buNone/>
            </a:pPr>
            <a:r>
              <a:rPr lang="en-CA" dirty="0"/>
              <a:t>    </a:t>
            </a:r>
            <a:r>
              <a:rPr lang="en-CA" dirty="0" err="1"/>
              <a:t>android:paddingRight</a:t>
            </a:r>
            <a:r>
              <a:rPr lang="en-CA" dirty="0"/>
              <a:t>="10dp"&gt;</a:t>
            </a:r>
          </a:p>
          <a:p>
            <a:pPr marL="0" indent="0">
              <a:buNone/>
            </a:pPr>
            <a:r>
              <a:rPr lang="en-CA" dirty="0"/>
              <a:t>    &lt;Button</a:t>
            </a:r>
          </a:p>
          <a:p>
            <a:pPr marL="0" indent="0">
              <a:buNone/>
            </a:pPr>
            <a:r>
              <a:rPr lang="en-CA" dirty="0"/>
              <a:t>        </a:t>
            </a:r>
            <a:r>
              <a:rPr lang="en-CA" dirty="0" err="1"/>
              <a:t>android:id</a:t>
            </a:r>
            <a:r>
              <a:rPr lang="en-CA" dirty="0"/>
              <a:t>="@+id/btn1"</a:t>
            </a:r>
          </a:p>
          <a:p>
            <a:pPr marL="0" indent="0">
              <a:buNone/>
            </a:pPr>
            <a:r>
              <a:rPr lang="en-CA" dirty="0"/>
              <a:t>        </a:t>
            </a:r>
            <a:r>
              <a:rPr lang="en-CA" dirty="0" err="1"/>
              <a:t>android:layout_width</a:t>
            </a:r>
            <a:r>
              <a:rPr lang="en-CA" dirty="0"/>
              <a:t>="</a:t>
            </a:r>
            <a:r>
              <a:rPr lang="en-CA" dirty="0" err="1"/>
              <a:t>wrap_content</a:t>
            </a:r>
            <a:r>
              <a:rPr lang="en-CA" dirty="0"/>
              <a:t>"</a:t>
            </a:r>
          </a:p>
          <a:p>
            <a:pPr marL="0" indent="0">
              <a:buNone/>
            </a:pPr>
            <a:r>
              <a:rPr lang="en-CA" dirty="0"/>
              <a:t>        </a:t>
            </a:r>
            <a:r>
              <a:rPr lang="en-CA" dirty="0" err="1"/>
              <a:t>android:layout_height</a:t>
            </a:r>
            <a:r>
              <a:rPr lang="en-CA" dirty="0"/>
              <a:t>="</a:t>
            </a:r>
            <a:r>
              <a:rPr lang="en-CA" dirty="0" err="1"/>
              <a:t>wrap_content</a:t>
            </a:r>
            <a:r>
              <a:rPr lang="en-CA" dirty="0"/>
              <a:t>"</a:t>
            </a:r>
          </a:p>
          <a:p>
            <a:pPr marL="0" indent="0">
              <a:buNone/>
            </a:pPr>
            <a:r>
              <a:rPr lang="en-CA" dirty="0"/>
              <a:t>        </a:t>
            </a:r>
            <a:r>
              <a:rPr lang="en-CA" b="1" dirty="0" err="1">
                <a:highlight>
                  <a:srgbClr val="FFFF00"/>
                </a:highlight>
              </a:rPr>
              <a:t>android:layout_alignParentLeft</a:t>
            </a:r>
            <a:r>
              <a:rPr lang="en-CA" b="1" dirty="0">
                <a:highlight>
                  <a:srgbClr val="FFFF00"/>
                </a:highlight>
              </a:rPr>
              <a:t>="true"</a:t>
            </a:r>
          </a:p>
          <a:p>
            <a:pPr marL="0" indent="0">
              <a:buNone/>
            </a:pPr>
            <a:r>
              <a:rPr lang="en-CA" dirty="0"/>
              <a:t>        </a:t>
            </a:r>
            <a:r>
              <a:rPr lang="en-CA" dirty="0" err="1">
                <a:highlight>
                  <a:srgbClr val="FFFF00"/>
                </a:highlight>
              </a:rPr>
              <a:t>android:text</a:t>
            </a:r>
            <a:r>
              <a:rPr lang="en-CA" dirty="0">
                <a:highlight>
                  <a:srgbClr val="FFFF00"/>
                </a:highlight>
              </a:rPr>
              <a:t>="</a:t>
            </a:r>
            <a:r>
              <a:rPr lang="en-CA" b="1" dirty="0">
                <a:highlight>
                  <a:srgbClr val="FFFF00"/>
                </a:highlight>
              </a:rPr>
              <a:t>Button1</a:t>
            </a:r>
            <a:r>
              <a:rPr lang="en-CA" dirty="0">
                <a:highlight>
                  <a:srgbClr val="FFFF00"/>
                </a:highlight>
              </a:rPr>
              <a:t>" /&gt;</a:t>
            </a:r>
          </a:p>
        </p:txBody>
      </p:sp>
    </p:spTree>
    <p:extLst>
      <p:ext uri="{BB962C8B-B14F-4D97-AF65-F5344CB8AC3E}">
        <p14:creationId xmlns:p14="http://schemas.microsoft.com/office/powerpoint/2010/main" val="27913116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2B2E39-7304-5721-784C-9112EECC2306}"/>
              </a:ext>
            </a:extLst>
          </p:cNvPr>
          <p:cNvSpPr>
            <a:spLocks noGrp="1"/>
          </p:cNvSpPr>
          <p:nvPr>
            <p:ph idx="1"/>
          </p:nvPr>
        </p:nvSpPr>
        <p:spPr>
          <a:xfrm>
            <a:off x="838200" y="457200"/>
            <a:ext cx="10515600" cy="6047117"/>
          </a:xfrm>
        </p:spPr>
        <p:txBody>
          <a:bodyPr numCol="1">
            <a:normAutofit fontScale="92500" lnSpcReduction="20000"/>
          </a:bodyPr>
          <a:lstStyle/>
          <a:p>
            <a:pPr marL="0" indent="0">
              <a:buNone/>
            </a:pPr>
            <a:r>
              <a:rPr lang="en-CA" dirty="0"/>
              <a:t> &lt;Button</a:t>
            </a:r>
          </a:p>
          <a:p>
            <a:pPr marL="0" indent="0">
              <a:buNone/>
            </a:pPr>
            <a:r>
              <a:rPr lang="en-CA" dirty="0"/>
              <a:t>        </a:t>
            </a:r>
            <a:r>
              <a:rPr lang="en-CA" dirty="0" err="1"/>
              <a:t>android:id</a:t>
            </a:r>
            <a:r>
              <a:rPr lang="en-CA" dirty="0"/>
              <a:t>="@+id/btn2"</a:t>
            </a:r>
          </a:p>
          <a:p>
            <a:pPr marL="0" indent="0">
              <a:buNone/>
            </a:pPr>
            <a:r>
              <a:rPr lang="en-CA" dirty="0"/>
              <a:t>        </a:t>
            </a:r>
            <a:r>
              <a:rPr lang="en-CA" dirty="0" err="1"/>
              <a:t>android:layout_width</a:t>
            </a:r>
            <a:r>
              <a:rPr lang="en-CA" dirty="0"/>
              <a:t>="</a:t>
            </a:r>
            <a:r>
              <a:rPr lang="en-CA" dirty="0" err="1"/>
              <a:t>wrap_content</a:t>
            </a:r>
            <a:r>
              <a:rPr lang="en-CA" dirty="0"/>
              <a:t>"</a:t>
            </a:r>
          </a:p>
          <a:p>
            <a:pPr marL="0" indent="0">
              <a:buNone/>
            </a:pPr>
            <a:r>
              <a:rPr lang="en-CA" dirty="0"/>
              <a:t>        </a:t>
            </a:r>
            <a:r>
              <a:rPr lang="en-CA" dirty="0" err="1"/>
              <a:t>android:layout_height</a:t>
            </a:r>
            <a:r>
              <a:rPr lang="en-CA" dirty="0"/>
              <a:t>="</a:t>
            </a:r>
            <a:r>
              <a:rPr lang="en-CA" dirty="0" err="1"/>
              <a:t>wrap_content</a:t>
            </a:r>
            <a:r>
              <a:rPr lang="en-CA" dirty="0"/>
              <a:t>"</a:t>
            </a:r>
          </a:p>
          <a:p>
            <a:pPr marL="0" indent="0">
              <a:buNone/>
            </a:pPr>
            <a:r>
              <a:rPr lang="en-CA" dirty="0"/>
              <a:t>        </a:t>
            </a:r>
            <a:r>
              <a:rPr lang="en-CA" b="1" dirty="0" err="1">
                <a:highlight>
                  <a:srgbClr val="FFFF00"/>
                </a:highlight>
              </a:rPr>
              <a:t>android:layout_alignParentRight</a:t>
            </a:r>
            <a:r>
              <a:rPr lang="en-CA" b="1" dirty="0">
                <a:highlight>
                  <a:srgbClr val="FFFF00"/>
                </a:highlight>
              </a:rPr>
              <a:t>="true"</a:t>
            </a:r>
          </a:p>
          <a:p>
            <a:pPr marL="0" indent="0">
              <a:buNone/>
            </a:pPr>
            <a:r>
              <a:rPr lang="en-CA" b="1" dirty="0">
                <a:highlight>
                  <a:srgbClr val="FFFF00"/>
                </a:highlight>
              </a:rPr>
              <a:t>        </a:t>
            </a:r>
            <a:r>
              <a:rPr lang="en-CA" b="1" dirty="0" err="1">
                <a:highlight>
                  <a:srgbClr val="FFFF00"/>
                </a:highlight>
              </a:rPr>
              <a:t>android:layout_centerVertical</a:t>
            </a:r>
            <a:r>
              <a:rPr lang="en-CA" b="1" dirty="0">
                <a:highlight>
                  <a:srgbClr val="FFFF00"/>
                </a:highlight>
              </a:rPr>
              <a:t>="true"</a:t>
            </a:r>
          </a:p>
          <a:p>
            <a:pPr marL="0" indent="0">
              <a:buNone/>
            </a:pPr>
            <a:r>
              <a:rPr lang="en-CA" dirty="0"/>
              <a:t>        </a:t>
            </a:r>
            <a:r>
              <a:rPr lang="en-CA" dirty="0" err="1"/>
              <a:t>android:text</a:t>
            </a:r>
            <a:r>
              <a:rPr lang="en-CA" dirty="0"/>
              <a:t>="</a:t>
            </a:r>
            <a:r>
              <a:rPr lang="en-CA" b="1" dirty="0"/>
              <a:t>Button2</a:t>
            </a:r>
            <a:r>
              <a:rPr lang="en-CA" dirty="0"/>
              <a:t>" /&gt;</a:t>
            </a:r>
          </a:p>
          <a:p>
            <a:pPr marL="0" indent="0">
              <a:buNone/>
            </a:pPr>
            <a:r>
              <a:rPr lang="en-CA" dirty="0"/>
              <a:t>    &lt;Button</a:t>
            </a:r>
          </a:p>
          <a:p>
            <a:pPr marL="0" indent="0">
              <a:buNone/>
            </a:pPr>
            <a:r>
              <a:rPr lang="en-CA" dirty="0"/>
              <a:t>        </a:t>
            </a:r>
            <a:r>
              <a:rPr lang="en-CA" dirty="0" err="1"/>
              <a:t>android:id</a:t>
            </a:r>
            <a:r>
              <a:rPr lang="en-CA" dirty="0"/>
              <a:t>="@+id/btn3"</a:t>
            </a:r>
          </a:p>
          <a:p>
            <a:pPr marL="0" indent="0">
              <a:buNone/>
            </a:pPr>
            <a:r>
              <a:rPr lang="en-CA" dirty="0"/>
              <a:t>        </a:t>
            </a:r>
            <a:r>
              <a:rPr lang="en-CA" dirty="0" err="1"/>
              <a:t>android:layout_width</a:t>
            </a:r>
            <a:r>
              <a:rPr lang="en-CA" dirty="0"/>
              <a:t>="</a:t>
            </a:r>
            <a:r>
              <a:rPr lang="en-CA" dirty="0" err="1"/>
              <a:t>wrap_content</a:t>
            </a:r>
            <a:r>
              <a:rPr lang="en-CA" dirty="0"/>
              <a:t>"</a:t>
            </a:r>
          </a:p>
          <a:p>
            <a:pPr marL="0" indent="0">
              <a:buNone/>
            </a:pPr>
            <a:r>
              <a:rPr lang="en-CA" dirty="0"/>
              <a:t>        </a:t>
            </a:r>
            <a:r>
              <a:rPr lang="en-CA" dirty="0" err="1"/>
              <a:t>android:layout_height</a:t>
            </a:r>
            <a:r>
              <a:rPr lang="en-CA" dirty="0"/>
              <a:t>="</a:t>
            </a:r>
            <a:r>
              <a:rPr lang="en-CA" dirty="0" err="1"/>
              <a:t>wrap_content</a:t>
            </a:r>
            <a:r>
              <a:rPr lang="en-CA" dirty="0"/>
              <a:t>"</a:t>
            </a:r>
          </a:p>
          <a:p>
            <a:pPr marL="0" indent="0">
              <a:buNone/>
            </a:pPr>
            <a:r>
              <a:rPr lang="en-CA" dirty="0"/>
              <a:t>        </a:t>
            </a:r>
            <a:r>
              <a:rPr lang="en-CA" b="1" dirty="0" err="1">
                <a:highlight>
                  <a:srgbClr val="FFFF00"/>
                </a:highlight>
              </a:rPr>
              <a:t>android:layout_alignParentLeft</a:t>
            </a:r>
            <a:r>
              <a:rPr lang="en-CA" b="1" dirty="0">
                <a:highlight>
                  <a:srgbClr val="FFFF00"/>
                </a:highlight>
              </a:rPr>
              <a:t>="true"</a:t>
            </a:r>
          </a:p>
          <a:p>
            <a:pPr marL="0" indent="0">
              <a:buNone/>
            </a:pPr>
            <a:r>
              <a:rPr lang="en-CA" b="1" dirty="0">
                <a:highlight>
                  <a:srgbClr val="FFFF00"/>
                </a:highlight>
              </a:rPr>
              <a:t>        </a:t>
            </a:r>
            <a:r>
              <a:rPr lang="en-CA" b="1" dirty="0" err="1">
                <a:highlight>
                  <a:srgbClr val="FFFF00"/>
                </a:highlight>
              </a:rPr>
              <a:t>android:layout_centerVertical</a:t>
            </a:r>
            <a:r>
              <a:rPr lang="en-CA" b="1" dirty="0">
                <a:highlight>
                  <a:srgbClr val="FFFF00"/>
                </a:highlight>
              </a:rPr>
              <a:t>="true"</a:t>
            </a:r>
          </a:p>
          <a:p>
            <a:pPr marL="0" indent="0">
              <a:buNone/>
            </a:pPr>
            <a:r>
              <a:rPr lang="en-CA" dirty="0"/>
              <a:t>        </a:t>
            </a:r>
            <a:r>
              <a:rPr lang="en-CA" dirty="0" err="1"/>
              <a:t>android:text</a:t>
            </a:r>
            <a:r>
              <a:rPr lang="en-CA" dirty="0"/>
              <a:t>="</a:t>
            </a:r>
            <a:r>
              <a:rPr lang="en-CA" b="1" dirty="0"/>
              <a:t>Button3</a:t>
            </a:r>
            <a:r>
              <a:rPr lang="en-CA" dirty="0"/>
              <a:t>" /&gt;</a:t>
            </a:r>
          </a:p>
          <a:p>
            <a:pPr marL="0" indent="0">
              <a:buNone/>
            </a:pPr>
            <a:endParaRPr lang="en-CA" dirty="0"/>
          </a:p>
        </p:txBody>
      </p:sp>
    </p:spTree>
    <p:extLst>
      <p:ext uri="{BB962C8B-B14F-4D97-AF65-F5344CB8AC3E}">
        <p14:creationId xmlns:p14="http://schemas.microsoft.com/office/powerpoint/2010/main" val="3830612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5C2058-3591-9057-3250-F901EB8D1ED3}"/>
              </a:ext>
            </a:extLst>
          </p:cNvPr>
          <p:cNvSpPr>
            <a:spLocks noGrp="1"/>
          </p:cNvSpPr>
          <p:nvPr>
            <p:ph idx="1"/>
          </p:nvPr>
        </p:nvSpPr>
        <p:spPr>
          <a:xfrm>
            <a:off x="838200" y="457200"/>
            <a:ext cx="10515600" cy="5986732"/>
          </a:xfrm>
        </p:spPr>
        <p:txBody>
          <a:bodyPr>
            <a:normAutofit fontScale="92500" lnSpcReduction="10000"/>
          </a:bodyPr>
          <a:lstStyle/>
          <a:p>
            <a:pPr marL="0" indent="0">
              <a:buNone/>
            </a:pPr>
            <a:r>
              <a:rPr lang="en-CA" dirty="0"/>
              <a:t> &lt;Button</a:t>
            </a:r>
          </a:p>
          <a:p>
            <a:pPr marL="0" indent="0">
              <a:buNone/>
            </a:pPr>
            <a:r>
              <a:rPr lang="en-CA" dirty="0"/>
              <a:t>        </a:t>
            </a:r>
            <a:r>
              <a:rPr lang="en-CA" dirty="0" err="1"/>
              <a:t>android:id</a:t>
            </a:r>
            <a:r>
              <a:rPr lang="en-CA" dirty="0"/>
              <a:t>="@+id/btn4"</a:t>
            </a:r>
          </a:p>
          <a:p>
            <a:pPr marL="0" indent="0">
              <a:buNone/>
            </a:pPr>
            <a:r>
              <a:rPr lang="en-CA" dirty="0"/>
              <a:t>        </a:t>
            </a:r>
            <a:r>
              <a:rPr lang="en-CA" dirty="0" err="1"/>
              <a:t>android:layout_width</a:t>
            </a:r>
            <a:r>
              <a:rPr lang="en-CA" dirty="0"/>
              <a:t>="</a:t>
            </a:r>
            <a:r>
              <a:rPr lang="en-CA" dirty="0" err="1"/>
              <a:t>match_parent</a:t>
            </a:r>
            <a:r>
              <a:rPr lang="en-CA" dirty="0"/>
              <a:t>"</a:t>
            </a:r>
          </a:p>
          <a:p>
            <a:pPr marL="0" indent="0">
              <a:buNone/>
            </a:pPr>
            <a:r>
              <a:rPr lang="en-CA" dirty="0"/>
              <a:t>        </a:t>
            </a:r>
            <a:r>
              <a:rPr lang="en-CA" dirty="0" err="1"/>
              <a:t>android:layout_height</a:t>
            </a:r>
            <a:r>
              <a:rPr lang="en-CA" dirty="0"/>
              <a:t>="</a:t>
            </a:r>
            <a:r>
              <a:rPr lang="en-CA" dirty="0" err="1"/>
              <a:t>wrap_content</a:t>
            </a:r>
            <a:r>
              <a:rPr lang="en-CA" dirty="0"/>
              <a:t>"</a:t>
            </a:r>
          </a:p>
          <a:p>
            <a:pPr marL="0" indent="0">
              <a:buNone/>
            </a:pPr>
            <a:r>
              <a:rPr lang="en-CA" dirty="0"/>
              <a:t>        </a:t>
            </a:r>
            <a:r>
              <a:rPr lang="en-CA" b="1" dirty="0" err="1">
                <a:highlight>
                  <a:srgbClr val="FFFF00"/>
                </a:highlight>
              </a:rPr>
              <a:t>android:layout_alignParentBottom</a:t>
            </a:r>
            <a:r>
              <a:rPr lang="en-CA" b="1" dirty="0">
                <a:highlight>
                  <a:srgbClr val="FFFF00"/>
                </a:highlight>
              </a:rPr>
              <a:t>="true"</a:t>
            </a:r>
          </a:p>
          <a:p>
            <a:pPr marL="0" indent="0">
              <a:buNone/>
            </a:pPr>
            <a:r>
              <a:rPr lang="en-CA" b="1" dirty="0"/>
              <a:t>        </a:t>
            </a:r>
            <a:r>
              <a:rPr lang="en-CA" dirty="0" err="1"/>
              <a:t>android:text</a:t>
            </a:r>
            <a:r>
              <a:rPr lang="en-CA" dirty="0"/>
              <a:t>="</a:t>
            </a:r>
            <a:r>
              <a:rPr lang="en-CA" b="1" dirty="0"/>
              <a:t>Button4</a:t>
            </a:r>
            <a:r>
              <a:rPr lang="en-CA" dirty="0"/>
              <a:t>" /&gt;</a:t>
            </a:r>
          </a:p>
          <a:p>
            <a:pPr marL="0" indent="0">
              <a:buNone/>
            </a:pPr>
            <a:r>
              <a:rPr lang="en-CA" dirty="0"/>
              <a:t>    &lt;Button</a:t>
            </a:r>
          </a:p>
          <a:p>
            <a:pPr marL="0" indent="0">
              <a:buNone/>
            </a:pPr>
            <a:r>
              <a:rPr lang="en-CA" dirty="0"/>
              <a:t>        </a:t>
            </a:r>
            <a:r>
              <a:rPr lang="en-CA" dirty="0" err="1"/>
              <a:t>android:id</a:t>
            </a:r>
            <a:r>
              <a:rPr lang="en-CA" dirty="0"/>
              <a:t>="@+id/btn5"</a:t>
            </a:r>
          </a:p>
          <a:p>
            <a:pPr marL="0" indent="0">
              <a:buNone/>
            </a:pPr>
            <a:r>
              <a:rPr lang="en-CA" dirty="0"/>
              <a:t>        </a:t>
            </a:r>
            <a:r>
              <a:rPr lang="en-CA" dirty="0" err="1"/>
              <a:t>android:layout_width</a:t>
            </a:r>
            <a:r>
              <a:rPr lang="en-CA" dirty="0"/>
              <a:t>="</a:t>
            </a:r>
            <a:r>
              <a:rPr lang="en-CA" dirty="0" err="1"/>
              <a:t>wrap_content</a:t>
            </a:r>
            <a:r>
              <a:rPr lang="en-CA" dirty="0"/>
              <a:t>"</a:t>
            </a:r>
          </a:p>
          <a:p>
            <a:pPr marL="0" indent="0">
              <a:buNone/>
            </a:pPr>
            <a:r>
              <a:rPr lang="en-CA" dirty="0"/>
              <a:t>        </a:t>
            </a:r>
            <a:r>
              <a:rPr lang="en-CA" dirty="0" err="1"/>
              <a:t>android:layout_height</a:t>
            </a:r>
            <a:r>
              <a:rPr lang="en-CA" dirty="0"/>
              <a:t>="</a:t>
            </a:r>
            <a:r>
              <a:rPr lang="en-CA" dirty="0" err="1"/>
              <a:t>wrap_content</a:t>
            </a:r>
            <a:r>
              <a:rPr lang="en-CA" dirty="0"/>
              <a:t>"</a:t>
            </a:r>
          </a:p>
          <a:p>
            <a:pPr marL="0" indent="0">
              <a:buNone/>
            </a:pPr>
            <a:r>
              <a:rPr lang="en-CA" dirty="0"/>
              <a:t>        </a:t>
            </a:r>
            <a:r>
              <a:rPr lang="en-CA" b="1" dirty="0" err="1">
                <a:highlight>
                  <a:srgbClr val="FFFF00"/>
                </a:highlight>
              </a:rPr>
              <a:t>android:layout_alignBottom</a:t>
            </a:r>
            <a:r>
              <a:rPr lang="en-CA" b="1" dirty="0">
                <a:highlight>
                  <a:srgbClr val="FFFF00"/>
                </a:highlight>
              </a:rPr>
              <a:t>="@+id/btn2"</a:t>
            </a:r>
          </a:p>
          <a:p>
            <a:pPr marL="0" indent="0">
              <a:buNone/>
            </a:pPr>
            <a:r>
              <a:rPr lang="en-CA" b="1" dirty="0">
                <a:highlight>
                  <a:srgbClr val="FFFF00"/>
                </a:highlight>
              </a:rPr>
              <a:t>        </a:t>
            </a:r>
            <a:r>
              <a:rPr lang="en-CA" b="1" dirty="0" err="1">
                <a:highlight>
                  <a:srgbClr val="FFFF00"/>
                </a:highlight>
              </a:rPr>
              <a:t>android:layout_centerHorizontal</a:t>
            </a:r>
            <a:r>
              <a:rPr lang="en-CA" b="1" dirty="0">
                <a:highlight>
                  <a:srgbClr val="FFFF00"/>
                </a:highlight>
              </a:rPr>
              <a:t>="true"</a:t>
            </a:r>
          </a:p>
          <a:p>
            <a:pPr marL="0" indent="0">
              <a:buNone/>
            </a:pPr>
            <a:r>
              <a:rPr lang="en-CA" dirty="0"/>
              <a:t>        </a:t>
            </a:r>
            <a:r>
              <a:rPr lang="en-CA" dirty="0" err="1"/>
              <a:t>android:text</a:t>
            </a:r>
            <a:r>
              <a:rPr lang="en-CA" dirty="0"/>
              <a:t>="</a:t>
            </a:r>
            <a:r>
              <a:rPr lang="en-CA" b="1" dirty="0"/>
              <a:t>Button5</a:t>
            </a:r>
            <a:r>
              <a:rPr lang="en-CA" dirty="0"/>
              <a:t>" /&gt;</a:t>
            </a:r>
          </a:p>
          <a:p>
            <a:pPr marL="0" indent="0">
              <a:buNone/>
            </a:pPr>
            <a:endParaRPr lang="en-CA" dirty="0"/>
          </a:p>
        </p:txBody>
      </p:sp>
    </p:spTree>
    <p:extLst>
      <p:ext uri="{BB962C8B-B14F-4D97-AF65-F5344CB8AC3E}">
        <p14:creationId xmlns:p14="http://schemas.microsoft.com/office/powerpoint/2010/main" val="7898933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616908-F051-D844-CEBA-30EF4244F165}"/>
              </a:ext>
            </a:extLst>
          </p:cNvPr>
          <p:cNvSpPr>
            <a:spLocks noGrp="1"/>
          </p:cNvSpPr>
          <p:nvPr>
            <p:ph idx="1"/>
          </p:nvPr>
        </p:nvSpPr>
        <p:spPr>
          <a:xfrm>
            <a:off x="838200" y="232914"/>
            <a:ext cx="10515600" cy="6418052"/>
          </a:xfrm>
        </p:spPr>
        <p:txBody>
          <a:bodyPr>
            <a:normAutofit fontScale="85000" lnSpcReduction="20000"/>
          </a:bodyPr>
          <a:lstStyle/>
          <a:p>
            <a:pPr marL="0" indent="0">
              <a:buNone/>
            </a:pPr>
            <a:r>
              <a:rPr lang="en-CA" dirty="0"/>
              <a:t> &lt;Button</a:t>
            </a:r>
          </a:p>
          <a:p>
            <a:pPr marL="0" indent="0">
              <a:buNone/>
            </a:pPr>
            <a:r>
              <a:rPr lang="en-CA" dirty="0"/>
              <a:t>        </a:t>
            </a:r>
            <a:r>
              <a:rPr lang="en-CA" dirty="0" err="1"/>
              <a:t>android:id</a:t>
            </a:r>
            <a:r>
              <a:rPr lang="en-CA" dirty="0"/>
              <a:t>="@+id/btn6"</a:t>
            </a:r>
          </a:p>
          <a:p>
            <a:pPr marL="0" indent="0">
              <a:buNone/>
            </a:pPr>
            <a:r>
              <a:rPr lang="en-CA" dirty="0"/>
              <a:t>        </a:t>
            </a:r>
            <a:r>
              <a:rPr lang="en-CA" dirty="0" err="1"/>
              <a:t>android:layout_width</a:t>
            </a:r>
            <a:r>
              <a:rPr lang="en-CA" dirty="0"/>
              <a:t>="</a:t>
            </a:r>
            <a:r>
              <a:rPr lang="en-CA" dirty="0" err="1"/>
              <a:t>wrap_content</a:t>
            </a:r>
            <a:r>
              <a:rPr lang="en-CA" dirty="0"/>
              <a:t>"</a:t>
            </a:r>
          </a:p>
          <a:p>
            <a:pPr marL="0" indent="0">
              <a:buNone/>
            </a:pPr>
            <a:r>
              <a:rPr lang="en-CA" dirty="0"/>
              <a:t>        </a:t>
            </a:r>
            <a:r>
              <a:rPr lang="en-CA" dirty="0" err="1"/>
              <a:t>android:layout_height</a:t>
            </a:r>
            <a:r>
              <a:rPr lang="en-CA" dirty="0"/>
              <a:t>="</a:t>
            </a:r>
            <a:r>
              <a:rPr lang="en-CA" dirty="0" err="1"/>
              <a:t>wrap_content</a:t>
            </a:r>
            <a:r>
              <a:rPr lang="en-CA" dirty="0"/>
              <a:t>"</a:t>
            </a:r>
          </a:p>
          <a:p>
            <a:pPr marL="0" indent="0">
              <a:buNone/>
            </a:pPr>
            <a:r>
              <a:rPr lang="en-CA" dirty="0"/>
              <a:t>        </a:t>
            </a:r>
            <a:r>
              <a:rPr lang="en-CA" b="1" dirty="0" err="1">
                <a:highlight>
                  <a:srgbClr val="FFFF00"/>
                </a:highlight>
              </a:rPr>
              <a:t>android:layout_above</a:t>
            </a:r>
            <a:r>
              <a:rPr lang="en-CA" b="1" dirty="0">
                <a:highlight>
                  <a:srgbClr val="FFFF00"/>
                </a:highlight>
              </a:rPr>
              <a:t>="@+id/btn4"</a:t>
            </a:r>
          </a:p>
          <a:p>
            <a:pPr marL="0" indent="0">
              <a:buNone/>
            </a:pPr>
            <a:r>
              <a:rPr lang="en-CA" b="1" dirty="0">
                <a:highlight>
                  <a:srgbClr val="FFFF00"/>
                </a:highlight>
              </a:rPr>
              <a:t>        </a:t>
            </a:r>
            <a:r>
              <a:rPr lang="en-CA" b="1" dirty="0" err="1">
                <a:highlight>
                  <a:srgbClr val="FFFF00"/>
                </a:highlight>
              </a:rPr>
              <a:t>android:layout_centerHorizontal</a:t>
            </a:r>
            <a:r>
              <a:rPr lang="en-CA" b="1" dirty="0">
                <a:highlight>
                  <a:srgbClr val="FFFF00"/>
                </a:highlight>
              </a:rPr>
              <a:t>="true"</a:t>
            </a:r>
          </a:p>
          <a:p>
            <a:pPr marL="0" indent="0">
              <a:buNone/>
            </a:pPr>
            <a:r>
              <a:rPr lang="en-CA" dirty="0"/>
              <a:t>        </a:t>
            </a:r>
            <a:r>
              <a:rPr lang="en-CA" dirty="0" err="1"/>
              <a:t>android:text</a:t>
            </a:r>
            <a:r>
              <a:rPr lang="en-CA" dirty="0"/>
              <a:t>="</a:t>
            </a:r>
            <a:r>
              <a:rPr lang="en-CA" b="1" dirty="0"/>
              <a:t>Button6</a:t>
            </a:r>
            <a:r>
              <a:rPr lang="en-CA" dirty="0"/>
              <a:t>" /&gt;</a:t>
            </a:r>
          </a:p>
          <a:p>
            <a:pPr marL="0" indent="0">
              <a:buNone/>
            </a:pPr>
            <a:r>
              <a:rPr lang="en-CA" dirty="0"/>
              <a:t>    &lt;Button</a:t>
            </a:r>
          </a:p>
          <a:p>
            <a:pPr marL="0" indent="0">
              <a:buNone/>
            </a:pPr>
            <a:r>
              <a:rPr lang="en-CA" dirty="0"/>
              <a:t>        </a:t>
            </a:r>
            <a:r>
              <a:rPr lang="en-CA" dirty="0" err="1"/>
              <a:t>android:id</a:t>
            </a:r>
            <a:r>
              <a:rPr lang="en-CA" dirty="0"/>
              <a:t>="@+id/btn7"</a:t>
            </a:r>
          </a:p>
          <a:p>
            <a:pPr marL="0" indent="0">
              <a:buNone/>
            </a:pPr>
            <a:r>
              <a:rPr lang="en-CA" dirty="0"/>
              <a:t>        </a:t>
            </a:r>
            <a:r>
              <a:rPr lang="en-CA" dirty="0" err="1"/>
              <a:t>android:layout_width</a:t>
            </a:r>
            <a:r>
              <a:rPr lang="en-CA" dirty="0"/>
              <a:t>="</a:t>
            </a:r>
            <a:r>
              <a:rPr lang="en-CA" dirty="0" err="1"/>
              <a:t>wrap_content</a:t>
            </a:r>
            <a:r>
              <a:rPr lang="en-CA" dirty="0"/>
              <a:t>"</a:t>
            </a:r>
          </a:p>
          <a:p>
            <a:pPr marL="0" indent="0">
              <a:buNone/>
            </a:pPr>
            <a:r>
              <a:rPr lang="en-CA" dirty="0"/>
              <a:t>        </a:t>
            </a:r>
            <a:r>
              <a:rPr lang="en-CA" dirty="0" err="1"/>
              <a:t>android:layout_height</a:t>
            </a:r>
            <a:r>
              <a:rPr lang="en-CA" dirty="0"/>
              <a:t>="</a:t>
            </a:r>
            <a:r>
              <a:rPr lang="en-CA" dirty="0" err="1"/>
              <a:t>wrap_content</a:t>
            </a:r>
            <a:r>
              <a:rPr lang="en-CA" dirty="0"/>
              <a:t>"</a:t>
            </a:r>
          </a:p>
          <a:p>
            <a:pPr marL="0" indent="0">
              <a:buNone/>
            </a:pPr>
            <a:r>
              <a:rPr lang="en-CA" dirty="0"/>
              <a:t>        </a:t>
            </a:r>
            <a:r>
              <a:rPr lang="en-CA" b="1" dirty="0" err="1">
                <a:highlight>
                  <a:srgbClr val="FFFF00"/>
                </a:highlight>
              </a:rPr>
              <a:t>android:layout_toEndOf</a:t>
            </a:r>
            <a:r>
              <a:rPr lang="en-CA" b="1" dirty="0">
                <a:highlight>
                  <a:srgbClr val="FFFF00"/>
                </a:highlight>
              </a:rPr>
              <a:t>="@+id/btn1"</a:t>
            </a:r>
          </a:p>
          <a:p>
            <a:pPr marL="0" indent="0">
              <a:buNone/>
            </a:pPr>
            <a:r>
              <a:rPr lang="en-CA" b="1" dirty="0">
                <a:highlight>
                  <a:srgbClr val="FFFF00"/>
                </a:highlight>
              </a:rPr>
              <a:t>        </a:t>
            </a:r>
            <a:r>
              <a:rPr lang="en-CA" b="1" dirty="0" err="1">
                <a:highlight>
                  <a:srgbClr val="FFFF00"/>
                </a:highlight>
              </a:rPr>
              <a:t>android:layout_toRightOf</a:t>
            </a:r>
            <a:r>
              <a:rPr lang="en-CA" b="1" dirty="0">
                <a:highlight>
                  <a:srgbClr val="FFFF00"/>
                </a:highlight>
              </a:rPr>
              <a:t>="@+id/btn1"</a:t>
            </a:r>
          </a:p>
          <a:p>
            <a:pPr marL="0" indent="0">
              <a:buNone/>
            </a:pPr>
            <a:r>
              <a:rPr lang="en-CA" b="1" dirty="0">
                <a:highlight>
                  <a:srgbClr val="FFFF00"/>
                </a:highlight>
              </a:rPr>
              <a:t>        </a:t>
            </a:r>
            <a:r>
              <a:rPr lang="en-CA" b="1" dirty="0" err="1">
                <a:highlight>
                  <a:srgbClr val="FFFF00"/>
                </a:highlight>
              </a:rPr>
              <a:t>android:layout_alignParentRight</a:t>
            </a:r>
            <a:r>
              <a:rPr lang="en-CA" b="1" dirty="0">
                <a:highlight>
                  <a:srgbClr val="FFFF00"/>
                </a:highlight>
              </a:rPr>
              <a:t>="true"</a:t>
            </a:r>
          </a:p>
          <a:p>
            <a:pPr marL="0" indent="0">
              <a:buNone/>
            </a:pPr>
            <a:r>
              <a:rPr lang="en-CA" dirty="0"/>
              <a:t>        </a:t>
            </a:r>
            <a:r>
              <a:rPr lang="en-CA" dirty="0" err="1"/>
              <a:t>android:text</a:t>
            </a:r>
            <a:r>
              <a:rPr lang="en-CA" dirty="0"/>
              <a:t>="</a:t>
            </a:r>
            <a:r>
              <a:rPr lang="en-CA" b="1" dirty="0"/>
              <a:t>Button7</a:t>
            </a:r>
            <a:r>
              <a:rPr lang="en-CA" dirty="0"/>
              <a:t>" /&gt;</a:t>
            </a:r>
          </a:p>
          <a:p>
            <a:pPr marL="0" indent="0">
              <a:buNone/>
            </a:pPr>
            <a:r>
              <a:rPr lang="en-CA" dirty="0"/>
              <a:t>&lt;/</a:t>
            </a:r>
            <a:r>
              <a:rPr lang="en-CA" b="1" dirty="0" err="1">
                <a:highlight>
                  <a:srgbClr val="FFFF00"/>
                </a:highlight>
              </a:rPr>
              <a:t>RelativeLayout</a:t>
            </a:r>
            <a:r>
              <a:rPr lang="en-CA" dirty="0"/>
              <a:t>&gt;</a:t>
            </a:r>
          </a:p>
        </p:txBody>
      </p:sp>
    </p:spTree>
    <p:extLst>
      <p:ext uri="{BB962C8B-B14F-4D97-AF65-F5344CB8AC3E}">
        <p14:creationId xmlns:p14="http://schemas.microsoft.com/office/powerpoint/2010/main" val="36436765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F69ED-CF8B-4296-BB45-78D9D628BDDD}"/>
              </a:ext>
            </a:extLst>
          </p:cNvPr>
          <p:cNvSpPr>
            <a:spLocks noGrp="1"/>
          </p:cNvSpPr>
          <p:nvPr>
            <p:ph type="title"/>
          </p:nvPr>
        </p:nvSpPr>
        <p:spPr/>
        <p:txBody>
          <a:bodyPr/>
          <a:lstStyle/>
          <a:p>
            <a:r>
              <a:rPr lang="en-CA" dirty="0"/>
              <a:t>View &amp; </a:t>
            </a:r>
            <a:r>
              <a:rPr lang="en-CA" dirty="0" err="1"/>
              <a:t>ViewGroup</a:t>
            </a:r>
            <a:endParaRPr lang="en-CA" dirty="0"/>
          </a:p>
        </p:txBody>
      </p:sp>
      <p:sp>
        <p:nvSpPr>
          <p:cNvPr id="3" name="Content Placeholder 2">
            <a:extLst>
              <a:ext uri="{FF2B5EF4-FFF2-40B4-BE49-F238E27FC236}">
                <a16:creationId xmlns:a16="http://schemas.microsoft.com/office/drawing/2014/main" id="{CB2C1792-3095-BC6D-0050-F9A958E69992}"/>
              </a:ext>
            </a:extLst>
          </p:cNvPr>
          <p:cNvSpPr>
            <a:spLocks noGrp="1"/>
          </p:cNvSpPr>
          <p:nvPr>
            <p:ph idx="1"/>
          </p:nvPr>
        </p:nvSpPr>
        <p:spPr/>
        <p:txBody>
          <a:bodyPr>
            <a:normAutofit fontScale="92500" lnSpcReduction="20000"/>
          </a:bodyPr>
          <a:lstStyle/>
          <a:p>
            <a:pPr marL="0" indent="0" algn="just">
              <a:lnSpc>
                <a:spcPct val="150000"/>
              </a:lnSpc>
              <a:buNone/>
            </a:pPr>
            <a:r>
              <a:rPr lang="en-US" dirty="0"/>
              <a:t>The </a:t>
            </a:r>
            <a:r>
              <a:rPr lang="en-US" b="1" dirty="0"/>
              <a:t>View</a:t>
            </a:r>
            <a:r>
              <a:rPr lang="en-US" dirty="0"/>
              <a:t> is a base class for all UI components in android and it is used to create an interactive UI components such as </a:t>
            </a:r>
            <a:r>
              <a:rPr lang="en-US" dirty="0" err="1"/>
              <a:t>TextView</a:t>
            </a:r>
            <a:r>
              <a:rPr lang="en-US" dirty="0"/>
              <a:t>, </a:t>
            </a:r>
            <a:r>
              <a:rPr lang="en-US" dirty="0" err="1"/>
              <a:t>EditText</a:t>
            </a:r>
            <a:r>
              <a:rPr lang="en-US" dirty="0"/>
              <a:t>, Checkbox, Radio Button, etc. and it responsible for event handling and drawing.</a:t>
            </a:r>
          </a:p>
          <a:p>
            <a:pPr marL="0" indent="0" algn="just">
              <a:lnSpc>
                <a:spcPct val="150000"/>
              </a:lnSpc>
              <a:buNone/>
            </a:pPr>
            <a:r>
              <a:rPr lang="en-US" dirty="0"/>
              <a:t>The </a:t>
            </a:r>
            <a:r>
              <a:rPr lang="en-US" b="1" dirty="0" err="1"/>
              <a:t>ViewGroup</a:t>
            </a:r>
            <a:r>
              <a:rPr lang="en-US" dirty="0"/>
              <a:t> is a subclass of View and it will act as a base class for layouts and layouts parameters. The </a:t>
            </a:r>
            <a:r>
              <a:rPr lang="en-US" dirty="0" err="1"/>
              <a:t>ViewGroup</a:t>
            </a:r>
            <a:r>
              <a:rPr lang="en-US" dirty="0"/>
              <a:t> will provide an invisible containers to hold other Views or </a:t>
            </a:r>
            <a:r>
              <a:rPr lang="en-US" dirty="0" err="1"/>
              <a:t>ViewGroups</a:t>
            </a:r>
            <a:r>
              <a:rPr lang="en-US" dirty="0"/>
              <a:t> and to define the layout properties.</a:t>
            </a:r>
            <a:endParaRPr lang="en-CA" dirty="0"/>
          </a:p>
        </p:txBody>
      </p:sp>
    </p:spTree>
    <p:extLst>
      <p:ext uri="{BB962C8B-B14F-4D97-AF65-F5344CB8AC3E}">
        <p14:creationId xmlns:p14="http://schemas.microsoft.com/office/powerpoint/2010/main" val="32042282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75030-4AAA-F6A7-926B-DC11C5689823}"/>
              </a:ext>
            </a:extLst>
          </p:cNvPr>
          <p:cNvSpPr>
            <a:spLocks noGrp="1"/>
          </p:cNvSpPr>
          <p:nvPr>
            <p:ph type="title"/>
          </p:nvPr>
        </p:nvSpPr>
        <p:spPr>
          <a:xfrm>
            <a:off x="838200" y="155276"/>
            <a:ext cx="10515600" cy="828136"/>
          </a:xfrm>
        </p:spPr>
        <p:txBody>
          <a:bodyPr/>
          <a:lstStyle/>
          <a:p>
            <a:r>
              <a:rPr lang="en-US" dirty="0"/>
              <a:t>Output of Android </a:t>
            </a:r>
            <a:r>
              <a:rPr lang="en-US" dirty="0" err="1"/>
              <a:t>RelativeLayout</a:t>
            </a:r>
            <a:r>
              <a:rPr lang="en-US" dirty="0"/>
              <a:t> Example</a:t>
            </a:r>
            <a:endParaRPr lang="en-CA" dirty="0"/>
          </a:p>
        </p:txBody>
      </p:sp>
      <p:pic>
        <p:nvPicPr>
          <p:cNvPr id="4" name="Content Placeholder 3">
            <a:extLst>
              <a:ext uri="{FF2B5EF4-FFF2-40B4-BE49-F238E27FC236}">
                <a16:creationId xmlns:a16="http://schemas.microsoft.com/office/drawing/2014/main" id="{17CAD6AC-DA33-4104-A22B-4CC9124693CA}"/>
              </a:ext>
            </a:extLst>
          </p:cNvPr>
          <p:cNvPicPr>
            <a:picLocks noGrp="1" noChangeAspect="1"/>
          </p:cNvPicPr>
          <p:nvPr>
            <p:ph idx="1"/>
          </p:nvPr>
        </p:nvPicPr>
        <p:blipFill>
          <a:blip r:embed="rId2"/>
          <a:stretch>
            <a:fillRect/>
          </a:stretch>
        </p:blipFill>
        <p:spPr>
          <a:xfrm>
            <a:off x="3797060" y="1354348"/>
            <a:ext cx="4597879" cy="5210354"/>
          </a:xfrm>
          <a:prstGeom prst="rect">
            <a:avLst/>
          </a:prstGeom>
        </p:spPr>
      </p:pic>
    </p:spTree>
    <p:extLst>
      <p:ext uri="{BB962C8B-B14F-4D97-AF65-F5344CB8AC3E}">
        <p14:creationId xmlns:p14="http://schemas.microsoft.com/office/powerpoint/2010/main" val="25169097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08000-F0AA-8126-BF9C-E1222AD95869}"/>
              </a:ext>
            </a:extLst>
          </p:cNvPr>
          <p:cNvSpPr>
            <a:spLocks noGrp="1"/>
          </p:cNvSpPr>
          <p:nvPr>
            <p:ph type="title"/>
          </p:nvPr>
        </p:nvSpPr>
        <p:spPr/>
        <p:txBody>
          <a:bodyPr/>
          <a:lstStyle/>
          <a:p>
            <a:r>
              <a:rPr lang="en-CA" dirty="0"/>
              <a:t>Android </a:t>
            </a:r>
            <a:r>
              <a:rPr lang="en-CA" dirty="0" err="1"/>
              <a:t>TableLayout</a:t>
            </a:r>
            <a:endParaRPr lang="en-CA" dirty="0"/>
          </a:p>
        </p:txBody>
      </p:sp>
      <p:sp>
        <p:nvSpPr>
          <p:cNvPr id="3" name="Content Placeholder 2">
            <a:extLst>
              <a:ext uri="{FF2B5EF4-FFF2-40B4-BE49-F238E27FC236}">
                <a16:creationId xmlns:a16="http://schemas.microsoft.com/office/drawing/2014/main" id="{5E5542B0-AC69-941E-E7AF-9F62D5D4A917}"/>
              </a:ext>
            </a:extLst>
          </p:cNvPr>
          <p:cNvSpPr>
            <a:spLocks noGrp="1"/>
          </p:cNvSpPr>
          <p:nvPr>
            <p:ph idx="1"/>
          </p:nvPr>
        </p:nvSpPr>
        <p:spPr>
          <a:xfrm>
            <a:off x="838200" y="1578634"/>
            <a:ext cx="10515600" cy="4770408"/>
          </a:xfrm>
        </p:spPr>
        <p:txBody>
          <a:bodyPr>
            <a:normAutofit fontScale="85000" lnSpcReduction="10000"/>
          </a:bodyPr>
          <a:lstStyle/>
          <a:p>
            <a:pPr marL="0" indent="0" algn="just">
              <a:lnSpc>
                <a:spcPct val="170000"/>
              </a:lnSpc>
              <a:buNone/>
            </a:pPr>
            <a:r>
              <a:rPr lang="en-US" dirty="0"/>
              <a:t>In android, </a:t>
            </a:r>
            <a:r>
              <a:rPr lang="en-US" dirty="0" err="1"/>
              <a:t>TableLayout</a:t>
            </a:r>
            <a:r>
              <a:rPr lang="en-US" dirty="0"/>
              <a:t> is a </a:t>
            </a:r>
            <a:r>
              <a:rPr lang="en-US" dirty="0" err="1"/>
              <a:t>ViewGroup</a:t>
            </a:r>
            <a:r>
              <a:rPr lang="en-US" dirty="0"/>
              <a:t> subclass that is used to display the child View </a:t>
            </a:r>
            <a:r>
              <a:rPr lang="en-US" b="1" dirty="0">
                <a:highlight>
                  <a:srgbClr val="FFFF00"/>
                </a:highlight>
              </a:rPr>
              <a:t>elements in rows and columns</a:t>
            </a:r>
            <a:r>
              <a:rPr lang="en-US" dirty="0"/>
              <a:t>.</a:t>
            </a:r>
          </a:p>
          <a:p>
            <a:pPr marL="0" indent="0" algn="just">
              <a:lnSpc>
                <a:spcPct val="170000"/>
              </a:lnSpc>
              <a:buNone/>
            </a:pPr>
            <a:r>
              <a:rPr lang="en-US" dirty="0"/>
              <a:t> </a:t>
            </a:r>
            <a:r>
              <a:rPr lang="en-US" dirty="0" err="1"/>
              <a:t>TableLayout</a:t>
            </a:r>
            <a:r>
              <a:rPr lang="en-US" dirty="0"/>
              <a:t> will position its children elements into rows and columns and it won’t display any border lines for rows, columns or cells.</a:t>
            </a:r>
          </a:p>
          <a:p>
            <a:pPr marL="0" indent="0" algn="just">
              <a:lnSpc>
                <a:spcPct val="170000"/>
              </a:lnSpc>
              <a:buNone/>
            </a:pPr>
            <a:r>
              <a:rPr lang="en-US" dirty="0"/>
              <a:t>The </a:t>
            </a:r>
            <a:r>
              <a:rPr lang="en-US" dirty="0" err="1"/>
              <a:t>TableLayout</a:t>
            </a:r>
            <a:r>
              <a:rPr lang="en-US" dirty="0"/>
              <a:t> in android will work same as the HTML table and the table will have as many columns as the row with the most cells. The </a:t>
            </a:r>
            <a:r>
              <a:rPr lang="en-US" dirty="0" err="1"/>
              <a:t>TableLayout</a:t>
            </a:r>
            <a:r>
              <a:rPr lang="en-US" dirty="0"/>
              <a:t> can be explained as &lt;table&gt; and </a:t>
            </a:r>
            <a:r>
              <a:rPr lang="en-US" dirty="0" err="1"/>
              <a:t>TableRow</a:t>
            </a:r>
            <a:r>
              <a:rPr lang="en-US" dirty="0"/>
              <a:t> is like &lt;tr&gt; element.</a:t>
            </a:r>
            <a:endParaRPr lang="en-CA" dirty="0"/>
          </a:p>
        </p:txBody>
      </p:sp>
    </p:spTree>
    <p:extLst>
      <p:ext uri="{BB962C8B-B14F-4D97-AF65-F5344CB8AC3E}">
        <p14:creationId xmlns:p14="http://schemas.microsoft.com/office/powerpoint/2010/main" val="8568650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0899C-1A0D-80CD-CCE9-3D0070AAA3DF}"/>
              </a:ext>
            </a:extLst>
          </p:cNvPr>
          <p:cNvSpPr>
            <a:spLocks noGrp="1"/>
          </p:cNvSpPr>
          <p:nvPr>
            <p:ph type="title"/>
          </p:nvPr>
        </p:nvSpPr>
        <p:spPr/>
        <p:txBody>
          <a:bodyPr/>
          <a:lstStyle/>
          <a:p>
            <a:r>
              <a:rPr lang="en-US" dirty="0"/>
              <a:t>Pictorial representation of table layout </a:t>
            </a:r>
            <a:endParaRPr lang="en-CA" dirty="0"/>
          </a:p>
        </p:txBody>
      </p:sp>
      <p:pic>
        <p:nvPicPr>
          <p:cNvPr id="4" name="Content Placeholder 3">
            <a:extLst>
              <a:ext uri="{FF2B5EF4-FFF2-40B4-BE49-F238E27FC236}">
                <a16:creationId xmlns:a16="http://schemas.microsoft.com/office/drawing/2014/main" id="{BF73E838-F614-E604-50C3-12B6066E7570}"/>
              </a:ext>
            </a:extLst>
          </p:cNvPr>
          <p:cNvPicPr>
            <a:picLocks noGrp="1" noChangeAspect="1"/>
          </p:cNvPicPr>
          <p:nvPr>
            <p:ph idx="1"/>
          </p:nvPr>
        </p:nvPicPr>
        <p:blipFill>
          <a:blip r:embed="rId2"/>
          <a:stretch>
            <a:fillRect/>
          </a:stretch>
        </p:blipFill>
        <p:spPr>
          <a:xfrm>
            <a:off x="3217653" y="1690688"/>
            <a:ext cx="5158595" cy="4632474"/>
          </a:xfrm>
          <a:prstGeom prst="rect">
            <a:avLst/>
          </a:prstGeom>
        </p:spPr>
      </p:pic>
    </p:spTree>
    <p:extLst>
      <p:ext uri="{BB962C8B-B14F-4D97-AF65-F5344CB8AC3E}">
        <p14:creationId xmlns:p14="http://schemas.microsoft.com/office/powerpoint/2010/main" val="33498130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7559EE-ABC1-8BF7-2FB5-8B5F51C51BFF}"/>
              </a:ext>
            </a:extLst>
          </p:cNvPr>
          <p:cNvSpPr>
            <a:spLocks noGrp="1"/>
          </p:cNvSpPr>
          <p:nvPr>
            <p:ph idx="1"/>
          </p:nvPr>
        </p:nvSpPr>
        <p:spPr>
          <a:xfrm>
            <a:off x="838200" y="491706"/>
            <a:ext cx="10515600" cy="6081622"/>
          </a:xfrm>
        </p:spPr>
        <p:txBody>
          <a:bodyPr>
            <a:normAutofit fontScale="92500" lnSpcReduction="20000"/>
          </a:bodyPr>
          <a:lstStyle/>
          <a:p>
            <a:pPr marL="0" indent="0">
              <a:buNone/>
            </a:pPr>
            <a:r>
              <a:rPr lang="en-CA" sz="3900" b="1" dirty="0"/>
              <a:t>activity_main.xml</a:t>
            </a:r>
          </a:p>
          <a:p>
            <a:pPr marL="0" indent="0">
              <a:buNone/>
            </a:pPr>
            <a:r>
              <a:rPr lang="en-CA" dirty="0"/>
              <a:t>&lt;?xml version="1.0" encoding="utf-8"?&gt;</a:t>
            </a:r>
          </a:p>
          <a:p>
            <a:pPr marL="0" indent="0">
              <a:buNone/>
            </a:pPr>
            <a:r>
              <a:rPr lang="en-CA" dirty="0"/>
              <a:t>&lt;</a:t>
            </a:r>
            <a:r>
              <a:rPr lang="en-CA" b="1" dirty="0" err="1">
                <a:highlight>
                  <a:srgbClr val="FFFF00"/>
                </a:highlight>
              </a:rPr>
              <a:t>TableLayout</a:t>
            </a:r>
            <a:r>
              <a:rPr lang="en-CA" dirty="0"/>
              <a:t> </a:t>
            </a:r>
            <a:r>
              <a:rPr lang="en-CA" dirty="0" err="1"/>
              <a:t>xmlns:android</a:t>
            </a:r>
            <a:r>
              <a:rPr lang="en-CA" dirty="0"/>
              <a:t>="http://schemas.android.com/</a:t>
            </a:r>
            <a:r>
              <a:rPr lang="en-CA" dirty="0" err="1"/>
              <a:t>apk</a:t>
            </a:r>
            <a:r>
              <a:rPr lang="en-CA" dirty="0"/>
              <a:t>/res/android"</a:t>
            </a:r>
          </a:p>
          <a:p>
            <a:pPr marL="0" indent="0">
              <a:buNone/>
            </a:pPr>
            <a:r>
              <a:rPr lang="en-CA" dirty="0"/>
              <a:t>    </a:t>
            </a:r>
            <a:r>
              <a:rPr lang="en-CA" dirty="0" err="1"/>
              <a:t>android:layout_width</a:t>
            </a:r>
            <a:r>
              <a:rPr lang="en-CA" dirty="0"/>
              <a:t>="</a:t>
            </a:r>
            <a:r>
              <a:rPr lang="en-CA" dirty="0" err="1"/>
              <a:t>match_parent</a:t>
            </a:r>
            <a:r>
              <a:rPr lang="en-CA" dirty="0"/>
              <a:t>"</a:t>
            </a:r>
          </a:p>
          <a:p>
            <a:pPr marL="0" indent="0">
              <a:buNone/>
            </a:pPr>
            <a:r>
              <a:rPr lang="en-CA" dirty="0"/>
              <a:t>    </a:t>
            </a:r>
            <a:r>
              <a:rPr lang="en-CA" dirty="0" err="1"/>
              <a:t>android:layout_height</a:t>
            </a:r>
            <a:r>
              <a:rPr lang="en-CA" dirty="0"/>
              <a:t>="</a:t>
            </a:r>
            <a:r>
              <a:rPr lang="en-CA" dirty="0" err="1"/>
              <a:t>match_parent</a:t>
            </a:r>
            <a:r>
              <a:rPr lang="en-CA" dirty="0"/>
              <a:t>"</a:t>
            </a:r>
          </a:p>
          <a:p>
            <a:pPr marL="0" indent="0">
              <a:buNone/>
            </a:pPr>
            <a:r>
              <a:rPr lang="en-CA" dirty="0"/>
              <a:t>    </a:t>
            </a:r>
            <a:r>
              <a:rPr lang="en-CA" dirty="0" err="1"/>
              <a:t>android:layout_marginTop</a:t>
            </a:r>
            <a:r>
              <a:rPr lang="en-CA" dirty="0"/>
              <a:t>="100dp"</a:t>
            </a:r>
          </a:p>
          <a:p>
            <a:pPr marL="0" indent="0">
              <a:buNone/>
            </a:pPr>
            <a:r>
              <a:rPr lang="en-CA" dirty="0"/>
              <a:t>    </a:t>
            </a:r>
            <a:r>
              <a:rPr lang="en-CA" dirty="0" err="1"/>
              <a:t>android:paddingLeft</a:t>
            </a:r>
            <a:r>
              <a:rPr lang="en-CA" dirty="0"/>
              <a:t>="10dp"</a:t>
            </a:r>
          </a:p>
          <a:p>
            <a:pPr marL="0" indent="0">
              <a:buNone/>
            </a:pPr>
            <a:r>
              <a:rPr lang="en-CA" dirty="0"/>
              <a:t>    </a:t>
            </a:r>
            <a:r>
              <a:rPr lang="en-CA" dirty="0" err="1"/>
              <a:t>android:paddingRight</a:t>
            </a:r>
            <a:r>
              <a:rPr lang="en-CA" dirty="0"/>
              <a:t>="10dp" &gt;</a:t>
            </a:r>
          </a:p>
          <a:p>
            <a:pPr marL="0" indent="0">
              <a:buNone/>
            </a:pPr>
            <a:r>
              <a:rPr lang="en-CA" dirty="0"/>
              <a:t>    &lt;</a:t>
            </a:r>
            <a:r>
              <a:rPr lang="en-CA" b="1" dirty="0" err="1">
                <a:highlight>
                  <a:srgbClr val="FFFF00"/>
                </a:highlight>
              </a:rPr>
              <a:t>TableRow</a:t>
            </a:r>
            <a:r>
              <a:rPr lang="en-CA" dirty="0"/>
              <a:t> </a:t>
            </a:r>
            <a:r>
              <a:rPr lang="en-CA" dirty="0" err="1"/>
              <a:t>android:background</a:t>
            </a:r>
            <a:r>
              <a:rPr lang="en-CA" dirty="0"/>
              <a:t>="#0079D6" </a:t>
            </a:r>
            <a:r>
              <a:rPr lang="en-CA" dirty="0" err="1"/>
              <a:t>android:padding</a:t>
            </a:r>
            <a:r>
              <a:rPr lang="en-CA" dirty="0"/>
              <a:t>="5dp"&gt;</a:t>
            </a:r>
          </a:p>
          <a:p>
            <a:pPr marL="0" indent="0">
              <a:buNone/>
            </a:pPr>
            <a:r>
              <a:rPr lang="en-CA" dirty="0"/>
              <a:t>        &lt;</a:t>
            </a:r>
            <a:r>
              <a:rPr lang="en-CA" dirty="0" err="1"/>
              <a:t>TextView</a:t>
            </a:r>
            <a:endParaRPr lang="en-CA" dirty="0"/>
          </a:p>
          <a:p>
            <a:pPr marL="0" indent="0">
              <a:buNone/>
            </a:pPr>
            <a:r>
              <a:rPr lang="en-CA" dirty="0"/>
              <a:t>            </a:t>
            </a:r>
            <a:r>
              <a:rPr lang="en-CA" dirty="0" err="1"/>
              <a:t>android:layout_width</a:t>
            </a:r>
            <a:r>
              <a:rPr lang="en-CA" dirty="0"/>
              <a:t>="</a:t>
            </a:r>
            <a:r>
              <a:rPr lang="en-CA" dirty="0" err="1"/>
              <a:t>wrap_content</a:t>
            </a:r>
            <a:r>
              <a:rPr lang="en-CA" dirty="0"/>
              <a:t>"</a:t>
            </a:r>
          </a:p>
          <a:p>
            <a:pPr marL="0" indent="0">
              <a:buNone/>
            </a:pPr>
            <a:r>
              <a:rPr lang="en-CA" dirty="0"/>
              <a:t>            </a:t>
            </a:r>
            <a:r>
              <a:rPr lang="en-CA" dirty="0" err="1"/>
              <a:t>android:layout_height</a:t>
            </a:r>
            <a:r>
              <a:rPr lang="en-CA" dirty="0"/>
              <a:t>="</a:t>
            </a:r>
            <a:r>
              <a:rPr lang="en-CA" dirty="0" err="1"/>
              <a:t>wrap_content</a:t>
            </a:r>
            <a:r>
              <a:rPr lang="en-CA" dirty="0"/>
              <a:t>"</a:t>
            </a:r>
          </a:p>
          <a:p>
            <a:pPr marL="0" indent="0">
              <a:buNone/>
            </a:pPr>
            <a:r>
              <a:rPr lang="en-CA" dirty="0"/>
              <a:t>            </a:t>
            </a:r>
            <a:r>
              <a:rPr lang="en-CA" dirty="0" err="1"/>
              <a:t>android:layout_weight</a:t>
            </a:r>
            <a:r>
              <a:rPr lang="en-CA" dirty="0"/>
              <a:t>="1"</a:t>
            </a:r>
          </a:p>
          <a:p>
            <a:pPr marL="0" indent="0">
              <a:buNone/>
            </a:pPr>
            <a:r>
              <a:rPr lang="en-CA" dirty="0"/>
              <a:t>            </a:t>
            </a:r>
            <a:r>
              <a:rPr lang="en-CA" dirty="0" err="1"/>
              <a:t>android:text</a:t>
            </a:r>
            <a:r>
              <a:rPr lang="en-CA" dirty="0"/>
              <a:t>="</a:t>
            </a:r>
            <a:r>
              <a:rPr lang="en-CA" b="1" dirty="0" err="1"/>
              <a:t>UserId</a:t>
            </a:r>
            <a:r>
              <a:rPr lang="en-CA" dirty="0"/>
              <a:t>" /&gt;</a:t>
            </a:r>
          </a:p>
        </p:txBody>
      </p:sp>
    </p:spTree>
    <p:extLst>
      <p:ext uri="{BB962C8B-B14F-4D97-AF65-F5344CB8AC3E}">
        <p14:creationId xmlns:p14="http://schemas.microsoft.com/office/powerpoint/2010/main" val="22584723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C5A219-1CBE-A36C-36EC-C5C7DEC4BC13}"/>
              </a:ext>
            </a:extLst>
          </p:cNvPr>
          <p:cNvSpPr>
            <a:spLocks noGrp="1"/>
          </p:cNvSpPr>
          <p:nvPr>
            <p:ph idx="1"/>
          </p:nvPr>
        </p:nvSpPr>
        <p:spPr>
          <a:xfrm>
            <a:off x="838200" y="905774"/>
            <a:ext cx="10515600" cy="5598543"/>
          </a:xfrm>
        </p:spPr>
        <p:txBody>
          <a:bodyPr>
            <a:normAutofit/>
          </a:bodyPr>
          <a:lstStyle/>
          <a:p>
            <a:pPr marL="0" indent="0">
              <a:buNone/>
            </a:pPr>
            <a:r>
              <a:rPr lang="en-CA" dirty="0"/>
              <a:t> &lt;</a:t>
            </a:r>
            <a:r>
              <a:rPr lang="en-CA" dirty="0" err="1"/>
              <a:t>TextView</a:t>
            </a:r>
            <a:endParaRPr lang="en-CA" dirty="0"/>
          </a:p>
          <a:p>
            <a:pPr marL="0" indent="0">
              <a:buNone/>
            </a:pPr>
            <a:r>
              <a:rPr lang="en-CA" dirty="0"/>
              <a:t>            </a:t>
            </a:r>
            <a:r>
              <a:rPr lang="en-CA" dirty="0" err="1"/>
              <a:t>android:layout_width</a:t>
            </a:r>
            <a:r>
              <a:rPr lang="en-CA" dirty="0"/>
              <a:t>="</a:t>
            </a:r>
            <a:r>
              <a:rPr lang="en-CA" dirty="0" err="1"/>
              <a:t>wrap_content</a:t>
            </a:r>
            <a:r>
              <a:rPr lang="en-CA" dirty="0"/>
              <a:t>"</a:t>
            </a:r>
          </a:p>
          <a:p>
            <a:pPr marL="0" indent="0">
              <a:buNone/>
            </a:pPr>
            <a:r>
              <a:rPr lang="en-CA" dirty="0"/>
              <a:t>            </a:t>
            </a:r>
            <a:r>
              <a:rPr lang="en-CA" dirty="0" err="1"/>
              <a:t>android:layout_height</a:t>
            </a:r>
            <a:r>
              <a:rPr lang="en-CA" dirty="0"/>
              <a:t>="</a:t>
            </a:r>
            <a:r>
              <a:rPr lang="en-CA" dirty="0" err="1"/>
              <a:t>wrap_content</a:t>
            </a:r>
            <a:r>
              <a:rPr lang="en-CA" dirty="0"/>
              <a:t>"</a:t>
            </a:r>
          </a:p>
          <a:p>
            <a:pPr marL="0" indent="0">
              <a:buNone/>
            </a:pPr>
            <a:r>
              <a:rPr lang="en-CA" dirty="0"/>
              <a:t>            </a:t>
            </a:r>
            <a:r>
              <a:rPr lang="en-CA" dirty="0" err="1"/>
              <a:t>android:layout_weight</a:t>
            </a:r>
            <a:r>
              <a:rPr lang="en-CA" dirty="0"/>
              <a:t>="1"</a:t>
            </a:r>
          </a:p>
          <a:p>
            <a:pPr marL="0" indent="0">
              <a:buNone/>
            </a:pPr>
            <a:r>
              <a:rPr lang="en-CA" dirty="0"/>
              <a:t>            </a:t>
            </a:r>
            <a:r>
              <a:rPr lang="en-CA" dirty="0" err="1"/>
              <a:t>android:text</a:t>
            </a:r>
            <a:r>
              <a:rPr lang="en-CA" dirty="0"/>
              <a:t>="</a:t>
            </a:r>
            <a:r>
              <a:rPr lang="en-CA" b="1" dirty="0"/>
              <a:t>User Name</a:t>
            </a:r>
            <a:r>
              <a:rPr lang="en-CA" dirty="0"/>
              <a:t>" /&gt;</a:t>
            </a:r>
          </a:p>
          <a:p>
            <a:pPr marL="0" indent="0">
              <a:buNone/>
            </a:pPr>
            <a:r>
              <a:rPr lang="en-CA" dirty="0"/>
              <a:t>        &lt;</a:t>
            </a:r>
            <a:r>
              <a:rPr lang="en-CA" dirty="0" err="1"/>
              <a:t>TextView</a:t>
            </a:r>
            <a:endParaRPr lang="en-CA" dirty="0"/>
          </a:p>
          <a:p>
            <a:pPr marL="0" indent="0">
              <a:buNone/>
            </a:pPr>
            <a:r>
              <a:rPr lang="en-CA" dirty="0"/>
              <a:t>            </a:t>
            </a:r>
            <a:r>
              <a:rPr lang="en-CA" dirty="0" err="1"/>
              <a:t>android:layout_width</a:t>
            </a:r>
            <a:r>
              <a:rPr lang="en-CA" dirty="0"/>
              <a:t>="</a:t>
            </a:r>
            <a:r>
              <a:rPr lang="en-CA" dirty="0" err="1"/>
              <a:t>wrap_content</a:t>
            </a:r>
            <a:r>
              <a:rPr lang="en-CA" dirty="0"/>
              <a:t>"</a:t>
            </a:r>
          </a:p>
          <a:p>
            <a:pPr marL="0" indent="0">
              <a:buNone/>
            </a:pPr>
            <a:r>
              <a:rPr lang="en-CA" dirty="0"/>
              <a:t>            </a:t>
            </a:r>
            <a:r>
              <a:rPr lang="en-CA" dirty="0" err="1"/>
              <a:t>android:layout_height</a:t>
            </a:r>
            <a:r>
              <a:rPr lang="en-CA" dirty="0"/>
              <a:t>="</a:t>
            </a:r>
            <a:r>
              <a:rPr lang="en-CA" dirty="0" err="1"/>
              <a:t>wrap_content</a:t>
            </a:r>
            <a:r>
              <a:rPr lang="en-CA" dirty="0"/>
              <a:t>"</a:t>
            </a:r>
          </a:p>
          <a:p>
            <a:pPr marL="0" indent="0">
              <a:buNone/>
            </a:pPr>
            <a:r>
              <a:rPr lang="en-CA" dirty="0"/>
              <a:t>            </a:t>
            </a:r>
            <a:r>
              <a:rPr lang="en-CA" dirty="0" err="1"/>
              <a:t>android:layout_weight</a:t>
            </a:r>
            <a:r>
              <a:rPr lang="en-CA" dirty="0"/>
              <a:t>="1"</a:t>
            </a:r>
          </a:p>
          <a:p>
            <a:pPr marL="0" indent="0">
              <a:buNone/>
            </a:pPr>
            <a:r>
              <a:rPr lang="en-CA" dirty="0"/>
              <a:t>            </a:t>
            </a:r>
            <a:r>
              <a:rPr lang="en-CA" dirty="0" err="1"/>
              <a:t>android:text</a:t>
            </a:r>
            <a:r>
              <a:rPr lang="en-CA" dirty="0"/>
              <a:t>="</a:t>
            </a:r>
            <a:r>
              <a:rPr lang="en-CA" b="1" dirty="0"/>
              <a:t>Location</a:t>
            </a:r>
            <a:r>
              <a:rPr lang="en-CA" dirty="0"/>
              <a:t>" /&gt;</a:t>
            </a:r>
          </a:p>
          <a:p>
            <a:pPr marL="0" indent="0">
              <a:buNone/>
            </a:pPr>
            <a:r>
              <a:rPr lang="en-CA" dirty="0"/>
              <a:t>    &lt;</a:t>
            </a:r>
            <a:r>
              <a:rPr lang="en-CA" b="1" dirty="0">
                <a:highlight>
                  <a:srgbClr val="FFFF00"/>
                </a:highlight>
              </a:rPr>
              <a:t>/</a:t>
            </a:r>
            <a:r>
              <a:rPr lang="en-CA" b="1" dirty="0" err="1">
                <a:highlight>
                  <a:srgbClr val="FFFF00"/>
                </a:highlight>
              </a:rPr>
              <a:t>TableRow</a:t>
            </a:r>
            <a:r>
              <a:rPr lang="en-CA" dirty="0"/>
              <a:t>&gt;</a:t>
            </a:r>
          </a:p>
        </p:txBody>
      </p:sp>
    </p:spTree>
    <p:extLst>
      <p:ext uri="{BB962C8B-B14F-4D97-AF65-F5344CB8AC3E}">
        <p14:creationId xmlns:p14="http://schemas.microsoft.com/office/powerpoint/2010/main" val="17962170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5DB7983-940C-B711-2975-2625934FBD2B}"/>
              </a:ext>
            </a:extLst>
          </p:cNvPr>
          <p:cNvSpPr>
            <a:spLocks noGrp="1"/>
          </p:cNvSpPr>
          <p:nvPr>
            <p:ph idx="1"/>
          </p:nvPr>
        </p:nvSpPr>
        <p:spPr>
          <a:xfrm>
            <a:off x="838200" y="319177"/>
            <a:ext cx="10515600" cy="6349042"/>
          </a:xfrm>
        </p:spPr>
        <p:txBody>
          <a:bodyPr>
            <a:normAutofit fontScale="77500" lnSpcReduction="20000"/>
          </a:bodyPr>
          <a:lstStyle/>
          <a:p>
            <a:pPr marL="0" indent="0">
              <a:buNone/>
            </a:pPr>
            <a:r>
              <a:rPr lang="en-CA" dirty="0"/>
              <a:t>&lt;</a:t>
            </a:r>
            <a:r>
              <a:rPr lang="en-CA" b="1" dirty="0" err="1">
                <a:highlight>
                  <a:srgbClr val="FFFF00"/>
                </a:highlight>
              </a:rPr>
              <a:t>TableRow</a:t>
            </a:r>
            <a:r>
              <a:rPr lang="en-CA" dirty="0"/>
              <a:t> </a:t>
            </a:r>
            <a:r>
              <a:rPr lang="en-CA" dirty="0" err="1"/>
              <a:t>android:background</a:t>
            </a:r>
            <a:r>
              <a:rPr lang="en-CA" dirty="0"/>
              <a:t>="#DAE8FC" </a:t>
            </a:r>
            <a:r>
              <a:rPr lang="en-CA" dirty="0" err="1"/>
              <a:t>android:padding</a:t>
            </a:r>
            <a:r>
              <a:rPr lang="en-CA" dirty="0"/>
              <a:t>="5dp"&gt;</a:t>
            </a:r>
          </a:p>
          <a:p>
            <a:pPr marL="0" indent="0">
              <a:buNone/>
            </a:pPr>
            <a:r>
              <a:rPr lang="en-CA" dirty="0"/>
              <a:t>        &lt;</a:t>
            </a:r>
            <a:r>
              <a:rPr lang="en-CA" dirty="0" err="1"/>
              <a:t>TextView</a:t>
            </a:r>
            <a:endParaRPr lang="en-CA" dirty="0"/>
          </a:p>
          <a:p>
            <a:pPr marL="0" indent="0">
              <a:buNone/>
            </a:pPr>
            <a:r>
              <a:rPr lang="en-CA" dirty="0"/>
              <a:t>            </a:t>
            </a:r>
            <a:r>
              <a:rPr lang="en-CA" dirty="0" err="1"/>
              <a:t>android:layout_width</a:t>
            </a:r>
            <a:r>
              <a:rPr lang="en-CA" dirty="0"/>
              <a:t>="</a:t>
            </a:r>
            <a:r>
              <a:rPr lang="en-CA" dirty="0" err="1"/>
              <a:t>wrap_content</a:t>
            </a:r>
            <a:r>
              <a:rPr lang="en-CA" dirty="0"/>
              <a:t>"</a:t>
            </a:r>
          </a:p>
          <a:p>
            <a:pPr marL="0" indent="0">
              <a:buNone/>
            </a:pPr>
            <a:r>
              <a:rPr lang="en-CA" dirty="0"/>
              <a:t>            </a:t>
            </a:r>
            <a:r>
              <a:rPr lang="en-CA" dirty="0" err="1"/>
              <a:t>android:layout_height</a:t>
            </a:r>
            <a:r>
              <a:rPr lang="en-CA" dirty="0"/>
              <a:t>="</a:t>
            </a:r>
            <a:r>
              <a:rPr lang="en-CA" dirty="0" err="1"/>
              <a:t>wrap_content</a:t>
            </a:r>
            <a:r>
              <a:rPr lang="en-CA" dirty="0"/>
              <a:t>"</a:t>
            </a:r>
          </a:p>
          <a:p>
            <a:pPr marL="0" indent="0">
              <a:buNone/>
            </a:pPr>
            <a:r>
              <a:rPr lang="en-CA" dirty="0"/>
              <a:t>            </a:t>
            </a:r>
            <a:r>
              <a:rPr lang="en-CA" dirty="0" err="1"/>
              <a:t>android:layout_weight</a:t>
            </a:r>
            <a:r>
              <a:rPr lang="en-CA" dirty="0"/>
              <a:t>="1"</a:t>
            </a:r>
          </a:p>
          <a:p>
            <a:pPr marL="0" indent="0">
              <a:buNone/>
            </a:pPr>
            <a:r>
              <a:rPr lang="en-CA" dirty="0"/>
              <a:t>            </a:t>
            </a:r>
            <a:r>
              <a:rPr lang="en-CA" dirty="0" err="1"/>
              <a:t>android:text</a:t>
            </a:r>
            <a:r>
              <a:rPr lang="en-CA" dirty="0"/>
              <a:t>="</a:t>
            </a:r>
            <a:r>
              <a:rPr lang="en-CA" b="1" dirty="0"/>
              <a:t>1</a:t>
            </a:r>
            <a:r>
              <a:rPr lang="en-CA" dirty="0"/>
              <a:t>" /&gt;</a:t>
            </a:r>
          </a:p>
          <a:p>
            <a:pPr marL="0" indent="0">
              <a:buNone/>
            </a:pPr>
            <a:r>
              <a:rPr lang="en-CA" dirty="0"/>
              <a:t>        &lt;</a:t>
            </a:r>
            <a:r>
              <a:rPr lang="en-CA" dirty="0" err="1"/>
              <a:t>TextView</a:t>
            </a:r>
            <a:endParaRPr lang="en-CA" dirty="0"/>
          </a:p>
          <a:p>
            <a:pPr marL="0" indent="0">
              <a:buNone/>
            </a:pPr>
            <a:r>
              <a:rPr lang="en-CA" dirty="0"/>
              <a:t>            </a:t>
            </a:r>
            <a:r>
              <a:rPr lang="en-CA" dirty="0" err="1"/>
              <a:t>android:layout_width</a:t>
            </a:r>
            <a:r>
              <a:rPr lang="en-CA" dirty="0"/>
              <a:t>="</a:t>
            </a:r>
            <a:r>
              <a:rPr lang="en-CA" dirty="0" err="1"/>
              <a:t>wrap_content</a:t>
            </a:r>
            <a:r>
              <a:rPr lang="en-CA" dirty="0"/>
              <a:t>"</a:t>
            </a:r>
          </a:p>
          <a:p>
            <a:pPr marL="0" indent="0">
              <a:buNone/>
            </a:pPr>
            <a:r>
              <a:rPr lang="en-CA" dirty="0"/>
              <a:t>            </a:t>
            </a:r>
            <a:r>
              <a:rPr lang="en-CA" dirty="0" err="1"/>
              <a:t>android:layout_height</a:t>
            </a:r>
            <a:r>
              <a:rPr lang="en-CA" dirty="0"/>
              <a:t>="</a:t>
            </a:r>
            <a:r>
              <a:rPr lang="en-CA" dirty="0" err="1"/>
              <a:t>wrap_content</a:t>
            </a:r>
            <a:r>
              <a:rPr lang="en-CA" dirty="0"/>
              <a:t>"</a:t>
            </a:r>
          </a:p>
          <a:p>
            <a:pPr marL="0" indent="0">
              <a:buNone/>
            </a:pPr>
            <a:r>
              <a:rPr lang="en-CA" dirty="0"/>
              <a:t>            </a:t>
            </a:r>
            <a:r>
              <a:rPr lang="en-CA" dirty="0" err="1"/>
              <a:t>android:layout_weight</a:t>
            </a:r>
            <a:r>
              <a:rPr lang="en-CA" dirty="0"/>
              <a:t>="1"</a:t>
            </a:r>
          </a:p>
          <a:p>
            <a:pPr marL="0" indent="0">
              <a:buNone/>
            </a:pPr>
            <a:r>
              <a:rPr lang="en-CA" dirty="0"/>
              <a:t>            </a:t>
            </a:r>
            <a:r>
              <a:rPr lang="en-CA" dirty="0" err="1"/>
              <a:t>android:text</a:t>
            </a:r>
            <a:r>
              <a:rPr lang="en-CA" dirty="0"/>
              <a:t>="</a:t>
            </a:r>
            <a:r>
              <a:rPr lang="en-CA" b="1" dirty="0"/>
              <a:t>Suresh </a:t>
            </a:r>
            <a:r>
              <a:rPr lang="en-CA" b="1" dirty="0" err="1"/>
              <a:t>Dasari</a:t>
            </a:r>
            <a:r>
              <a:rPr lang="en-CA" dirty="0"/>
              <a:t>" /&gt;</a:t>
            </a:r>
          </a:p>
          <a:p>
            <a:pPr marL="0" indent="0">
              <a:buNone/>
            </a:pPr>
            <a:r>
              <a:rPr lang="en-CA" dirty="0"/>
              <a:t>        &lt;</a:t>
            </a:r>
            <a:r>
              <a:rPr lang="en-CA" dirty="0" err="1"/>
              <a:t>TextView</a:t>
            </a:r>
            <a:endParaRPr lang="en-CA" dirty="0"/>
          </a:p>
          <a:p>
            <a:pPr marL="0" indent="0">
              <a:buNone/>
            </a:pPr>
            <a:r>
              <a:rPr lang="en-CA" dirty="0"/>
              <a:t>            </a:t>
            </a:r>
            <a:r>
              <a:rPr lang="en-CA" dirty="0" err="1"/>
              <a:t>android:layout_width</a:t>
            </a:r>
            <a:r>
              <a:rPr lang="en-CA" dirty="0"/>
              <a:t>="</a:t>
            </a:r>
            <a:r>
              <a:rPr lang="en-CA" dirty="0" err="1"/>
              <a:t>wrap_content</a:t>
            </a:r>
            <a:r>
              <a:rPr lang="en-CA" dirty="0"/>
              <a:t>"</a:t>
            </a:r>
          </a:p>
          <a:p>
            <a:pPr marL="0" indent="0">
              <a:buNone/>
            </a:pPr>
            <a:r>
              <a:rPr lang="en-CA" dirty="0"/>
              <a:t>            </a:t>
            </a:r>
            <a:r>
              <a:rPr lang="en-CA" dirty="0" err="1"/>
              <a:t>android:layout_height</a:t>
            </a:r>
            <a:r>
              <a:rPr lang="en-CA" dirty="0"/>
              <a:t>="</a:t>
            </a:r>
            <a:r>
              <a:rPr lang="en-CA" dirty="0" err="1"/>
              <a:t>wrap_content</a:t>
            </a:r>
            <a:r>
              <a:rPr lang="en-CA" dirty="0"/>
              <a:t>"</a:t>
            </a:r>
          </a:p>
          <a:p>
            <a:pPr marL="0" indent="0">
              <a:buNone/>
            </a:pPr>
            <a:r>
              <a:rPr lang="en-CA" dirty="0"/>
              <a:t>            </a:t>
            </a:r>
            <a:r>
              <a:rPr lang="en-CA" dirty="0" err="1"/>
              <a:t>android:layout_weight</a:t>
            </a:r>
            <a:r>
              <a:rPr lang="en-CA" dirty="0"/>
              <a:t>="1"</a:t>
            </a:r>
          </a:p>
          <a:p>
            <a:pPr marL="0" indent="0">
              <a:buNone/>
            </a:pPr>
            <a:r>
              <a:rPr lang="en-CA" dirty="0"/>
              <a:t>            </a:t>
            </a:r>
            <a:r>
              <a:rPr lang="en-CA" dirty="0" err="1"/>
              <a:t>android:text</a:t>
            </a:r>
            <a:r>
              <a:rPr lang="en-CA" dirty="0"/>
              <a:t>="</a:t>
            </a:r>
            <a:r>
              <a:rPr lang="en-CA" b="1" dirty="0"/>
              <a:t>Hyderabad</a:t>
            </a:r>
            <a:r>
              <a:rPr lang="en-CA" dirty="0"/>
              <a:t>" /&gt;</a:t>
            </a:r>
          </a:p>
          <a:p>
            <a:pPr marL="0" indent="0">
              <a:buNone/>
            </a:pPr>
            <a:r>
              <a:rPr lang="en-CA" dirty="0"/>
              <a:t>    &lt;/</a:t>
            </a:r>
            <a:r>
              <a:rPr lang="en-CA" b="1" dirty="0" err="1">
                <a:highlight>
                  <a:srgbClr val="FFFF00"/>
                </a:highlight>
              </a:rPr>
              <a:t>TableRow</a:t>
            </a:r>
            <a:r>
              <a:rPr lang="en-CA" dirty="0"/>
              <a:t>&gt;</a:t>
            </a:r>
          </a:p>
        </p:txBody>
      </p:sp>
    </p:spTree>
    <p:extLst>
      <p:ext uri="{BB962C8B-B14F-4D97-AF65-F5344CB8AC3E}">
        <p14:creationId xmlns:p14="http://schemas.microsoft.com/office/powerpoint/2010/main" val="33454208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10D027-FAE2-9A40-7F53-AB94474A1B56}"/>
              </a:ext>
            </a:extLst>
          </p:cNvPr>
          <p:cNvSpPr>
            <a:spLocks noGrp="1"/>
          </p:cNvSpPr>
          <p:nvPr>
            <p:ph idx="1"/>
          </p:nvPr>
        </p:nvSpPr>
        <p:spPr>
          <a:xfrm>
            <a:off x="838200" y="431320"/>
            <a:ext cx="10515600" cy="6185139"/>
          </a:xfrm>
        </p:spPr>
        <p:txBody>
          <a:bodyPr>
            <a:normAutofit fontScale="77500" lnSpcReduction="20000"/>
          </a:bodyPr>
          <a:lstStyle/>
          <a:p>
            <a:pPr marL="0" indent="0">
              <a:buNone/>
            </a:pPr>
            <a:r>
              <a:rPr lang="en-CA" dirty="0"/>
              <a:t>&lt;</a:t>
            </a:r>
            <a:r>
              <a:rPr lang="en-CA" b="1" dirty="0" err="1">
                <a:highlight>
                  <a:srgbClr val="FFFF00"/>
                </a:highlight>
              </a:rPr>
              <a:t>TableRow</a:t>
            </a:r>
            <a:r>
              <a:rPr lang="en-CA" dirty="0"/>
              <a:t> </a:t>
            </a:r>
            <a:r>
              <a:rPr lang="en-CA" dirty="0" err="1"/>
              <a:t>android:background</a:t>
            </a:r>
            <a:r>
              <a:rPr lang="en-CA" dirty="0"/>
              <a:t>="#DAE8FC" </a:t>
            </a:r>
            <a:r>
              <a:rPr lang="en-CA" dirty="0" err="1"/>
              <a:t>android:padding</a:t>
            </a:r>
            <a:r>
              <a:rPr lang="en-CA" dirty="0"/>
              <a:t>="5dp"&gt;</a:t>
            </a:r>
          </a:p>
          <a:p>
            <a:pPr marL="0" indent="0">
              <a:buNone/>
            </a:pPr>
            <a:r>
              <a:rPr lang="en-CA" dirty="0"/>
              <a:t>        &lt;</a:t>
            </a:r>
            <a:r>
              <a:rPr lang="en-CA" dirty="0" err="1"/>
              <a:t>TextView</a:t>
            </a:r>
            <a:endParaRPr lang="en-CA" dirty="0"/>
          </a:p>
          <a:p>
            <a:pPr marL="0" indent="0">
              <a:buNone/>
            </a:pPr>
            <a:r>
              <a:rPr lang="en-CA" dirty="0"/>
              <a:t>            </a:t>
            </a:r>
            <a:r>
              <a:rPr lang="en-CA" dirty="0" err="1"/>
              <a:t>android:layout_width</a:t>
            </a:r>
            <a:r>
              <a:rPr lang="en-CA" dirty="0"/>
              <a:t>="</a:t>
            </a:r>
            <a:r>
              <a:rPr lang="en-CA" dirty="0" err="1"/>
              <a:t>wrap_content</a:t>
            </a:r>
            <a:r>
              <a:rPr lang="en-CA" dirty="0"/>
              <a:t>"</a:t>
            </a:r>
          </a:p>
          <a:p>
            <a:pPr marL="0" indent="0">
              <a:buNone/>
            </a:pPr>
            <a:r>
              <a:rPr lang="en-CA" dirty="0"/>
              <a:t>            </a:t>
            </a:r>
            <a:r>
              <a:rPr lang="en-CA" dirty="0" err="1"/>
              <a:t>android:layout_height</a:t>
            </a:r>
            <a:r>
              <a:rPr lang="en-CA" dirty="0"/>
              <a:t>="</a:t>
            </a:r>
            <a:r>
              <a:rPr lang="en-CA" dirty="0" err="1"/>
              <a:t>wrap_content</a:t>
            </a:r>
            <a:r>
              <a:rPr lang="en-CA" dirty="0"/>
              <a:t>"</a:t>
            </a:r>
          </a:p>
          <a:p>
            <a:pPr marL="0" indent="0">
              <a:buNone/>
            </a:pPr>
            <a:r>
              <a:rPr lang="en-CA" dirty="0"/>
              <a:t>            </a:t>
            </a:r>
            <a:r>
              <a:rPr lang="en-CA" dirty="0" err="1"/>
              <a:t>android:layout_weight</a:t>
            </a:r>
            <a:r>
              <a:rPr lang="en-CA" dirty="0"/>
              <a:t>="1"</a:t>
            </a:r>
          </a:p>
          <a:p>
            <a:pPr marL="0" indent="0">
              <a:buNone/>
            </a:pPr>
            <a:r>
              <a:rPr lang="en-CA" dirty="0"/>
              <a:t>            </a:t>
            </a:r>
            <a:r>
              <a:rPr lang="en-CA" dirty="0" err="1"/>
              <a:t>android:text</a:t>
            </a:r>
            <a:r>
              <a:rPr lang="en-CA" dirty="0"/>
              <a:t>="</a:t>
            </a:r>
            <a:r>
              <a:rPr lang="en-CA" b="1" dirty="0"/>
              <a:t>2</a:t>
            </a:r>
            <a:r>
              <a:rPr lang="en-CA" dirty="0"/>
              <a:t>" /&gt;</a:t>
            </a:r>
          </a:p>
          <a:p>
            <a:pPr marL="0" indent="0">
              <a:buNone/>
            </a:pPr>
            <a:r>
              <a:rPr lang="en-CA" dirty="0"/>
              <a:t>        &lt;</a:t>
            </a:r>
            <a:r>
              <a:rPr lang="en-CA" dirty="0" err="1"/>
              <a:t>TextView</a:t>
            </a:r>
            <a:endParaRPr lang="en-CA" dirty="0"/>
          </a:p>
          <a:p>
            <a:pPr marL="0" indent="0">
              <a:buNone/>
            </a:pPr>
            <a:r>
              <a:rPr lang="en-CA" dirty="0"/>
              <a:t>            </a:t>
            </a:r>
            <a:r>
              <a:rPr lang="en-CA" dirty="0" err="1"/>
              <a:t>android:layout_width</a:t>
            </a:r>
            <a:r>
              <a:rPr lang="en-CA" dirty="0"/>
              <a:t>="</a:t>
            </a:r>
            <a:r>
              <a:rPr lang="en-CA" dirty="0" err="1"/>
              <a:t>wrap_content</a:t>
            </a:r>
            <a:r>
              <a:rPr lang="en-CA" dirty="0"/>
              <a:t>"</a:t>
            </a:r>
          </a:p>
          <a:p>
            <a:pPr marL="0" indent="0">
              <a:buNone/>
            </a:pPr>
            <a:r>
              <a:rPr lang="en-CA" dirty="0"/>
              <a:t>            </a:t>
            </a:r>
            <a:r>
              <a:rPr lang="en-CA" dirty="0" err="1"/>
              <a:t>android:layout_height</a:t>
            </a:r>
            <a:r>
              <a:rPr lang="en-CA" dirty="0"/>
              <a:t>="</a:t>
            </a:r>
            <a:r>
              <a:rPr lang="en-CA" dirty="0" err="1"/>
              <a:t>wrap_content</a:t>
            </a:r>
            <a:r>
              <a:rPr lang="en-CA" dirty="0"/>
              <a:t>"</a:t>
            </a:r>
          </a:p>
          <a:p>
            <a:pPr marL="0" indent="0">
              <a:buNone/>
            </a:pPr>
            <a:r>
              <a:rPr lang="en-CA" dirty="0"/>
              <a:t>            </a:t>
            </a:r>
            <a:r>
              <a:rPr lang="en-CA" dirty="0" err="1"/>
              <a:t>android:layout_weight</a:t>
            </a:r>
            <a:r>
              <a:rPr lang="en-CA" dirty="0"/>
              <a:t>="1"</a:t>
            </a:r>
          </a:p>
          <a:p>
            <a:pPr marL="0" indent="0">
              <a:buNone/>
            </a:pPr>
            <a:r>
              <a:rPr lang="en-CA" dirty="0"/>
              <a:t>            </a:t>
            </a:r>
            <a:r>
              <a:rPr lang="en-CA" dirty="0" err="1"/>
              <a:t>android:text</a:t>
            </a:r>
            <a:r>
              <a:rPr lang="en-CA" dirty="0"/>
              <a:t>="</a:t>
            </a:r>
            <a:r>
              <a:rPr lang="en-CA" b="1" dirty="0"/>
              <a:t>Rohini </a:t>
            </a:r>
            <a:r>
              <a:rPr lang="en-CA" b="1" dirty="0" err="1"/>
              <a:t>Alavala</a:t>
            </a:r>
            <a:r>
              <a:rPr lang="en-CA" dirty="0"/>
              <a:t>" /&gt;</a:t>
            </a:r>
          </a:p>
          <a:p>
            <a:pPr marL="0" indent="0">
              <a:buNone/>
            </a:pPr>
            <a:r>
              <a:rPr lang="en-CA" dirty="0"/>
              <a:t>        &lt;</a:t>
            </a:r>
            <a:r>
              <a:rPr lang="en-CA" dirty="0" err="1"/>
              <a:t>TextView</a:t>
            </a:r>
            <a:endParaRPr lang="en-CA" dirty="0"/>
          </a:p>
          <a:p>
            <a:pPr marL="0" indent="0">
              <a:buNone/>
            </a:pPr>
            <a:r>
              <a:rPr lang="en-CA" dirty="0"/>
              <a:t>            </a:t>
            </a:r>
            <a:r>
              <a:rPr lang="en-CA" dirty="0" err="1"/>
              <a:t>android:layout_width</a:t>
            </a:r>
            <a:r>
              <a:rPr lang="en-CA" dirty="0"/>
              <a:t>="</a:t>
            </a:r>
            <a:r>
              <a:rPr lang="en-CA" dirty="0" err="1"/>
              <a:t>wrap_content</a:t>
            </a:r>
            <a:r>
              <a:rPr lang="en-CA" dirty="0"/>
              <a:t>"</a:t>
            </a:r>
          </a:p>
          <a:p>
            <a:pPr marL="0" indent="0">
              <a:buNone/>
            </a:pPr>
            <a:r>
              <a:rPr lang="en-CA" dirty="0"/>
              <a:t>            </a:t>
            </a:r>
            <a:r>
              <a:rPr lang="en-CA" dirty="0" err="1"/>
              <a:t>android:layout_height</a:t>
            </a:r>
            <a:r>
              <a:rPr lang="en-CA" dirty="0"/>
              <a:t>="</a:t>
            </a:r>
            <a:r>
              <a:rPr lang="en-CA" dirty="0" err="1"/>
              <a:t>wrap_content</a:t>
            </a:r>
            <a:r>
              <a:rPr lang="en-CA" dirty="0"/>
              <a:t>"</a:t>
            </a:r>
          </a:p>
          <a:p>
            <a:pPr marL="0" indent="0">
              <a:buNone/>
            </a:pPr>
            <a:r>
              <a:rPr lang="en-CA" dirty="0"/>
              <a:t>            </a:t>
            </a:r>
            <a:r>
              <a:rPr lang="en-CA" dirty="0" err="1"/>
              <a:t>android:layout_weight</a:t>
            </a:r>
            <a:r>
              <a:rPr lang="en-CA" dirty="0"/>
              <a:t>="1"</a:t>
            </a:r>
          </a:p>
          <a:p>
            <a:pPr marL="0" indent="0">
              <a:buNone/>
            </a:pPr>
            <a:r>
              <a:rPr lang="en-CA" dirty="0"/>
              <a:t>            </a:t>
            </a:r>
            <a:r>
              <a:rPr lang="en-CA" dirty="0" err="1"/>
              <a:t>android:text</a:t>
            </a:r>
            <a:r>
              <a:rPr lang="en-CA" dirty="0"/>
              <a:t>="</a:t>
            </a:r>
            <a:r>
              <a:rPr lang="en-CA" b="1" dirty="0"/>
              <a:t>Guntur</a:t>
            </a:r>
            <a:r>
              <a:rPr lang="en-CA" dirty="0"/>
              <a:t>" /&gt;</a:t>
            </a:r>
          </a:p>
          <a:p>
            <a:pPr marL="0" indent="0">
              <a:buNone/>
            </a:pPr>
            <a:r>
              <a:rPr lang="en-CA" dirty="0"/>
              <a:t>    &lt;/</a:t>
            </a:r>
            <a:r>
              <a:rPr lang="en-CA" b="1" dirty="0" err="1">
                <a:highlight>
                  <a:srgbClr val="FFFF00"/>
                </a:highlight>
              </a:rPr>
              <a:t>TableRow</a:t>
            </a:r>
            <a:r>
              <a:rPr lang="en-CA" dirty="0"/>
              <a:t>&gt;</a:t>
            </a:r>
          </a:p>
          <a:p>
            <a:pPr marL="0" indent="0">
              <a:buNone/>
            </a:pPr>
            <a:endParaRPr lang="en-CA" dirty="0"/>
          </a:p>
        </p:txBody>
      </p:sp>
    </p:spTree>
    <p:extLst>
      <p:ext uri="{BB962C8B-B14F-4D97-AF65-F5344CB8AC3E}">
        <p14:creationId xmlns:p14="http://schemas.microsoft.com/office/powerpoint/2010/main" val="11478463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B9386BF-11AE-B215-FE3F-152D210FC24E}"/>
              </a:ext>
            </a:extLst>
          </p:cNvPr>
          <p:cNvSpPr>
            <a:spLocks noGrp="1"/>
          </p:cNvSpPr>
          <p:nvPr>
            <p:ph idx="1"/>
          </p:nvPr>
        </p:nvSpPr>
        <p:spPr>
          <a:xfrm>
            <a:off x="838200" y="258792"/>
            <a:ext cx="10515600" cy="6461185"/>
          </a:xfrm>
        </p:spPr>
        <p:txBody>
          <a:bodyPr>
            <a:normAutofit fontScale="70000" lnSpcReduction="20000"/>
          </a:bodyPr>
          <a:lstStyle/>
          <a:p>
            <a:pPr marL="0" indent="0">
              <a:buNone/>
            </a:pPr>
            <a:r>
              <a:rPr lang="en-CA" dirty="0"/>
              <a:t>&lt;</a:t>
            </a:r>
            <a:r>
              <a:rPr lang="en-CA" b="1" dirty="0" err="1">
                <a:highlight>
                  <a:srgbClr val="FFFF00"/>
                </a:highlight>
              </a:rPr>
              <a:t>TableRow</a:t>
            </a:r>
            <a:r>
              <a:rPr lang="en-CA" dirty="0"/>
              <a:t> </a:t>
            </a:r>
            <a:r>
              <a:rPr lang="en-CA" dirty="0" err="1"/>
              <a:t>android:background</a:t>
            </a:r>
            <a:r>
              <a:rPr lang="en-CA" dirty="0"/>
              <a:t>="#DAE8FC" </a:t>
            </a:r>
            <a:r>
              <a:rPr lang="en-CA" dirty="0" err="1"/>
              <a:t>android:padding</a:t>
            </a:r>
            <a:r>
              <a:rPr lang="en-CA" dirty="0"/>
              <a:t>="5dp"&gt;</a:t>
            </a:r>
          </a:p>
          <a:p>
            <a:pPr marL="0" indent="0">
              <a:buNone/>
            </a:pPr>
            <a:r>
              <a:rPr lang="en-CA" dirty="0"/>
              <a:t>        &lt;</a:t>
            </a:r>
            <a:r>
              <a:rPr lang="en-CA" dirty="0" err="1"/>
              <a:t>TextView</a:t>
            </a:r>
            <a:endParaRPr lang="en-CA" dirty="0"/>
          </a:p>
          <a:p>
            <a:pPr marL="0" indent="0">
              <a:buNone/>
            </a:pPr>
            <a:r>
              <a:rPr lang="en-CA" dirty="0"/>
              <a:t>            </a:t>
            </a:r>
            <a:r>
              <a:rPr lang="en-CA" dirty="0" err="1"/>
              <a:t>android:layout_width</a:t>
            </a:r>
            <a:r>
              <a:rPr lang="en-CA" dirty="0"/>
              <a:t>="</a:t>
            </a:r>
            <a:r>
              <a:rPr lang="en-CA" dirty="0" err="1"/>
              <a:t>wrap_content</a:t>
            </a:r>
            <a:r>
              <a:rPr lang="en-CA" dirty="0"/>
              <a:t>"</a:t>
            </a:r>
          </a:p>
          <a:p>
            <a:pPr marL="0" indent="0">
              <a:buNone/>
            </a:pPr>
            <a:r>
              <a:rPr lang="en-CA" dirty="0"/>
              <a:t>            </a:t>
            </a:r>
            <a:r>
              <a:rPr lang="en-CA" dirty="0" err="1"/>
              <a:t>android:layout_height</a:t>
            </a:r>
            <a:r>
              <a:rPr lang="en-CA" dirty="0"/>
              <a:t>="</a:t>
            </a:r>
            <a:r>
              <a:rPr lang="en-CA" dirty="0" err="1"/>
              <a:t>wrap_content</a:t>
            </a:r>
            <a:r>
              <a:rPr lang="en-CA" dirty="0"/>
              <a:t>"</a:t>
            </a:r>
          </a:p>
          <a:p>
            <a:pPr marL="0" indent="0">
              <a:buNone/>
            </a:pPr>
            <a:r>
              <a:rPr lang="en-CA" dirty="0"/>
              <a:t>            </a:t>
            </a:r>
            <a:r>
              <a:rPr lang="en-CA" dirty="0" err="1"/>
              <a:t>android:layout_weight</a:t>
            </a:r>
            <a:r>
              <a:rPr lang="en-CA" dirty="0"/>
              <a:t>="1"</a:t>
            </a:r>
          </a:p>
          <a:p>
            <a:pPr marL="0" indent="0">
              <a:buNone/>
            </a:pPr>
            <a:r>
              <a:rPr lang="en-CA" dirty="0"/>
              <a:t>            </a:t>
            </a:r>
            <a:r>
              <a:rPr lang="en-CA" dirty="0" err="1"/>
              <a:t>android:text</a:t>
            </a:r>
            <a:r>
              <a:rPr lang="en-CA" dirty="0"/>
              <a:t>="</a:t>
            </a:r>
            <a:r>
              <a:rPr lang="en-CA" b="1" dirty="0"/>
              <a:t>3</a:t>
            </a:r>
            <a:r>
              <a:rPr lang="en-CA" dirty="0"/>
              <a:t>" /&gt;</a:t>
            </a:r>
          </a:p>
          <a:p>
            <a:pPr marL="0" indent="0">
              <a:buNone/>
            </a:pPr>
            <a:r>
              <a:rPr lang="en-CA" dirty="0"/>
              <a:t>        &lt;</a:t>
            </a:r>
            <a:r>
              <a:rPr lang="en-CA" dirty="0" err="1"/>
              <a:t>TextView</a:t>
            </a:r>
            <a:endParaRPr lang="en-CA" dirty="0"/>
          </a:p>
          <a:p>
            <a:pPr marL="0" indent="0">
              <a:buNone/>
            </a:pPr>
            <a:r>
              <a:rPr lang="en-CA" dirty="0"/>
              <a:t>            </a:t>
            </a:r>
            <a:r>
              <a:rPr lang="en-CA" dirty="0" err="1"/>
              <a:t>android:layout_width</a:t>
            </a:r>
            <a:r>
              <a:rPr lang="en-CA" dirty="0"/>
              <a:t>="</a:t>
            </a:r>
            <a:r>
              <a:rPr lang="en-CA" dirty="0" err="1"/>
              <a:t>wrap_content</a:t>
            </a:r>
            <a:r>
              <a:rPr lang="en-CA" dirty="0"/>
              <a:t>"</a:t>
            </a:r>
          </a:p>
          <a:p>
            <a:pPr marL="0" indent="0">
              <a:buNone/>
            </a:pPr>
            <a:r>
              <a:rPr lang="en-CA" dirty="0"/>
              <a:t>            </a:t>
            </a:r>
            <a:r>
              <a:rPr lang="en-CA" dirty="0" err="1"/>
              <a:t>android:layout_height</a:t>
            </a:r>
            <a:r>
              <a:rPr lang="en-CA" dirty="0"/>
              <a:t>="</a:t>
            </a:r>
            <a:r>
              <a:rPr lang="en-CA" dirty="0" err="1"/>
              <a:t>wrap_content</a:t>
            </a:r>
            <a:r>
              <a:rPr lang="en-CA" dirty="0"/>
              <a:t>"</a:t>
            </a:r>
          </a:p>
          <a:p>
            <a:pPr marL="0" indent="0">
              <a:buNone/>
            </a:pPr>
            <a:r>
              <a:rPr lang="en-CA" dirty="0"/>
              <a:t>            </a:t>
            </a:r>
            <a:r>
              <a:rPr lang="en-CA" dirty="0" err="1"/>
              <a:t>android:layout_weight</a:t>
            </a:r>
            <a:r>
              <a:rPr lang="en-CA" dirty="0"/>
              <a:t>="1"</a:t>
            </a:r>
          </a:p>
          <a:p>
            <a:pPr marL="0" indent="0">
              <a:buNone/>
            </a:pPr>
            <a:r>
              <a:rPr lang="en-CA" dirty="0"/>
              <a:t>            </a:t>
            </a:r>
            <a:r>
              <a:rPr lang="en-CA" dirty="0" err="1"/>
              <a:t>android:text</a:t>
            </a:r>
            <a:r>
              <a:rPr lang="en-CA" dirty="0"/>
              <a:t>="</a:t>
            </a:r>
            <a:r>
              <a:rPr lang="en-CA" b="1" dirty="0" err="1"/>
              <a:t>Trishika</a:t>
            </a:r>
            <a:r>
              <a:rPr lang="en-CA" b="1" dirty="0"/>
              <a:t> </a:t>
            </a:r>
            <a:r>
              <a:rPr lang="en-CA" b="1" dirty="0" err="1"/>
              <a:t>Dasari</a:t>
            </a:r>
            <a:r>
              <a:rPr lang="en-CA" dirty="0"/>
              <a:t>" /&gt;</a:t>
            </a:r>
          </a:p>
          <a:p>
            <a:pPr marL="0" indent="0">
              <a:buNone/>
            </a:pPr>
            <a:r>
              <a:rPr lang="en-CA" dirty="0"/>
              <a:t>        &lt;</a:t>
            </a:r>
            <a:r>
              <a:rPr lang="en-CA" dirty="0" err="1"/>
              <a:t>TextView</a:t>
            </a:r>
            <a:endParaRPr lang="en-CA" dirty="0"/>
          </a:p>
          <a:p>
            <a:pPr marL="0" indent="0">
              <a:buNone/>
            </a:pPr>
            <a:r>
              <a:rPr lang="en-CA" dirty="0"/>
              <a:t>            </a:t>
            </a:r>
            <a:r>
              <a:rPr lang="en-CA" dirty="0" err="1"/>
              <a:t>android:layout_width</a:t>
            </a:r>
            <a:r>
              <a:rPr lang="en-CA" dirty="0"/>
              <a:t>="</a:t>
            </a:r>
            <a:r>
              <a:rPr lang="en-CA" dirty="0" err="1"/>
              <a:t>wrap_content</a:t>
            </a:r>
            <a:r>
              <a:rPr lang="en-CA" dirty="0"/>
              <a:t>"</a:t>
            </a:r>
          </a:p>
          <a:p>
            <a:pPr marL="0" indent="0">
              <a:buNone/>
            </a:pPr>
            <a:r>
              <a:rPr lang="en-CA" dirty="0"/>
              <a:t>            </a:t>
            </a:r>
            <a:r>
              <a:rPr lang="en-CA" dirty="0" err="1"/>
              <a:t>android:layout_height</a:t>
            </a:r>
            <a:r>
              <a:rPr lang="en-CA" dirty="0"/>
              <a:t>="</a:t>
            </a:r>
            <a:r>
              <a:rPr lang="en-CA" dirty="0" err="1"/>
              <a:t>wrap_content</a:t>
            </a:r>
            <a:r>
              <a:rPr lang="en-CA" dirty="0"/>
              <a:t>"</a:t>
            </a:r>
          </a:p>
          <a:p>
            <a:pPr marL="0" indent="0">
              <a:buNone/>
            </a:pPr>
            <a:r>
              <a:rPr lang="en-CA" dirty="0"/>
              <a:t>            </a:t>
            </a:r>
            <a:r>
              <a:rPr lang="en-CA" dirty="0" err="1"/>
              <a:t>android:layout_weight</a:t>
            </a:r>
            <a:r>
              <a:rPr lang="en-CA" dirty="0"/>
              <a:t>="1"</a:t>
            </a:r>
          </a:p>
          <a:p>
            <a:pPr marL="0" indent="0">
              <a:buNone/>
            </a:pPr>
            <a:r>
              <a:rPr lang="en-CA" dirty="0"/>
              <a:t>            </a:t>
            </a:r>
            <a:r>
              <a:rPr lang="en-CA" dirty="0" err="1"/>
              <a:t>android:text</a:t>
            </a:r>
            <a:r>
              <a:rPr lang="en-CA" dirty="0"/>
              <a:t>="</a:t>
            </a:r>
            <a:r>
              <a:rPr lang="en-CA" b="1" dirty="0"/>
              <a:t>Guntur</a:t>
            </a:r>
            <a:r>
              <a:rPr lang="en-CA" dirty="0"/>
              <a:t>" /&gt;</a:t>
            </a:r>
          </a:p>
          <a:p>
            <a:pPr marL="0" indent="0">
              <a:buNone/>
            </a:pPr>
            <a:r>
              <a:rPr lang="en-CA" b="1" dirty="0">
                <a:highlight>
                  <a:srgbClr val="FFFF00"/>
                </a:highlight>
              </a:rPr>
              <a:t>    &lt;/</a:t>
            </a:r>
            <a:r>
              <a:rPr lang="en-CA" b="1" dirty="0" err="1">
                <a:highlight>
                  <a:srgbClr val="FFFF00"/>
                </a:highlight>
              </a:rPr>
              <a:t>TableRow</a:t>
            </a:r>
            <a:r>
              <a:rPr lang="en-CA" b="1" dirty="0">
                <a:highlight>
                  <a:srgbClr val="FFFF00"/>
                </a:highlight>
              </a:rPr>
              <a:t>&gt;</a:t>
            </a:r>
          </a:p>
          <a:p>
            <a:pPr marL="0" indent="0">
              <a:buNone/>
            </a:pPr>
            <a:r>
              <a:rPr lang="en-CA" b="1" dirty="0">
                <a:highlight>
                  <a:srgbClr val="FFFF00"/>
                </a:highlight>
              </a:rPr>
              <a:t>&lt;/</a:t>
            </a:r>
            <a:r>
              <a:rPr lang="en-CA" b="1" dirty="0" err="1">
                <a:highlight>
                  <a:srgbClr val="FFFF00"/>
                </a:highlight>
              </a:rPr>
              <a:t>TableLayout</a:t>
            </a:r>
            <a:r>
              <a:rPr lang="en-CA" b="1" dirty="0">
                <a:highlight>
                  <a:srgbClr val="FFFF00"/>
                </a:highlight>
              </a:rPr>
              <a:t>&gt;</a:t>
            </a:r>
          </a:p>
        </p:txBody>
      </p:sp>
    </p:spTree>
    <p:extLst>
      <p:ext uri="{BB962C8B-B14F-4D97-AF65-F5344CB8AC3E}">
        <p14:creationId xmlns:p14="http://schemas.microsoft.com/office/powerpoint/2010/main" val="39572836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E2182-87F5-B83F-165F-8FECBE141608}"/>
              </a:ext>
            </a:extLst>
          </p:cNvPr>
          <p:cNvSpPr>
            <a:spLocks noGrp="1"/>
          </p:cNvSpPr>
          <p:nvPr>
            <p:ph type="title"/>
          </p:nvPr>
        </p:nvSpPr>
        <p:spPr>
          <a:xfrm>
            <a:off x="838200" y="365125"/>
            <a:ext cx="10515600" cy="833947"/>
          </a:xfrm>
        </p:spPr>
        <p:txBody>
          <a:bodyPr/>
          <a:lstStyle/>
          <a:p>
            <a:r>
              <a:rPr lang="en-US" dirty="0"/>
              <a:t>Output of Android </a:t>
            </a:r>
            <a:r>
              <a:rPr lang="en-US" dirty="0" err="1"/>
              <a:t>TableLayout</a:t>
            </a:r>
            <a:r>
              <a:rPr lang="en-US" dirty="0"/>
              <a:t> Example</a:t>
            </a:r>
            <a:endParaRPr lang="en-CA" dirty="0"/>
          </a:p>
        </p:txBody>
      </p:sp>
      <p:pic>
        <p:nvPicPr>
          <p:cNvPr id="4" name="Content Placeholder 3">
            <a:extLst>
              <a:ext uri="{FF2B5EF4-FFF2-40B4-BE49-F238E27FC236}">
                <a16:creationId xmlns:a16="http://schemas.microsoft.com/office/drawing/2014/main" id="{2B03874C-08AC-7270-B9EB-D960169753DD}"/>
              </a:ext>
            </a:extLst>
          </p:cNvPr>
          <p:cNvPicPr>
            <a:picLocks noGrp="1" noChangeAspect="1"/>
          </p:cNvPicPr>
          <p:nvPr>
            <p:ph idx="1"/>
          </p:nvPr>
        </p:nvPicPr>
        <p:blipFill>
          <a:blip r:embed="rId2"/>
          <a:stretch>
            <a:fillRect/>
          </a:stretch>
        </p:blipFill>
        <p:spPr>
          <a:xfrm>
            <a:off x="3485071" y="1328468"/>
            <a:ext cx="3950899" cy="5164407"/>
          </a:xfrm>
          <a:prstGeom prst="rect">
            <a:avLst/>
          </a:prstGeom>
        </p:spPr>
      </p:pic>
    </p:spTree>
    <p:extLst>
      <p:ext uri="{BB962C8B-B14F-4D97-AF65-F5344CB8AC3E}">
        <p14:creationId xmlns:p14="http://schemas.microsoft.com/office/powerpoint/2010/main" val="5356454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F0BA5-CED0-C1D2-D73F-21DE1C92533B}"/>
              </a:ext>
            </a:extLst>
          </p:cNvPr>
          <p:cNvSpPr>
            <a:spLocks noGrp="1"/>
          </p:cNvSpPr>
          <p:nvPr>
            <p:ph type="title"/>
          </p:nvPr>
        </p:nvSpPr>
        <p:spPr>
          <a:xfrm>
            <a:off x="838200" y="365125"/>
            <a:ext cx="10515600" cy="808067"/>
          </a:xfrm>
        </p:spPr>
        <p:txBody>
          <a:bodyPr/>
          <a:lstStyle/>
          <a:p>
            <a:r>
              <a:rPr lang="en-CA" dirty="0"/>
              <a:t>Android </a:t>
            </a:r>
            <a:r>
              <a:rPr lang="en-CA" dirty="0" err="1"/>
              <a:t>FrameLayout</a:t>
            </a:r>
            <a:r>
              <a:rPr lang="en-CA" dirty="0"/>
              <a:t> </a:t>
            </a:r>
          </a:p>
        </p:txBody>
      </p:sp>
      <p:sp>
        <p:nvSpPr>
          <p:cNvPr id="3" name="Content Placeholder 2">
            <a:extLst>
              <a:ext uri="{FF2B5EF4-FFF2-40B4-BE49-F238E27FC236}">
                <a16:creationId xmlns:a16="http://schemas.microsoft.com/office/drawing/2014/main" id="{4F029DAE-FCC9-FB9E-D771-9F24831AE2AE}"/>
              </a:ext>
            </a:extLst>
          </p:cNvPr>
          <p:cNvSpPr>
            <a:spLocks noGrp="1"/>
          </p:cNvSpPr>
          <p:nvPr>
            <p:ph idx="1"/>
          </p:nvPr>
        </p:nvSpPr>
        <p:spPr>
          <a:xfrm>
            <a:off x="776377" y="1293962"/>
            <a:ext cx="11110823" cy="5477774"/>
          </a:xfrm>
        </p:spPr>
        <p:txBody>
          <a:bodyPr>
            <a:normAutofit fontScale="77500" lnSpcReduction="20000"/>
          </a:bodyPr>
          <a:lstStyle/>
          <a:p>
            <a:pPr marL="0" indent="0" algn="just">
              <a:lnSpc>
                <a:spcPct val="170000"/>
              </a:lnSpc>
              <a:buNone/>
            </a:pPr>
            <a:r>
              <a:rPr lang="en-US" dirty="0"/>
              <a:t>In android, </a:t>
            </a:r>
            <a:r>
              <a:rPr lang="en-US" dirty="0" err="1"/>
              <a:t>Framelayout</a:t>
            </a:r>
            <a:r>
              <a:rPr lang="en-US" dirty="0"/>
              <a:t> is a </a:t>
            </a:r>
            <a:r>
              <a:rPr lang="en-US" dirty="0" err="1"/>
              <a:t>ViewGroup</a:t>
            </a:r>
            <a:r>
              <a:rPr lang="en-US" dirty="0"/>
              <a:t> subclass that is used to specify the position of View instances it contains on the top of each other to display only single View inside the </a:t>
            </a:r>
            <a:r>
              <a:rPr lang="en-US" dirty="0" err="1"/>
              <a:t>FrameLayout</a:t>
            </a:r>
            <a:r>
              <a:rPr lang="en-US" dirty="0"/>
              <a:t>.</a:t>
            </a:r>
          </a:p>
          <a:p>
            <a:pPr marL="0" indent="0" algn="just">
              <a:lnSpc>
                <a:spcPct val="170000"/>
              </a:lnSpc>
              <a:buNone/>
            </a:pPr>
            <a:r>
              <a:rPr lang="en-US" dirty="0"/>
              <a:t> </a:t>
            </a:r>
            <a:r>
              <a:rPr lang="en-US" b="1" dirty="0" err="1"/>
              <a:t>FrameLayout</a:t>
            </a:r>
            <a:r>
              <a:rPr lang="en-US" b="1" dirty="0"/>
              <a:t> is </a:t>
            </a:r>
            <a:r>
              <a:rPr lang="en-US" b="1" dirty="0">
                <a:highlight>
                  <a:srgbClr val="FFFF00"/>
                </a:highlight>
              </a:rPr>
              <a:t>designed to block out an area on the screen to display a single item.</a:t>
            </a:r>
          </a:p>
          <a:p>
            <a:pPr marL="0" indent="0" algn="just">
              <a:lnSpc>
                <a:spcPct val="170000"/>
              </a:lnSpc>
              <a:buNone/>
            </a:pPr>
            <a:r>
              <a:rPr lang="en-US" b="1" dirty="0" err="1"/>
              <a:t>FrameLayout</a:t>
            </a:r>
            <a:r>
              <a:rPr lang="en-US" b="1" dirty="0"/>
              <a:t> will act as a </a:t>
            </a:r>
            <a:r>
              <a:rPr lang="en-US" b="1" dirty="0">
                <a:highlight>
                  <a:srgbClr val="FFFF00"/>
                </a:highlight>
              </a:rPr>
              <a:t>placeholder on the screen and it is used to hold a single child view</a:t>
            </a:r>
            <a:r>
              <a:rPr lang="en-US" dirty="0"/>
              <a:t>.</a:t>
            </a:r>
          </a:p>
          <a:p>
            <a:pPr marL="0" indent="0" algn="just">
              <a:lnSpc>
                <a:spcPct val="170000"/>
              </a:lnSpc>
              <a:buNone/>
            </a:pPr>
            <a:r>
              <a:rPr lang="en-US" dirty="0"/>
              <a:t>In </a:t>
            </a:r>
            <a:r>
              <a:rPr lang="en-US" dirty="0" err="1"/>
              <a:t>FrameLayout</a:t>
            </a:r>
            <a:r>
              <a:rPr lang="en-US" dirty="0"/>
              <a:t>, the child views are added in a stack and the most recently added child will show on the top. We can add multiple children views to </a:t>
            </a:r>
            <a:r>
              <a:rPr lang="en-US" dirty="0" err="1"/>
              <a:t>FrameLayout</a:t>
            </a:r>
            <a:r>
              <a:rPr lang="en-US" dirty="0"/>
              <a:t> and control their position by using gravity attributes in </a:t>
            </a:r>
            <a:r>
              <a:rPr lang="en-US" dirty="0" err="1"/>
              <a:t>FrameLayout</a:t>
            </a:r>
            <a:r>
              <a:rPr lang="en-US" dirty="0"/>
              <a:t>.</a:t>
            </a:r>
            <a:endParaRPr lang="en-CA" dirty="0"/>
          </a:p>
        </p:txBody>
      </p:sp>
    </p:spTree>
    <p:extLst>
      <p:ext uri="{BB962C8B-B14F-4D97-AF65-F5344CB8AC3E}">
        <p14:creationId xmlns:p14="http://schemas.microsoft.com/office/powerpoint/2010/main" val="17975999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F927F-89E3-D936-27D4-C81D2F2B248A}"/>
              </a:ext>
            </a:extLst>
          </p:cNvPr>
          <p:cNvSpPr>
            <a:spLocks noGrp="1"/>
          </p:cNvSpPr>
          <p:nvPr>
            <p:ph type="title"/>
          </p:nvPr>
        </p:nvSpPr>
        <p:spPr>
          <a:xfrm>
            <a:off x="250166" y="198409"/>
            <a:ext cx="11103634" cy="526210"/>
          </a:xfrm>
        </p:spPr>
        <p:txBody>
          <a:bodyPr>
            <a:normAutofit fontScale="90000"/>
          </a:bodyPr>
          <a:lstStyle/>
          <a:p>
            <a:r>
              <a:rPr lang="en-CA" dirty="0"/>
              <a:t>Android View</a:t>
            </a:r>
          </a:p>
        </p:txBody>
      </p:sp>
      <p:sp>
        <p:nvSpPr>
          <p:cNvPr id="3" name="Content Placeholder 2">
            <a:extLst>
              <a:ext uri="{FF2B5EF4-FFF2-40B4-BE49-F238E27FC236}">
                <a16:creationId xmlns:a16="http://schemas.microsoft.com/office/drawing/2014/main" id="{A77D9974-C534-A5B7-E810-3701EE0626BF}"/>
              </a:ext>
            </a:extLst>
          </p:cNvPr>
          <p:cNvSpPr>
            <a:spLocks noGrp="1"/>
          </p:cNvSpPr>
          <p:nvPr>
            <p:ph idx="1"/>
          </p:nvPr>
        </p:nvSpPr>
        <p:spPr>
          <a:xfrm>
            <a:off x="146649" y="724618"/>
            <a:ext cx="11818189" cy="6003985"/>
          </a:xfrm>
        </p:spPr>
        <p:txBody>
          <a:bodyPr>
            <a:normAutofit fontScale="92500" lnSpcReduction="20000"/>
          </a:bodyPr>
          <a:lstStyle/>
          <a:p>
            <a:pPr marL="0" indent="0" algn="just">
              <a:lnSpc>
                <a:spcPct val="170000"/>
              </a:lnSpc>
              <a:buNone/>
            </a:pPr>
            <a:r>
              <a:rPr lang="en-US" dirty="0"/>
              <a:t>The View is a base class for all UI components in android. For example, the </a:t>
            </a:r>
            <a:r>
              <a:rPr lang="en-US" dirty="0" err="1"/>
              <a:t>EditText</a:t>
            </a:r>
            <a:r>
              <a:rPr lang="en-US" dirty="0"/>
              <a:t> class is used to accept the input from users in android apps, which is a subclass of View.</a:t>
            </a:r>
          </a:p>
          <a:p>
            <a:pPr marL="0" indent="0" algn="just">
              <a:lnSpc>
                <a:spcPct val="170000"/>
              </a:lnSpc>
              <a:buNone/>
            </a:pPr>
            <a:r>
              <a:rPr lang="en-US" dirty="0"/>
              <a:t>Following are the some of common View subclasses that will be used in android applications.</a:t>
            </a:r>
          </a:p>
          <a:p>
            <a:pPr marL="0" indent="0" algn="just">
              <a:lnSpc>
                <a:spcPct val="170000"/>
              </a:lnSpc>
              <a:buNone/>
            </a:pPr>
            <a:r>
              <a:rPr lang="en-US" b="1" dirty="0" err="1"/>
              <a:t>TextView</a:t>
            </a:r>
            <a:r>
              <a:rPr lang="en-US" b="1" dirty="0"/>
              <a:t>	 		</a:t>
            </a:r>
            <a:r>
              <a:rPr lang="en-US" b="1" dirty="0" err="1"/>
              <a:t>EditText</a:t>
            </a:r>
            <a:r>
              <a:rPr lang="en-US" b="1" dirty="0"/>
              <a:t>				Button</a:t>
            </a:r>
          </a:p>
          <a:p>
            <a:pPr marL="0" indent="0" algn="just">
              <a:lnSpc>
                <a:spcPct val="170000"/>
              </a:lnSpc>
              <a:buNone/>
            </a:pPr>
            <a:r>
              <a:rPr lang="en-US" b="1" dirty="0" err="1"/>
              <a:t>CheckBox</a:t>
            </a:r>
            <a:r>
              <a:rPr lang="en-US" b="1" dirty="0"/>
              <a:t>			</a:t>
            </a:r>
            <a:r>
              <a:rPr lang="en-US" b="1" dirty="0" err="1"/>
              <a:t>RadioButton</a:t>
            </a:r>
            <a:r>
              <a:rPr lang="en-US" b="1" dirty="0"/>
              <a:t>			</a:t>
            </a:r>
            <a:r>
              <a:rPr lang="en-US" b="1" dirty="0" err="1"/>
              <a:t>ImageButton</a:t>
            </a:r>
            <a:endParaRPr lang="en-US" b="1" dirty="0"/>
          </a:p>
          <a:p>
            <a:pPr marL="0" indent="0" algn="just">
              <a:lnSpc>
                <a:spcPct val="170000"/>
              </a:lnSpc>
              <a:buNone/>
            </a:pPr>
            <a:r>
              <a:rPr lang="en-US" b="1" dirty="0"/>
              <a:t>Progress Bar		Spinner</a:t>
            </a:r>
          </a:p>
          <a:p>
            <a:pPr marL="0" indent="0" algn="just">
              <a:lnSpc>
                <a:spcPct val="170000"/>
              </a:lnSpc>
              <a:buNone/>
            </a:pPr>
            <a:r>
              <a:rPr lang="en-US" dirty="0"/>
              <a:t>Like these we have many View subclasses available in android.</a:t>
            </a:r>
            <a:endParaRPr lang="en-CA" dirty="0"/>
          </a:p>
        </p:txBody>
      </p:sp>
    </p:spTree>
    <p:extLst>
      <p:ext uri="{BB962C8B-B14F-4D97-AF65-F5344CB8AC3E}">
        <p14:creationId xmlns:p14="http://schemas.microsoft.com/office/powerpoint/2010/main" val="21063499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31047-7398-1EEA-0168-2BDDAAE45D28}"/>
              </a:ext>
            </a:extLst>
          </p:cNvPr>
          <p:cNvSpPr>
            <a:spLocks noGrp="1"/>
          </p:cNvSpPr>
          <p:nvPr>
            <p:ph type="title"/>
          </p:nvPr>
        </p:nvSpPr>
        <p:spPr/>
        <p:txBody>
          <a:bodyPr/>
          <a:lstStyle/>
          <a:p>
            <a:r>
              <a:rPr lang="en-US" dirty="0"/>
              <a:t>Pictorial representation of Frame layout</a:t>
            </a:r>
            <a:endParaRPr lang="en-CA" dirty="0"/>
          </a:p>
        </p:txBody>
      </p:sp>
      <p:pic>
        <p:nvPicPr>
          <p:cNvPr id="4" name="Content Placeholder 3">
            <a:extLst>
              <a:ext uri="{FF2B5EF4-FFF2-40B4-BE49-F238E27FC236}">
                <a16:creationId xmlns:a16="http://schemas.microsoft.com/office/drawing/2014/main" id="{09D0D91E-50EA-1E56-80C6-E3E0BA2A4071}"/>
              </a:ext>
            </a:extLst>
          </p:cNvPr>
          <p:cNvPicPr>
            <a:picLocks noGrp="1" noChangeAspect="1"/>
          </p:cNvPicPr>
          <p:nvPr>
            <p:ph idx="1"/>
          </p:nvPr>
        </p:nvPicPr>
        <p:blipFill>
          <a:blip r:embed="rId2"/>
          <a:stretch>
            <a:fillRect/>
          </a:stretch>
        </p:blipFill>
        <p:spPr>
          <a:xfrm>
            <a:off x="3778370" y="1785667"/>
            <a:ext cx="4649638" cy="4707207"/>
          </a:xfrm>
          <a:prstGeom prst="rect">
            <a:avLst/>
          </a:prstGeom>
        </p:spPr>
      </p:pic>
    </p:spTree>
    <p:extLst>
      <p:ext uri="{BB962C8B-B14F-4D97-AF65-F5344CB8AC3E}">
        <p14:creationId xmlns:p14="http://schemas.microsoft.com/office/powerpoint/2010/main" val="17883442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B13FE8B-9415-055A-5EB5-001A6C97EE86}"/>
              </a:ext>
            </a:extLst>
          </p:cNvPr>
          <p:cNvSpPr>
            <a:spLocks noGrp="1"/>
          </p:cNvSpPr>
          <p:nvPr>
            <p:ph idx="1"/>
          </p:nvPr>
        </p:nvSpPr>
        <p:spPr>
          <a:xfrm>
            <a:off x="838200" y="759125"/>
            <a:ext cx="10515600" cy="5736566"/>
          </a:xfrm>
        </p:spPr>
        <p:txBody>
          <a:bodyPr>
            <a:normAutofit fontScale="92500" lnSpcReduction="10000"/>
          </a:bodyPr>
          <a:lstStyle/>
          <a:p>
            <a:pPr marL="0" indent="0">
              <a:buNone/>
            </a:pPr>
            <a:r>
              <a:rPr lang="en-CA" sz="3900" b="1" dirty="0"/>
              <a:t>activity_main.xml</a:t>
            </a:r>
          </a:p>
          <a:p>
            <a:pPr marL="0" indent="0">
              <a:buNone/>
            </a:pPr>
            <a:r>
              <a:rPr lang="en-CA" dirty="0"/>
              <a:t>&lt;?xml version="1.0" encoding="utf-8"?&gt;</a:t>
            </a:r>
          </a:p>
          <a:p>
            <a:pPr marL="0" indent="0">
              <a:buNone/>
            </a:pPr>
            <a:r>
              <a:rPr lang="en-CA" dirty="0"/>
              <a:t>&lt;</a:t>
            </a:r>
            <a:r>
              <a:rPr lang="en-CA" b="1" dirty="0" err="1">
                <a:highlight>
                  <a:srgbClr val="FFFF00"/>
                </a:highlight>
              </a:rPr>
              <a:t>FrameLayout</a:t>
            </a:r>
            <a:r>
              <a:rPr lang="en-CA" dirty="0"/>
              <a:t> </a:t>
            </a:r>
            <a:r>
              <a:rPr lang="en-CA" dirty="0" err="1"/>
              <a:t>xmlns:android</a:t>
            </a:r>
            <a:r>
              <a:rPr lang="en-CA" dirty="0"/>
              <a:t>="http://schemas.android.com/</a:t>
            </a:r>
            <a:r>
              <a:rPr lang="en-CA" dirty="0" err="1"/>
              <a:t>apk</a:t>
            </a:r>
            <a:r>
              <a:rPr lang="en-CA" dirty="0"/>
              <a:t>/res/android"</a:t>
            </a:r>
          </a:p>
          <a:p>
            <a:pPr marL="0" indent="0">
              <a:buNone/>
            </a:pPr>
            <a:r>
              <a:rPr lang="en-CA" dirty="0"/>
              <a:t>    </a:t>
            </a:r>
            <a:r>
              <a:rPr lang="en-CA" dirty="0" err="1"/>
              <a:t>android:layout_width</a:t>
            </a:r>
            <a:r>
              <a:rPr lang="en-CA" dirty="0"/>
              <a:t>="</a:t>
            </a:r>
            <a:r>
              <a:rPr lang="en-CA" dirty="0" err="1"/>
              <a:t>match_parent</a:t>
            </a:r>
            <a:r>
              <a:rPr lang="en-CA" dirty="0"/>
              <a:t>"</a:t>
            </a:r>
          </a:p>
          <a:p>
            <a:pPr marL="0" indent="0">
              <a:buNone/>
            </a:pPr>
            <a:r>
              <a:rPr lang="en-CA" dirty="0"/>
              <a:t>    </a:t>
            </a:r>
            <a:r>
              <a:rPr lang="en-CA" dirty="0" err="1"/>
              <a:t>android:layout_height</a:t>
            </a:r>
            <a:r>
              <a:rPr lang="en-CA" dirty="0"/>
              <a:t>="</a:t>
            </a:r>
            <a:r>
              <a:rPr lang="en-CA" dirty="0" err="1"/>
              <a:t>match_parent</a:t>
            </a:r>
            <a:r>
              <a:rPr lang="en-CA" dirty="0"/>
              <a:t>"</a:t>
            </a:r>
          </a:p>
          <a:p>
            <a:pPr marL="0" indent="0">
              <a:buNone/>
            </a:pPr>
            <a:r>
              <a:rPr lang="en-CA" dirty="0"/>
              <a:t>    </a:t>
            </a:r>
            <a:r>
              <a:rPr lang="en-CA" dirty="0" err="1"/>
              <a:t>android:orientation</a:t>
            </a:r>
            <a:r>
              <a:rPr lang="en-CA" dirty="0"/>
              <a:t>="vertical"&gt;</a:t>
            </a:r>
          </a:p>
          <a:p>
            <a:pPr marL="0" indent="0">
              <a:buNone/>
            </a:pPr>
            <a:r>
              <a:rPr lang="en-CA" dirty="0"/>
              <a:t>    &lt;</a:t>
            </a:r>
            <a:r>
              <a:rPr lang="en-CA" dirty="0" err="1"/>
              <a:t>ImageView</a:t>
            </a:r>
            <a:endParaRPr lang="en-CA" dirty="0"/>
          </a:p>
          <a:p>
            <a:pPr marL="0" indent="0">
              <a:buNone/>
            </a:pPr>
            <a:r>
              <a:rPr lang="en-CA" dirty="0"/>
              <a:t>        </a:t>
            </a:r>
            <a:r>
              <a:rPr lang="en-CA" dirty="0" err="1"/>
              <a:t>android:id</a:t>
            </a:r>
            <a:r>
              <a:rPr lang="en-CA" dirty="0"/>
              <a:t>="@+id/imgvw1"</a:t>
            </a:r>
          </a:p>
          <a:p>
            <a:pPr marL="0" indent="0">
              <a:buNone/>
            </a:pPr>
            <a:r>
              <a:rPr lang="en-CA" dirty="0"/>
              <a:t>        </a:t>
            </a:r>
            <a:r>
              <a:rPr lang="en-CA" dirty="0" err="1"/>
              <a:t>android:layout_width</a:t>
            </a:r>
            <a:r>
              <a:rPr lang="en-CA" dirty="0"/>
              <a:t>="</a:t>
            </a:r>
            <a:r>
              <a:rPr lang="en-CA" dirty="0" err="1"/>
              <a:t>wrap_content</a:t>
            </a:r>
            <a:r>
              <a:rPr lang="en-CA" dirty="0"/>
              <a:t>"</a:t>
            </a:r>
          </a:p>
          <a:p>
            <a:pPr marL="0" indent="0">
              <a:buNone/>
            </a:pPr>
            <a:r>
              <a:rPr lang="en-CA" dirty="0"/>
              <a:t>        </a:t>
            </a:r>
            <a:r>
              <a:rPr lang="en-CA" dirty="0" err="1"/>
              <a:t>android:layout_height</a:t>
            </a:r>
            <a:r>
              <a:rPr lang="en-CA" dirty="0"/>
              <a:t>="</a:t>
            </a:r>
            <a:r>
              <a:rPr lang="en-CA" dirty="0" err="1"/>
              <a:t>wrap_content</a:t>
            </a:r>
            <a:r>
              <a:rPr lang="en-CA" dirty="0"/>
              <a:t>"</a:t>
            </a:r>
          </a:p>
          <a:p>
            <a:pPr marL="0" indent="0">
              <a:buNone/>
            </a:pPr>
            <a:r>
              <a:rPr lang="en-CA" dirty="0"/>
              <a:t>        </a:t>
            </a:r>
            <a:r>
              <a:rPr lang="en-CA" dirty="0" err="1"/>
              <a:t>android:scaleType</a:t>
            </a:r>
            <a:r>
              <a:rPr lang="en-CA" dirty="0"/>
              <a:t>="</a:t>
            </a:r>
            <a:r>
              <a:rPr lang="en-CA" dirty="0" err="1"/>
              <a:t>centerCrop</a:t>
            </a:r>
            <a:r>
              <a:rPr lang="en-CA" dirty="0"/>
              <a:t>"</a:t>
            </a:r>
          </a:p>
          <a:p>
            <a:pPr marL="0" indent="0">
              <a:buNone/>
            </a:pPr>
            <a:r>
              <a:rPr lang="en-CA" dirty="0"/>
              <a:t>        </a:t>
            </a:r>
            <a:r>
              <a:rPr lang="en-CA" dirty="0" err="1"/>
              <a:t>android:src</a:t>
            </a:r>
            <a:r>
              <a:rPr lang="en-CA" dirty="0"/>
              <a:t>="@drawable/</a:t>
            </a:r>
            <a:r>
              <a:rPr lang="en-CA" dirty="0" err="1"/>
              <a:t>flimg</a:t>
            </a:r>
            <a:r>
              <a:rPr lang="en-CA" dirty="0"/>
              <a:t>" /&gt;</a:t>
            </a:r>
          </a:p>
        </p:txBody>
      </p:sp>
    </p:spTree>
    <p:extLst>
      <p:ext uri="{BB962C8B-B14F-4D97-AF65-F5344CB8AC3E}">
        <p14:creationId xmlns:p14="http://schemas.microsoft.com/office/powerpoint/2010/main" val="38386466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926048-8217-B423-3169-0DB0BFDF3D01}"/>
              </a:ext>
            </a:extLst>
          </p:cNvPr>
          <p:cNvSpPr>
            <a:spLocks noGrp="1"/>
          </p:cNvSpPr>
          <p:nvPr>
            <p:ph idx="1"/>
          </p:nvPr>
        </p:nvSpPr>
        <p:spPr>
          <a:xfrm>
            <a:off x="198407" y="370936"/>
            <a:ext cx="11835441" cy="6288656"/>
          </a:xfrm>
        </p:spPr>
        <p:txBody>
          <a:bodyPr numCol="2">
            <a:normAutofit/>
          </a:bodyPr>
          <a:lstStyle/>
          <a:p>
            <a:pPr marL="0" indent="0">
              <a:buNone/>
            </a:pPr>
            <a:r>
              <a:rPr lang="en-CA" sz="2400" dirty="0"/>
              <a:t>&lt;</a:t>
            </a:r>
            <a:r>
              <a:rPr lang="en-CA" sz="2400" dirty="0" err="1"/>
              <a:t>TextView</a:t>
            </a:r>
            <a:endParaRPr lang="en-CA" sz="2400" dirty="0"/>
          </a:p>
          <a:p>
            <a:pPr marL="0" indent="0">
              <a:buNone/>
            </a:pPr>
            <a:r>
              <a:rPr lang="en-CA" sz="2400" dirty="0"/>
              <a:t>        </a:t>
            </a:r>
            <a:r>
              <a:rPr lang="en-CA" sz="2400" dirty="0" err="1"/>
              <a:t>android:id</a:t>
            </a:r>
            <a:r>
              <a:rPr lang="en-CA" sz="2400" dirty="0"/>
              <a:t>="@+id/txtvw1"</a:t>
            </a:r>
          </a:p>
          <a:p>
            <a:pPr marL="0" indent="0">
              <a:buNone/>
            </a:pPr>
            <a:r>
              <a:rPr lang="en-CA" sz="2400" dirty="0"/>
              <a:t>        </a:t>
            </a:r>
            <a:r>
              <a:rPr lang="en-CA" sz="2400" dirty="0" err="1"/>
              <a:t>android:layout_width</a:t>
            </a:r>
            <a:r>
              <a:rPr lang="en-CA" sz="2400" dirty="0"/>
              <a:t>="</a:t>
            </a:r>
            <a:r>
              <a:rPr lang="en-CA" sz="2400" dirty="0" err="1"/>
              <a:t>match_parent</a:t>
            </a:r>
            <a:r>
              <a:rPr lang="en-CA" sz="2400" dirty="0"/>
              <a:t>"</a:t>
            </a:r>
          </a:p>
          <a:p>
            <a:pPr marL="0" indent="0">
              <a:buNone/>
            </a:pPr>
            <a:r>
              <a:rPr lang="en-CA" sz="2400" dirty="0"/>
              <a:t>        </a:t>
            </a:r>
            <a:r>
              <a:rPr lang="en-CA" sz="2400" dirty="0" err="1"/>
              <a:t>android:layout_height</a:t>
            </a:r>
            <a:r>
              <a:rPr lang="en-CA" sz="2400" dirty="0"/>
              <a:t>="</a:t>
            </a:r>
            <a:r>
              <a:rPr lang="en-CA" sz="2400" dirty="0" err="1"/>
              <a:t>wrap_content</a:t>
            </a:r>
            <a:r>
              <a:rPr lang="en-CA" sz="2400" dirty="0"/>
              <a:t>"</a:t>
            </a:r>
          </a:p>
          <a:p>
            <a:pPr marL="0" indent="0">
              <a:buNone/>
            </a:pPr>
            <a:r>
              <a:rPr lang="en-CA" sz="2400" dirty="0"/>
              <a:t>        </a:t>
            </a:r>
            <a:r>
              <a:rPr lang="en-CA" sz="2400" dirty="0" err="1"/>
              <a:t>android:layout_marginTop</a:t>
            </a:r>
            <a:r>
              <a:rPr lang="en-CA" sz="2400" dirty="0"/>
              <a:t>="40dp"</a:t>
            </a:r>
          </a:p>
          <a:p>
            <a:pPr marL="0" indent="0">
              <a:buNone/>
            </a:pPr>
            <a:r>
              <a:rPr lang="en-CA" sz="2400" dirty="0"/>
              <a:t>        </a:t>
            </a:r>
            <a:r>
              <a:rPr lang="en-CA" sz="2400" dirty="0" err="1"/>
              <a:t>android:background</a:t>
            </a:r>
            <a:r>
              <a:rPr lang="en-CA" sz="2400" dirty="0"/>
              <a:t>="#4C374A"</a:t>
            </a:r>
          </a:p>
          <a:p>
            <a:pPr marL="0" indent="0">
              <a:buNone/>
            </a:pPr>
            <a:r>
              <a:rPr lang="en-CA" sz="2400" dirty="0"/>
              <a:t>        </a:t>
            </a:r>
            <a:r>
              <a:rPr lang="en-CA" sz="2400" dirty="0" err="1"/>
              <a:t>android:padding</a:t>
            </a:r>
            <a:r>
              <a:rPr lang="en-CA" sz="2400" dirty="0"/>
              <a:t>="10dp"</a:t>
            </a:r>
          </a:p>
          <a:p>
            <a:pPr marL="0" indent="0">
              <a:buNone/>
            </a:pPr>
            <a:r>
              <a:rPr lang="en-CA" sz="2400" dirty="0"/>
              <a:t>        </a:t>
            </a:r>
            <a:r>
              <a:rPr lang="en-CA" sz="2400" dirty="0" err="1"/>
              <a:t>android:text</a:t>
            </a:r>
            <a:r>
              <a:rPr lang="en-CA" sz="2400" dirty="0"/>
              <a:t>="Grand Palace, Bangkok"</a:t>
            </a:r>
          </a:p>
          <a:p>
            <a:pPr marL="0" indent="0">
              <a:buNone/>
            </a:pPr>
            <a:r>
              <a:rPr lang="en-CA" sz="2400" dirty="0"/>
              <a:t>        </a:t>
            </a:r>
            <a:r>
              <a:rPr lang="en-CA" sz="2400" dirty="0" err="1"/>
              <a:t>android:textColor</a:t>
            </a:r>
            <a:r>
              <a:rPr lang="en-CA" sz="2400" dirty="0"/>
              <a:t>="#FFFFFF"</a:t>
            </a:r>
          </a:p>
          <a:p>
            <a:pPr marL="0" indent="0">
              <a:buNone/>
            </a:pPr>
            <a:r>
              <a:rPr lang="en-CA" sz="2400" dirty="0"/>
              <a:t>        </a:t>
            </a:r>
            <a:r>
              <a:rPr lang="en-CA" sz="2400" dirty="0" err="1"/>
              <a:t>android:textSize</a:t>
            </a:r>
            <a:r>
              <a:rPr lang="en-CA" sz="2400" dirty="0"/>
              <a:t>="20sp" /&gt;</a:t>
            </a:r>
          </a:p>
          <a:p>
            <a:pPr marL="0" indent="0">
              <a:buNone/>
            </a:pPr>
            <a:endParaRPr lang="en-CA" sz="2400" dirty="0"/>
          </a:p>
          <a:p>
            <a:pPr marL="0" indent="0">
              <a:buNone/>
            </a:pPr>
            <a:endParaRPr lang="en-CA" sz="2400" dirty="0"/>
          </a:p>
          <a:p>
            <a:pPr marL="0" indent="0">
              <a:buNone/>
            </a:pPr>
            <a:endParaRPr lang="en-CA" sz="2400" dirty="0"/>
          </a:p>
          <a:p>
            <a:pPr marL="0" indent="0">
              <a:buNone/>
            </a:pPr>
            <a:r>
              <a:rPr lang="en-CA" sz="2400" dirty="0"/>
              <a:t>    &lt;</a:t>
            </a:r>
            <a:r>
              <a:rPr lang="en-CA" sz="2400" dirty="0" err="1"/>
              <a:t>TextView</a:t>
            </a:r>
            <a:endParaRPr lang="en-CA" sz="2400" dirty="0"/>
          </a:p>
          <a:p>
            <a:pPr marL="0" indent="0">
              <a:buNone/>
            </a:pPr>
            <a:r>
              <a:rPr lang="en-CA" sz="2400" dirty="0"/>
              <a:t>        </a:t>
            </a:r>
            <a:r>
              <a:rPr lang="en-CA" sz="2400" dirty="0" err="1"/>
              <a:t>android:id</a:t>
            </a:r>
            <a:r>
              <a:rPr lang="en-CA" sz="2400" dirty="0"/>
              <a:t>="@+id/txtvw2"</a:t>
            </a:r>
          </a:p>
          <a:p>
            <a:pPr marL="0" indent="0">
              <a:buNone/>
            </a:pPr>
            <a:r>
              <a:rPr lang="en-CA" sz="2400" dirty="0"/>
              <a:t>        </a:t>
            </a:r>
            <a:r>
              <a:rPr lang="en-CA" sz="2400" dirty="0" err="1"/>
              <a:t>android:layout_width</a:t>
            </a:r>
            <a:r>
              <a:rPr lang="en-CA" sz="2400" dirty="0"/>
              <a:t>="</a:t>
            </a:r>
            <a:r>
              <a:rPr lang="en-CA" sz="2400" dirty="0" err="1"/>
              <a:t>wrap_content</a:t>
            </a:r>
            <a:r>
              <a:rPr lang="en-CA" sz="2400" dirty="0"/>
              <a:t>"</a:t>
            </a:r>
          </a:p>
          <a:p>
            <a:pPr marL="0" indent="0">
              <a:buNone/>
            </a:pPr>
            <a:r>
              <a:rPr lang="en-CA" sz="2400" dirty="0"/>
              <a:t>        </a:t>
            </a:r>
            <a:r>
              <a:rPr lang="en-CA" sz="2400" dirty="0" err="1"/>
              <a:t>android:layout_height</a:t>
            </a:r>
            <a:r>
              <a:rPr lang="en-CA" sz="2400" dirty="0"/>
              <a:t>="</a:t>
            </a:r>
            <a:r>
              <a:rPr lang="en-CA" sz="2400" dirty="0" err="1"/>
              <a:t>wrap_content</a:t>
            </a:r>
            <a:r>
              <a:rPr lang="en-CA" sz="2400" dirty="0"/>
              <a:t>"</a:t>
            </a:r>
          </a:p>
          <a:p>
            <a:pPr marL="0" indent="0">
              <a:buNone/>
            </a:pPr>
            <a:r>
              <a:rPr lang="en-CA" sz="2400" dirty="0"/>
              <a:t>        </a:t>
            </a:r>
            <a:r>
              <a:rPr lang="en-CA" sz="2400" dirty="0" err="1"/>
              <a:t>android:layout_gravity</a:t>
            </a:r>
            <a:r>
              <a:rPr lang="en-CA" sz="2400" dirty="0"/>
              <a:t>="</a:t>
            </a:r>
            <a:r>
              <a:rPr lang="en-CA" sz="2400" dirty="0" err="1"/>
              <a:t>right|bottom</a:t>
            </a:r>
            <a:r>
              <a:rPr lang="en-CA" sz="2400" dirty="0"/>
              <a:t>"</a:t>
            </a:r>
          </a:p>
          <a:p>
            <a:pPr marL="0" indent="0">
              <a:buNone/>
            </a:pPr>
            <a:r>
              <a:rPr lang="en-CA" sz="2400" dirty="0"/>
              <a:t>        </a:t>
            </a:r>
            <a:r>
              <a:rPr lang="en-CA" sz="2400" dirty="0" err="1"/>
              <a:t>android:background</a:t>
            </a:r>
            <a:r>
              <a:rPr lang="en-CA" sz="2400" dirty="0"/>
              <a:t>="#AA000000"</a:t>
            </a:r>
          </a:p>
          <a:p>
            <a:pPr marL="0" indent="0">
              <a:buNone/>
            </a:pPr>
            <a:r>
              <a:rPr lang="en-CA" sz="2400" dirty="0"/>
              <a:t>        </a:t>
            </a:r>
            <a:r>
              <a:rPr lang="en-CA" sz="2400" dirty="0" err="1"/>
              <a:t>android:padding</a:t>
            </a:r>
            <a:r>
              <a:rPr lang="en-CA" sz="2400" dirty="0"/>
              <a:t>="10dp"</a:t>
            </a:r>
          </a:p>
          <a:p>
            <a:pPr marL="0" indent="0">
              <a:buNone/>
            </a:pPr>
            <a:r>
              <a:rPr lang="en-CA" sz="2400" dirty="0"/>
              <a:t>        </a:t>
            </a:r>
            <a:r>
              <a:rPr lang="en-CA" sz="2400" dirty="0" err="1"/>
              <a:t>android:text</a:t>
            </a:r>
            <a:r>
              <a:rPr lang="en-CA" sz="2400" dirty="0"/>
              <a:t>="21/Aug/2017"</a:t>
            </a:r>
          </a:p>
          <a:p>
            <a:pPr marL="0" indent="0">
              <a:buNone/>
            </a:pPr>
            <a:r>
              <a:rPr lang="en-CA" sz="2400" dirty="0"/>
              <a:t>        </a:t>
            </a:r>
            <a:r>
              <a:rPr lang="en-CA" sz="2400" dirty="0" err="1"/>
              <a:t>android:textColor</a:t>
            </a:r>
            <a:r>
              <a:rPr lang="en-CA" sz="2400" dirty="0"/>
              <a:t>="#FFFFFF"</a:t>
            </a:r>
          </a:p>
          <a:p>
            <a:pPr marL="0" indent="0">
              <a:buNone/>
            </a:pPr>
            <a:r>
              <a:rPr lang="en-CA" sz="2400" dirty="0"/>
              <a:t>        </a:t>
            </a:r>
            <a:r>
              <a:rPr lang="en-CA" sz="2400" dirty="0" err="1"/>
              <a:t>android:textSize</a:t>
            </a:r>
            <a:r>
              <a:rPr lang="en-CA" sz="2400" dirty="0"/>
              <a:t>="18sp" /&gt;</a:t>
            </a:r>
          </a:p>
          <a:p>
            <a:pPr marL="0" indent="0">
              <a:buNone/>
            </a:pPr>
            <a:r>
              <a:rPr lang="en-CA" sz="2400" dirty="0"/>
              <a:t>&lt;/</a:t>
            </a:r>
            <a:r>
              <a:rPr lang="en-CA" sz="2400" dirty="0" err="1"/>
              <a:t>FrameLayout</a:t>
            </a:r>
            <a:r>
              <a:rPr lang="en-CA" sz="2400" dirty="0"/>
              <a:t>&gt;</a:t>
            </a:r>
          </a:p>
        </p:txBody>
      </p:sp>
    </p:spTree>
    <p:extLst>
      <p:ext uri="{BB962C8B-B14F-4D97-AF65-F5344CB8AC3E}">
        <p14:creationId xmlns:p14="http://schemas.microsoft.com/office/powerpoint/2010/main" val="25373813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23CC2C-299A-4751-39C2-F3E47494E051}"/>
              </a:ext>
            </a:extLst>
          </p:cNvPr>
          <p:cNvSpPr>
            <a:spLocks noGrp="1"/>
          </p:cNvSpPr>
          <p:nvPr>
            <p:ph idx="1"/>
          </p:nvPr>
        </p:nvSpPr>
        <p:spPr>
          <a:xfrm>
            <a:off x="838200" y="301925"/>
            <a:ext cx="10515600" cy="6409426"/>
          </a:xfrm>
        </p:spPr>
        <p:txBody>
          <a:bodyPr/>
          <a:lstStyle/>
          <a:p>
            <a:pPr marL="0" indent="0" algn="just">
              <a:lnSpc>
                <a:spcPct val="150000"/>
              </a:lnSpc>
              <a:buNone/>
            </a:pPr>
            <a:r>
              <a:rPr lang="en-US" sz="2000" dirty="0"/>
              <a:t>If you observe above code we used </a:t>
            </a:r>
            <a:r>
              <a:rPr lang="en-US" sz="2000" dirty="0" err="1"/>
              <a:t>ImageView</a:t>
            </a:r>
            <a:r>
              <a:rPr lang="en-US" sz="2000" dirty="0"/>
              <a:t> to show the image (</a:t>
            </a:r>
            <a:r>
              <a:rPr lang="en-US" sz="2000" dirty="0" err="1"/>
              <a:t>flimg</a:t>
            </a:r>
            <a:r>
              <a:rPr lang="en-US" sz="2000" dirty="0"/>
              <a:t>) from drawable folder in </a:t>
            </a:r>
            <a:r>
              <a:rPr lang="en-US" sz="2000" dirty="0" err="1"/>
              <a:t>framelayout</a:t>
            </a:r>
            <a:r>
              <a:rPr lang="en-US" sz="2000" dirty="0"/>
              <a:t>. So add your image to drawable folder and replace @drawable/flimg path with your image path.</a:t>
            </a:r>
          </a:p>
          <a:p>
            <a:pPr marL="0" indent="0">
              <a:buNone/>
            </a:pPr>
            <a:endParaRPr lang="en-CA" dirty="0"/>
          </a:p>
        </p:txBody>
      </p:sp>
      <p:pic>
        <p:nvPicPr>
          <p:cNvPr id="4" name="Picture 3">
            <a:extLst>
              <a:ext uri="{FF2B5EF4-FFF2-40B4-BE49-F238E27FC236}">
                <a16:creationId xmlns:a16="http://schemas.microsoft.com/office/drawing/2014/main" id="{A59EC79E-963D-F28A-D721-ED5F1D18EA1B}"/>
              </a:ext>
            </a:extLst>
          </p:cNvPr>
          <p:cNvPicPr>
            <a:picLocks noChangeAspect="1"/>
          </p:cNvPicPr>
          <p:nvPr/>
        </p:nvPicPr>
        <p:blipFill>
          <a:blip r:embed="rId2"/>
          <a:stretch>
            <a:fillRect/>
          </a:stretch>
        </p:blipFill>
        <p:spPr>
          <a:xfrm>
            <a:off x="4097547" y="1804988"/>
            <a:ext cx="3071004" cy="4751087"/>
          </a:xfrm>
          <a:prstGeom prst="rect">
            <a:avLst/>
          </a:prstGeom>
        </p:spPr>
      </p:pic>
    </p:spTree>
    <p:extLst>
      <p:ext uri="{BB962C8B-B14F-4D97-AF65-F5344CB8AC3E}">
        <p14:creationId xmlns:p14="http://schemas.microsoft.com/office/powerpoint/2010/main" val="161129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DB93A-0153-2D58-6CB3-A0F928F4601D}"/>
              </a:ext>
            </a:extLst>
          </p:cNvPr>
          <p:cNvSpPr>
            <a:spLocks noGrp="1"/>
          </p:cNvSpPr>
          <p:nvPr>
            <p:ph type="title"/>
          </p:nvPr>
        </p:nvSpPr>
        <p:spPr/>
        <p:txBody>
          <a:bodyPr/>
          <a:lstStyle/>
          <a:p>
            <a:r>
              <a:rPr lang="en-CA" dirty="0"/>
              <a:t>Android </a:t>
            </a:r>
            <a:r>
              <a:rPr lang="en-CA" dirty="0" err="1"/>
              <a:t>ListView</a:t>
            </a:r>
            <a:endParaRPr lang="en-CA" dirty="0"/>
          </a:p>
        </p:txBody>
      </p:sp>
      <p:sp>
        <p:nvSpPr>
          <p:cNvPr id="3" name="Content Placeholder 2">
            <a:extLst>
              <a:ext uri="{FF2B5EF4-FFF2-40B4-BE49-F238E27FC236}">
                <a16:creationId xmlns:a16="http://schemas.microsoft.com/office/drawing/2014/main" id="{7062E904-7946-3F9A-6F96-EEC192F64A87}"/>
              </a:ext>
            </a:extLst>
          </p:cNvPr>
          <p:cNvSpPr>
            <a:spLocks noGrp="1"/>
          </p:cNvSpPr>
          <p:nvPr>
            <p:ph idx="1"/>
          </p:nvPr>
        </p:nvSpPr>
        <p:spPr/>
        <p:txBody>
          <a:bodyPr>
            <a:normAutofit/>
          </a:bodyPr>
          <a:lstStyle/>
          <a:p>
            <a:pPr marL="0" indent="0" algn="just">
              <a:lnSpc>
                <a:spcPct val="150000"/>
              </a:lnSpc>
              <a:buNone/>
            </a:pPr>
            <a:r>
              <a:rPr lang="en-US" dirty="0"/>
              <a:t>In android, </a:t>
            </a:r>
            <a:r>
              <a:rPr lang="en-US" dirty="0" err="1"/>
              <a:t>ListView</a:t>
            </a:r>
            <a:r>
              <a:rPr lang="en-US" dirty="0"/>
              <a:t> is a </a:t>
            </a:r>
            <a:r>
              <a:rPr lang="en-US" dirty="0" err="1"/>
              <a:t>ViewGroup</a:t>
            </a:r>
            <a:r>
              <a:rPr lang="en-US" dirty="0"/>
              <a:t> that is used </a:t>
            </a:r>
            <a:r>
              <a:rPr lang="en-US" b="1" dirty="0">
                <a:highlight>
                  <a:srgbClr val="FFFF00"/>
                </a:highlight>
              </a:rPr>
              <a:t>to display the list of scrollable of items in multiple rows</a:t>
            </a:r>
            <a:r>
              <a:rPr lang="en-US" dirty="0">
                <a:highlight>
                  <a:srgbClr val="FFFF00"/>
                </a:highlight>
              </a:rPr>
              <a:t> </a:t>
            </a:r>
            <a:r>
              <a:rPr lang="en-US" dirty="0"/>
              <a:t>and the list items are automatically inserted to the list </a:t>
            </a:r>
            <a:r>
              <a:rPr lang="en-US" b="1" dirty="0"/>
              <a:t>using an </a:t>
            </a:r>
            <a:r>
              <a:rPr lang="en-US" b="1" dirty="0">
                <a:highlight>
                  <a:srgbClr val="FFFF00"/>
                </a:highlight>
              </a:rPr>
              <a:t>adapter</a:t>
            </a:r>
            <a:r>
              <a:rPr lang="en-US" dirty="0"/>
              <a:t>.</a:t>
            </a:r>
          </a:p>
          <a:p>
            <a:pPr marL="0" indent="0" algn="just">
              <a:lnSpc>
                <a:spcPct val="150000"/>
              </a:lnSpc>
              <a:buNone/>
            </a:pPr>
            <a:r>
              <a:rPr lang="en-US" dirty="0"/>
              <a:t>Generally, the adapter pulls data from sources such as an array or database and converts each item into a result view and that’s placed into the list.</a:t>
            </a:r>
            <a:endParaRPr lang="en-CA" dirty="0"/>
          </a:p>
        </p:txBody>
      </p:sp>
    </p:spTree>
    <p:extLst>
      <p:ext uri="{BB962C8B-B14F-4D97-AF65-F5344CB8AC3E}">
        <p14:creationId xmlns:p14="http://schemas.microsoft.com/office/powerpoint/2010/main" val="35083596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322BC-A130-1632-D2B0-6B77495EAD1D}"/>
              </a:ext>
            </a:extLst>
          </p:cNvPr>
          <p:cNvSpPr>
            <a:spLocks noGrp="1"/>
          </p:cNvSpPr>
          <p:nvPr>
            <p:ph type="title"/>
          </p:nvPr>
        </p:nvSpPr>
        <p:spPr/>
        <p:txBody>
          <a:bodyPr/>
          <a:lstStyle/>
          <a:p>
            <a:r>
              <a:rPr lang="en-CA" dirty="0"/>
              <a:t>Pictorial representation of </a:t>
            </a:r>
            <a:r>
              <a:rPr lang="en-CA" dirty="0" err="1"/>
              <a:t>listview</a:t>
            </a:r>
            <a:endParaRPr lang="en-CA" dirty="0"/>
          </a:p>
        </p:txBody>
      </p:sp>
      <p:pic>
        <p:nvPicPr>
          <p:cNvPr id="4" name="Content Placeholder 3">
            <a:extLst>
              <a:ext uri="{FF2B5EF4-FFF2-40B4-BE49-F238E27FC236}">
                <a16:creationId xmlns:a16="http://schemas.microsoft.com/office/drawing/2014/main" id="{45C23841-5D9A-12AF-382F-AE2BDF7C126C}"/>
              </a:ext>
            </a:extLst>
          </p:cNvPr>
          <p:cNvPicPr>
            <a:picLocks noGrp="1" noChangeAspect="1"/>
          </p:cNvPicPr>
          <p:nvPr>
            <p:ph idx="1"/>
          </p:nvPr>
        </p:nvPicPr>
        <p:blipFill>
          <a:blip r:embed="rId2"/>
          <a:stretch>
            <a:fillRect/>
          </a:stretch>
        </p:blipFill>
        <p:spPr>
          <a:xfrm>
            <a:off x="3605842" y="1863306"/>
            <a:ext cx="4451230" cy="4528868"/>
          </a:xfrm>
          <a:prstGeom prst="rect">
            <a:avLst/>
          </a:prstGeom>
        </p:spPr>
      </p:pic>
    </p:spTree>
    <p:extLst>
      <p:ext uri="{BB962C8B-B14F-4D97-AF65-F5344CB8AC3E}">
        <p14:creationId xmlns:p14="http://schemas.microsoft.com/office/powerpoint/2010/main" val="29436732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D16E73-C40C-4FA6-FCC0-BE5B0DEAB27B}"/>
              </a:ext>
            </a:extLst>
          </p:cNvPr>
          <p:cNvSpPr>
            <a:spLocks noGrp="1"/>
          </p:cNvSpPr>
          <p:nvPr>
            <p:ph idx="1"/>
          </p:nvPr>
        </p:nvSpPr>
        <p:spPr>
          <a:xfrm>
            <a:off x="595223" y="517585"/>
            <a:ext cx="10758577" cy="6107502"/>
          </a:xfrm>
        </p:spPr>
        <p:txBody>
          <a:bodyPr>
            <a:normAutofit lnSpcReduction="10000"/>
          </a:bodyPr>
          <a:lstStyle/>
          <a:p>
            <a:pPr marL="0" indent="0" algn="just">
              <a:lnSpc>
                <a:spcPct val="150000"/>
              </a:lnSpc>
              <a:buNone/>
            </a:pPr>
            <a:r>
              <a:rPr lang="en-US" sz="4000" b="1" dirty="0"/>
              <a:t>Android Adapter</a:t>
            </a:r>
          </a:p>
          <a:p>
            <a:pPr marL="0" indent="0" algn="just">
              <a:lnSpc>
                <a:spcPct val="150000"/>
              </a:lnSpc>
              <a:buNone/>
            </a:pPr>
            <a:r>
              <a:rPr lang="en-US" dirty="0"/>
              <a:t>In android, </a:t>
            </a:r>
            <a:r>
              <a:rPr lang="en-US" b="1" dirty="0">
                <a:highlight>
                  <a:srgbClr val="FFFF00"/>
                </a:highlight>
              </a:rPr>
              <a:t>Adapter will act as an intermediate between the data sources and adapter views such as </a:t>
            </a:r>
            <a:r>
              <a:rPr lang="en-US" b="1" dirty="0" err="1">
                <a:highlight>
                  <a:srgbClr val="FFFF00"/>
                </a:highlight>
              </a:rPr>
              <a:t>ListView</a:t>
            </a:r>
            <a:r>
              <a:rPr lang="en-US" b="1" dirty="0">
                <a:highlight>
                  <a:srgbClr val="FFFF00"/>
                </a:highlight>
              </a:rPr>
              <a:t>, </a:t>
            </a:r>
            <a:r>
              <a:rPr lang="en-US" b="1" dirty="0" err="1">
                <a:highlight>
                  <a:srgbClr val="FFFF00"/>
                </a:highlight>
              </a:rPr>
              <a:t>Gridview</a:t>
            </a:r>
            <a:r>
              <a:rPr lang="en-US" b="1" dirty="0">
                <a:highlight>
                  <a:srgbClr val="FFFF00"/>
                </a:highlight>
              </a:rPr>
              <a:t> </a:t>
            </a:r>
            <a:r>
              <a:rPr lang="en-US" dirty="0"/>
              <a:t>to fill the data into adapter views. The adapter will hold the data and iterates through an items in data set and generate the views for each item in the list.</a:t>
            </a:r>
          </a:p>
          <a:p>
            <a:pPr marL="0" indent="0" algn="just">
              <a:lnSpc>
                <a:spcPct val="150000"/>
              </a:lnSpc>
              <a:buNone/>
            </a:pPr>
            <a:r>
              <a:rPr lang="en-US" dirty="0"/>
              <a:t> Generally, in android we have a different types of adapters available to fetch the data from different data sources to fill the data into adapter views.</a:t>
            </a:r>
            <a:endParaRPr lang="en-CA" dirty="0"/>
          </a:p>
        </p:txBody>
      </p:sp>
    </p:spTree>
    <p:extLst>
      <p:ext uri="{BB962C8B-B14F-4D97-AF65-F5344CB8AC3E}">
        <p14:creationId xmlns:p14="http://schemas.microsoft.com/office/powerpoint/2010/main" val="29139025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1058CC31-CED9-61A8-82D5-6B51BA74942D}"/>
              </a:ext>
            </a:extLst>
          </p:cNvPr>
          <p:cNvGraphicFramePr>
            <a:graphicFrameLocks noGrp="1"/>
          </p:cNvGraphicFramePr>
          <p:nvPr>
            <p:ph idx="1"/>
            <p:extLst>
              <p:ext uri="{D42A27DB-BD31-4B8C-83A1-F6EECF244321}">
                <p14:modId xmlns:p14="http://schemas.microsoft.com/office/powerpoint/2010/main" val="2259119224"/>
              </p:ext>
            </p:extLst>
          </p:nvPr>
        </p:nvGraphicFramePr>
        <p:xfrm>
          <a:off x="733245" y="810883"/>
          <a:ext cx="10808898" cy="5493117"/>
        </p:xfrm>
        <a:graphic>
          <a:graphicData uri="http://schemas.openxmlformats.org/drawingml/2006/table">
            <a:tbl>
              <a:tblPr/>
              <a:tblGrid>
                <a:gridCol w="3640347">
                  <a:extLst>
                    <a:ext uri="{9D8B030D-6E8A-4147-A177-3AD203B41FA5}">
                      <a16:colId xmlns:a16="http://schemas.microsoft.com/office/drawing/2014/main" val="3826979635"/>
                    </a:ext>
                  </a:extLst>
                </a:gridCol>
                <a:gridCol w="7168551">
                  <a:extLst>
                    <a:ext uri="{9D8B030D-6E8A-4147-A177-3AD203B41FA5}">
                      <a16:colId xmlns:a16="http://schemas.microsoft.com/office/drawing/2014/main" val="1947539774"/>
                    </a:ext>
                  </a:extLst>
                </a:gridCol>
              </a:tblGrid>
              <a:tr h="392808">
                <a:tc>
                  <a:txBody>
                    <a:bodyPr/>
                    <a:lstStyle/>
                    <a:p>
                      <a:pPr algn="l" fontAlgn="b"/>
                      <a:r>
                        <a:rPr lang="en-CA" sz="3600">
                          <a:solidFill>
                            <a:srgbClr val="FFFFFF"/>
                          </a:solidFill>
                          <a:effectLst/>
                          <a:highlight>
                            <a:srgbClr val="0088CC"/>
                          </a:highlight>
                        </a:rPr>
                        <a:t>Adapter</a:t>
                      </a:r>
                    </a:p>
                  </a:txBody>
                  <a:tcPr marL="42744" marR="42744" marT="42744" marB="4274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88CC"/>
                    </a:solidFill>
                  </a:tcPr>
                </a:tc>
                <a:tc>
                  <a:txBody>
                    <a:bodyPr/>
                    <a:lstStyle/>
                    <a:p>
                      <a:pPr algn="l" fontAlgn="b"/>
                      <a:r>
                        <a:rPr lang="en-CA" sz="3600" dirty="0">
                          <a:solidFill>
                            <a:srgbClr val="FFFFFF"/>
                          </a:solidFill>
                          <a:effectLst/>
                          <a:highlight>
                            <a:srgbClr val="0088CC"/>
                          </a:highlight>
                        </a:rPr>
                        <a:t>Description</a:t>
                      </a:r>
                    </a:p>
                  </a:txBody>
                  <a:tcPr marL="42744" marR="42744" marT="42744" marB="4274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88CC"/>
                    </a:solidFill>
                  </a:tcPr>
                </a:tc>
                <a:extLst>
                  <a:ext uri="{0D108BD9-81ED-4DB2-BD59-A6C34878D82A}">
                    <a16:rowId xmlns:a16="http://schemas.microsoft.com/office/drawing/2014/main" val="1380140882"/>
                  </a:ext>
                </a:extLst>
              </a:tr>
              <a:tr h="657905">
                <a:tc>
                  <a:txBody>
                    <a:bodyPr/>
                    <a:lstStyle/>
                    <a:p>
                      <a:pPr fontAlgn="t"/>
                      <a:r>
                        <a:rPr lang="en-CA" sz="2800">
                          <a:effectLst/>
                        </a:rPr>
                        <a:t>ArrayAdapter</a:t>
                      </a:r>
                    </a:p>
                  </a:txBody>
                  <a:tcPr marL="42744" marR="42744" marT="42744" marB="427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pPr fontAlgn="t"/>
                      <a:r>
                        <a:rPr lang="en-US" sz="2800">
                          <a:effectLst/>
                        </a:rPr>
                        <a:t>It will expects an Array or List as input.</a:t>
                      </a:r>
                    </a:p>
                  </a:txBody>
                  <a:tcPr marL="42744" marR="42744" marT="42744" marB="427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extLst>
                  <a:ext uri="{0D108BD9-81ED-4DB2-BD59-A6C34878D82A}">
                    <a16:rowId xmlns:a16="http://schemas.microsoft.com/office/drawing/2014/main" val="1445837834"/>
                  </a:ext>
                </a:extLst>
              </a:tr>
              <a:tr h="935460">
                <a:tc>
                  <a:txBody>
                    <a:bodyPr/>
                    <a:lstStyle/>
                    <a:p>
                      <a:pPr fontAlgn="t"/>
                      <a:r>
                        <a:rPr lang="en-CA" sz="2800" dirty="0" err="1">
                          <a:effectLst/>
                        </a:rPr>
                        <a:t>CursorAdapter</a:t>
                      </a:r>
                      <a:endParaRPr lang="en-CA" sz="2800" dirty="0">
                        <a:effectLst/>
                      </a:endParaRPr>
                    </a:p>
                  </a:txBody>
                  <a:tcPr marL="42744" marR="42744" marT="42744" marB="427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en-US" sz="2800">
                          <a:effectLst/>
                        </a:rPr>
                        <a:t>It will accepts an instance of cursor as an input.</a:t>
                      </a:r>
                    </a:p>
                  </a:txBody>
                  <a:tcPr marL="42744" marR="42744" marT="42744" marB="427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237507169"/>
                  </a:ext>
                </a:extLst>
              </a:tr>
              <a:tr h="935460">
                <a:tc>
                  <a:txBody>
                    <a:bodyPr/>
                    <a:lstStyle/>
                    <a:p>
                      <a:pPr fontAlgn="t"/>
                      <a:r>
                        <a:rPr lang="en-CA" sz="2800">
                          <a:effectLst/>
                        </a:rPr>
                        <a:t>SimpleAdapter</a:t>
                      </a:r>
                    </a:p>
                  </a:txBody>
                  <a:tcPr marL="42744" marR="42744" marT="42744" marB="427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pPr fontAlgn="t"/>
                      <a:r>
                        <a:rPr lang="en-US" sz="2800">
                          <a:effectLst/>
                        </a:rPr>
                        <a:t>It will accepts a static data defined in the resources.</a:t>
                      </a:r>
                    </a:p>
                  </a:txBody>
                  <a:tcPr marL="42744" marR="42744" marT="42744" marB="427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extLst>
                  <a:ext uri="{0D108BD9-81ED-4DB2-BD59-A6C34878D82A}">
                    <a16:rowId xmlns:a16="http://schemas.microsoft.com/office/drawing/2014/main" val="1882547688"/>
                  </a:ext>
                </a:extLst>
              </a:tr>
              <a:tr h="2323228">
                <a:tc>
                  <a:txBody>
                    <a:bodyPr/>
                    <a:lstStyle/>
                    <a:p>
                      <a:pPr fontAlgn="t"/>
                      <a:r>
                        <a:rPr lang="en-CA" sz="2800">
                          <a:effectLst/>
                        </a:rPr>
                        <a:t>BaseAdapter</a:t>
                      </a:r>
                    </a:p>
                  </a:txBody>
                  <a:tcPr marL="42744" marR="42744" marT="42744" marB="427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en-US" sz="2800" dirty="0">
                          <a:effectLst/>
                        </a:rPr>
                        <a:t>It is a generic implementation for all three adapter types and it can be used for </a:t>
                      </a:r>
                      <a:r>
                        <a:rPr lang="en-US" sz="2800" u="none" strike="noStrike" dirty="0" err="1">
                          <a:solidFill>
                            <a:srgbClr val="0088CC"/>
                          </a:solidFill>
                          <a:effectLst/>
                          <a:latin typeface="Segoe UI" panose="020B0502040204020203" pitchFamily="34" charset="0"/>
                          <a:hlinkClick r:id="rId2" tooltip="Android List View with Examples"/>
                        </a:rPr>
                        <a:t>ListView</a:t>
                      </a:r>
                      <a:r>
                        <a:rPr lang="en-US" sz="2800" dirty="0">
                          <a:effectLst/>
                        </a:rPr>
                        <a:t>, </a:t>
                      </a:r>
                      <a:r>
                        <a:rPr lang="en-US" sz="2800" u="none" strike="noStrike" dirty="0" err="1">
                          <a:solidFill>
                            <a:srgbClr val="0088CC"/>
                          </a:solidFill>
                          <a:effectLst/>
                          <a:latin typeface="Segoe UI" panose="020B0502040204020203" pitchFamily="34" charset="0"/>
                          <a:hlinkClick r:id="rId3" tooltip="Android Gridview with Examples"/>
                        </a:rPr>
                        <a:t>Gridview</a:t>
                      </a:r>
                      <a:r>
                        <a:rPr lang="en-US" sz="2800" dirty="0">
                          <a:effectLst/>
                        </a:rPr>
                        <a:t> or Spinners based on our requirements</a:t>
                      </a:r>
                    </a:p>
                  </a:txBody>
                  <a:tcPr marL="42744" marR="42744" marT="42744" marB="427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288835022"/>
                  </a:ext>
                </a:extLst>
              </a:tr>
            </a:tbl>
          </a:graphicData>
        </a:graphic>
      </p:graphicFrame>
    </p:spTree>
    <p:extLst>
      <p:ext uri="{BB962C8B-B14F-4D97-AF65-F5344CB8AC3E}">
        <p14:creationId xmlns:p14="http://schemas.microsoft.com/office/powerpoint/2010/main" val="18137942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D203A2-03C0-5C6E-D240-E7BC96F35AB9}"/>
              </a:ext>
            </a:extLst>
          </p:cNvPr>
          <p:cNvSpPr>
            <a:spLocks noGrp="1"/>
          </p:cNvSpPr>
          <p:nvPr>
            <p:ph idx="1"/>
          </p:nvPr>
        </p:nvSpPr>
        <p:spPr>
          <a:xfrm>
            <a:off x="838200" y="552091"/>
            <a:ext cx="10515600" cy="6003984"/>
          </a:xfrm>
        </p:spPr>
        <p:txBody>
          <a:bodyPr>
            <a:normAutofit fontScale="92500" lnSpcReduction="20000"/>
          </a:bodyPr>
          <a:lstStyle/>
          <a:p>
            <a:pPr marL="0" indent="0">
              <a:buNone/>
            </a:pPr>
            <a:r>
              <a:rPr lang="en-CA" sz="3900" b="1" dirty="0"/>
              <a:t>activity_main.xml</a:t>
            </a:r>
          </a:p>
          <a:p>
            <a:pPr marL="0" indent="0">
              <a:buNone/>
            </a:pPr>
            <a:r>
              <a:rPr lang="en-CA" dirty="0"/>
              <a:t>&lt;?xml version="1.0" encoding="utf-8"?&gt;</a:t>
            </a:r>
          </a:p>
          <a:p>
            <a:pPr marL="0" indent="0">
              <a:buNone/>
            </a:pPr>
            <a:r>
              <a:rPr lang="en-CA" dirty="0"/>
              <a:t>&lt;</a:t>
            </a:r>
            <a:r>
              <a:rPr lang="en-CA" dirty="0" err="1"/>
              <a:t>LinearLayout</a:t>
            </a:r>
            <a:r>
              <a:rPr lang="en-CA" dirty="0"/>
              <a:t> </a:t>
            </a:r>
            <a:r>
              <a:rPr lang="en-CA" dirty="0" err="1"/>
              <a:t>xmlns:android</a:t>
            </a:r>
            <a:r>
              <a:rPr lang="en-CA" dirty="0"/>
              <a:t>="http://schemas.android.com/</a:t>
            </a:r>
            <a:r>
              <a:rPr lang="en-CA" dirty="0" err="1"/>
              <a:t>apk</a:t>
            </a:r>
            <a:r>
              <a:rPr lang="en-CA" dirty="0"/>
              <a:t>/res/android"</a:t>
            </a:r>
          </a:p>
          <a:p>
            <a:pPr marL="0" indent="0">
              <a:buNone/>
            </a:pPr>
            <a:r>
              <a:rPr lang="en-CA" dirty="0"/>
              <a:t>    </a:t>
            </a:r>
            <a:r>
              <a:rPr lang="en-CA" dirty="0" err="1"/>
              <a:t>xmlns:tools</a:t>
            </a:r>
            <a:r>
              <a:rPr lang="en-CA" dirty="0"/>
              <a:t>="http://schemas.android.com/tools"</a:t>
            </a:r>
          </a:p>
          <a:p>
            <a:pPr marL="0" indent="0">
              <a:buNone/>
            </a:pPr>
            <a:r>
              <a:rPr lang="en-CA" dirty="0"/>
              <a:t>    </a:t>
            </a:r>
            <a:r>
              <a:rPr lang="en-CA" dirty="0" err="1"/>
              <a:t>android:layout_width</a:t>
            </a:r>
            <a:r>
              <a:rPr lang="en-CA" dirty="0"/>
              <a:t>="</a:t>
            </a:r>
            <a:r>
              <a:rPr lang="en-CA" dirty="0" err="1"/>
              <a:t>match_parent</a:t>
            </a:r>
            <a:r>
              <a:rPr lang="en-CA" dirty="0"/>
              <a:t>"</a:t>
            </a:r>
          </a:p>
          <a:p>
            <a:pPr marL="0" indent="0">
              <a:buNone/>
            </a:pPr>
            <a:r>
              <a:rPr lang="en-CA" dirty="0"/>
              <a:t>    </a:t>
            </a:r>
            <a:r>
              <a:rPr lang="en-CA" dirty="0" err="1"/>
              <a:t>android:layout_height</a:t>
            </a:r>
            <a:r>
              <a:rPr lang="en-CA" dirty="0"/>
              <a:t>="</a:t>
            </a:r>
            <a:r>
              <a:rPr lang="en-CA" dirty="0" err="1"/>
              <a:t>match_parent</a:t>
            </a:r>
            <a:r>
              <a:rPr lang="en-CA" dirty="0"/>
              <a:t>"</a:t>
            </a:r>
          </a:p>
          <a:p>
            <a:pPr marL="0" indent="0">
              <a:buNone/>
            </a:pPr>
            <a:r>
              <a:rPr lang="en-CA" dirty="0"/>
              <a:t>    </a:t>
            </a:r>
            <a:r>
              <a:rPr lang="en-CA" dirty="0" err="1"/>
              <a:t>android:orientation</a:t>
            </a:r>
            <a:r>
              <a:rPr lang="en-CA" dirty="0"/>
              <a:t>="vertical"&gt;</a:t>
            </a:r>
          </a:p>
          <a:p>
            <a:pPr marL="0" indent="0">
              <a:buNone/>
            </a:pPr>
            <a:r>
              <a:rPr lang="en-CA" dirty="0"/>
              <a:t>    &lt;</a:t>
            </a:r>
            <a:r>
              <a:rPr lang="en-CA" b="1" dirty="0" err="1">
                <a:highlight>
                  <a:srgbClr val="FFFF00"/>
                </a:highlight>
              </a:rPr>
              <a:t>ListView</a:t>
            </a:r>
            <a:endParaRPr lang="en-CA" b="1" dirty="0">
              <a:highlight>
                <a:srgbClr val="FFFF00"/>
              </a:highlight>
            </a:endParaRPr>
          </a:p>
          <a:p>
            <a:pPr marL="0" indent="0">
              <a:buNone/>
            </a:pPr>
            <a:r>
              <a:rPr lang="en-CA" dirty="0"/>
              <a:t>        </a:t>
            </a:r>
            <a:r>
              <a:rPr lang="en-CA" dirty="0" err="1"/>
              <a:t>android:id</a:t>
            </a:r>
            <a:r>
              <a:rPr lang="en-CA" dirty="0"/>
              <a:t>="@+id/</a:t>
            </a:r>
            <a:r>
              <a:rPr lang="en-CA" dirty="0" err="1"/>
              <a:t>userlist</a:t>
            </a:r>
            <a:r>
              <a:rPr lang="en-CA" dirty="0"/>
              <a:t>"</a:t>
            </a:r>
          </a:p>
          <a:p>
            <a:pPr marL="0" indent="0">
              <a:buNone/>
            </a:pPr>
            <a:r>
              <a:rPr lang="en-CA" dirty="0"/>
              <a:t>        </a:t>
            </a:r>
            <a:r>
              <a:rPr lang="en-CA" dirty="0" err="1"/>
              <a:t>android:layout_width</a:t>
            </a:r>
            <a:r>
              <a:rPr lang="en-CA" dirty="0"/>
              <a:t>="</a:t>
            </a:r>
            <a:r>
              <a:rPr lang="en-CA" dirty="0" err="1"/>
              <a:t>match_parent</a:t>
            </a:r>
            <a:r>
              <a:rPr lang="en-CA" dirty="0"/>
              <a:t>"</a:t>
            </a:r>
          </a:p>
          <a:p>
            <a:pPr marL="0" indent="0">
              <a:buNone/>
            </a:pPr>
            <a:r>
              <a:rPr lang="en-CA" dirty="0"/>
              <a:t>        </a:t>
            </a:r>
            <a:r>
              <a:rPr lang="en-CA" dirty="0" err="1"/>
              <a:t>android:layout_height</a:t>
            </a:r>
            <a:r>
              <a:rPr lang="en-CA" dirty="0"/>
              <a:t>="</a:t>
            </a:r>
            <a:r>
              <a:rPr lang="en-CA" dirty="0" err="1"/>
              <a:t>wrap_content</a:t>
            </a:r>
            <a:r>
              <a:rPr lang="en-CA" dirty="0"/>
              <a:t>" &gt;</a:t>
            </a:r>
          </a:p>
          <a:p>
            <a:pPr marL="0" indent="0">
              <a:buNone/>
            </a:pPr>
            <a:r>
              <a:rPr lang="en-CA" dirty="0"/>
              <a:t>    </a:t>
            </a:r>
            <a:r>
              <a:rPr lang="en-CA" b="1" dirty="0">
                <a:highlight>
                  <a:srgbClr val="FFFF00"/>
                </a:highlight>
              </a:rPr>
              <a:t>&lt;/</a:t>
            </a:r>
            <a:r>
              <a:rPr lang="en-CA" b="1" dirty="0" err="1">
                <a:highlight>
                  <a:srgbClr val="FFFF00"/>
                </a:highlight>
              </a:rPr>
              <a:t>ListView</a:t>
            </a:r>
            <a:r>
              <a:rPr lang="en-CA" b="1" dirty="0">
                <a:highlight>
                  <a:srgbClr val="FFFF00"/>
                </a:highlight>
              </a:rPr>
              <a:t>&gt;</a:t>
            </a:r>
          </a:p>
          <a:p>
            <a:pPr marL="0" indent="0">
              <a:buNone/>
            </a:pPr>
            <a:r>
              <a:rPr lang="en-CA" dirty="0"/>
              <a:t>&lt;/</a:t>
            </a:r>
            <a:r>
              <a:rPr lang="en-CA" dirty="0" err="1"/>
              <a:t>LinearLayout</a:t>
            </a:r>
            <a:r>
              <a:rPr lang="en-CA" dirty="0"/>
              <a:t>&gt;</a:t>
            </a:r>
          </a:p>
        </p:txBody>
      </p:sp>
    </p:spTree>
    <p:extLst>
      <p:ext uri="{BB962C8B-B14F-4D97-AF65-F5344CB8AC3E}">
        <p14:creationId xmlns:p14="http://schemas.microsoft.com/office/powerpoint/2010/main" val="30217822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89E575D-B883-38F4-8CD9-60F9FB0F73E1}"/>
              </a:ext>
            </a:extLst>
          </p:cNvPr>
          <p:cNvSpPr>
            <a:spLocks noGrp="1"/>
          </p:cNvSpPr>
          <p:nvPr>
            <p:ph idx="1"/>
          </p:nvPr>
        </p:nvSpPr>
        <p:spPr>
          <a:xfrm>
            <a:off x="838200" y="310550"/>
            <a:ext cx="10515600" cy="6288657"/>
          </a:xfrm>
        </p:spPr>
        <p:txBody>
          <a:bodyPr>
            <a:normAutofit fontScale="62500" lnSpcReduction="20000"/>
          </a:bodyPr>
          <a:lstStyle/>
          <a:p>
            <a:pPr marL="0" indent="0">
              <a:buNone/>
            </a:pPr>
            <a:r>
              <a:rPr lang="en-US" sz="4200" b="1" dirty="0">
                <a:highlight>
                  <a:srgbClr val="FFFF00"/>
                </a:highlight>
              </a:rPr>
              <a:t>Bind data to our </a:t>
            </a:r>
            <a:r>
              <a:rPr lang="en-US" sz="4200" b="1" dirty="0" err="1">
                <a:highlight>
                  <a:srgbClr val="FFFF00"/>
                </a:highlight>
              </a:rPr>
              <a:t>ListView</a:t>
            </a:r>
            <a:r>
              <a:rPr lang="en-US" sz="4200" b="1" dirty="0">
                <a:highlight>
                  <a:srgbClr val="FFFF00"/>
                </a:highlight>
              </a:rPr>
              <a:t> using </a:t>
            </a:r>
            <a:r>
              <a:rPr lang="en-US" sz="4200" b="1" dirty="0" err="1">
                <a:highlight>
                  <a:srgbClr val="FFFF00"/>
                </a:highlight>
              </a:rPr>
              <a:t>ArrayAdapter</a:t>
            </a:r>
            <a:r>
              <a:rPr lang="en-US" sz="4200" b="1" dirty="0">
                <a:highlight>
                  <a:srgbClr val="FFFF00"/>
                </a:highlight>
              </a:rPr>
              <a:t> in </a:t>
            </a:r>
            <a:r>
              <a:rPr lang="en-CA" sz="4200" b="1" dirty="0" err="1">
                <a:highlight>
                  <a:srgbClr val="FFFF00"/>
                </a:highlight>
              </a:rPr>
              <a:t>MainActivity</a:t>
            </a:r>
            <a:endParaRPr lang="en-CA" sz="4200" b="1" dirty="0">
              <a:highlight>
                <a:srgbClr val="FFFF00"/>
              </a:highlight>
            </a:endParaRPr>
          </a:p>
          <a:p>
            <a:pPr marL="0" indent="0">
              <a:buNone/>
            </a:pPr>
            <a:r>
              <a:rPr lang="en-CA" sz="4200" b="1" dirty="0">
                <a:highlight>
                  <a:srgbClr val="FFFF00"/>
                </a:highlight>
              </a:rPr>
              <a:t>(Sample code in Java)</a:t>
            </a:r>
          </a:p>
          <a:p>
            <a:pPr marL="0" indent="0">
              <a:buNone/>
            </a:pPr>
            <a:r>
              <a:rPr lang="en-CA" dirty="0"/>
              <a:t>package com…..</a:t>
            </a:r>
          </a:p>
          <a:p>
            <a:pPr marL="0" indent="0">
              <a:buNone/>
            </a:pPr>
            <a:r>
              <a:rPr lang="en-CA" dirty="0"/>
              <a:t>import android……</a:t>
            </a:r>
          </a:p>
          <a:p>
            <a:pPr marL="0" indent="0">
              <a:buNone/>
            </a:pPr>
            <a:endParaRPr lang="en-CA" dirty="0"/>
          </a:p>
          <a:p>
            <a:pPr marL="0" indent="0">
              <a:buNone/>
            </a:pPr>
            <a:r>
              <a:rPr lang="en-CA" dirty="0"/>
              <a:t>public class </a:t>
            </a:r>
            <a:r>
              <a:rPr lang="en-CA" dirty="0" err="1"/>
              <a:t>MainActivity</a:t>
            </a:r>
            <a:r>
              <a:rPr lang="en-CA" dirty="0"/>
              <a:t> extends </a:t>
            </a:r>
            <a:r>
              <a:rPr lang="en-CA" dirty="0" err="1"/>
              <a:t>AppCompatActivity</a:t>
            </a:r>
            <a:r>
              <a:rPr lang="en-CA" dirty="0"/>
              <a:t> {</a:t>
            </a:r>
          </a:p>
          <a:p>
            <a:pPr marL="0" indent="0">
              <a:buNone/>
            </a:pPr>
            <a:r>
              <a:rPr lang="en-CA" dirty="0"/>
              <a:t>    </a:t>
            </a:r>
            <a:r>
              <a:rPr lang="en-CA" b="1" dirty="0"/>
              <a:t>private </a:t>
            </a:r>
            <a:r>
              <a:rPr lang="en-CA" b="1" dirty="0" err="1"/>
              <a:t>ListView</a:t>
            </a:r>
            <a:r>
              <a:rPr lang="en-CA" b="1" dirty="0"/>
              <a:t> </a:t>
            </a:r>
            <a:r>
              <a:rPr lang="en-CA" b="1" dirty="0" err="1"/>
              <a:t>mListView</a:t>
            </a:r>
            <a:r>
              <a:rPr lang="en-CA" dirty="0"/>
              <a:t>;</a:t>
            </a:r>
          </a:p>
          <a:p>
            <a:pPr marL="0" indent="0">
              <a:buNone/>
            </a:pPr>
            <a:r>
              <a:rPr lang="en-CA" dirty="0"/>
              <a:t>    </a:t>
            </a:r>
            <a:r>
              <a:rPr lang="en-CA" b="1" dirty="0"/>
              <a:t>private </a:t>
            </a:r>
            <a:r>
              <a:rPr lang="en-CA" b="1" dirty="0" err="1"/>
              <a:t>ArrayAdapter</a:t>
            </a:r>
            <a:r>
              <a:rPr lang="en-CA" b="1" dirty="0"/>
              <a:t> </a:t>
            </a:r>
            <a:r>
              <a:rPr lang="en-CA" b="1" dirty="0" err="1"/>
              <a:t>aAdapter</a:t>
            </a:r>
            <a:r>
              <a:rPr lang="en-CA" dirty="0"/>
              <a:t>;</a:t>
            </a:r>
          </a:p>
          <a:p>
            <a:pPr marL="0" indent="0">
              <a:buNone/>
            </a:pPr>
            <a:r>
              <a:rPr lang="en-CA" dirty="0"/>
              <a:t>    private String[] users = { "Suresh </a:t>
            </a:r>
            <a:r>
              <a:rPr lang="en-CA" dirty="0" err="1"/>
              <a:t>Dasari</a:t>
            </a:r>
            <a:r>
              <a:rPr lang="en-CA" dirty="0"/>
              <a:t>", "Rohini </a:t>
            </a:r>
            <a:r>
              <a:rPr lang="en-CA" dirty="0" err="1"/>
              <a:t>Alavala</a:t>
            </a:r>
            <a:r>
              <a:rPr lang="en-CA" dirty="0"/>
              <a:t>", "</a:t>
            </a:r>
            <a:r>
              <a:rPr lang="en-CA" dirty="0" err="1"/>
              <a:t>Trishika</a:t>
            </a:r>
            <a:r>
              <a:rPr lang="en-CA" dirty="0"/>
              <a:t> </a:t>
            </a:r>
            <a:r>
              <a:rPr lang="en-CA" dirty="0" err="1"/>
              <a:t>Dasari</a:t>
            </a:r>
            <a:r>
              <a:rPr lang="en-CA" dirty="0"/>
              <a:t>", "Praveen </a:t>
            </a:r>
            <a:r>
              <a:rPr lang="en-CA" dirty="0" err="1"/>
              <a:t>Alavala</a:t>
            </a:r>
            <a:r>
              <a:rPr lang="en-CA" dirty="0"/>
              <a:t>", "</a:t>
            </a:r>
            <a:r>
              <a:rPr lang="en-CA" dirty="0" err="1"/>
              <a:t>Madav</a:t>
            </a:r>
            <a:r>
              <a:rPr lang="en-CA" dirty="0"/>
              <a:t> Sai", "</a:t>
            </a:r>
            <a:r>
              <a:rPr lang="en-CA" dirty="0" err="1"/>
              <a:t>Hamsika</a:t>
            </a:r>
            <a:r>
              <a:rPr lang="en-CA" dirty="0"/>
              <a:t> </a:t>
            </a:r>
            <a:r>
              <a:rPr lang="en-CA" dirty="0" err="1"/>
              <a:t>Yemineni</a:t>
            </a:r>
            <a:r>
              <a:rPr lang="en-CA" dirty="0"/>
              <a:t>"};</a:t>
            </a:r>
          </a:p>
          <a:p>
            <a:pPr marL="0" indent="0">
              <a:buNone/>
            </a:pPr>
            <a:r>
              <a:rPr lang="en-CA" dirty="0"/>
              <a:t>    @Override</a:t>
            </a:r>
          </a:p>
          <a:p>
            <a:pPr marL="0" indent="0">
              <a:buNone/>
            </a:pPr>
            <a:r>
              <a:rPr lang="en-CA" dirty="0"/>
              <a:t>    protected void </a:t>
            </a:r>
            <a:r>
              <a:rPr lang="en-CA" dirty="0" err="1"/>
              <a:t>onCreate</a:t>
            </a:r>
            <a:r>
              <a:rPr lang="en-CA" dirty="0"/>
              <a:t>(Bundle </a:t>
            </a:r>
            <a:r>
              <a:rPr lang="en-CA" dirty="0" err="1"/>
              <a:t>savedInstanceState</a:t>
            </a:r>
            <a:r>
              <a:rPr lang="en-CA" dirty="0"/>
              <a:t>) {</a:t>
            </a:r>
          </a:p>
          <a:p>
            <a:pPr marL="0" indent="0">
              <a:buNone/>
            </a:pPr>
            <a:r>
              <a:rPr lang="en-CA" dirty="0"/>
              <a:t>        </a:t>
            </a:r>
            <a:r>
              <a:rPr lang="en-CA" dirty="0" err="1"/>
              <a:t>super.onCreate</a:t>
            </a:r>
            <a:r>
              <a:rPr lang="en-CA" dirty="0"/>
              <a:t>(</a:t>
            </a:r>
            <a:r>
              <a:rPr lang="en-CA" dirty="0" err="1"/>
              <a:t>savedInstanceState</a:t>
            </a:r>
            <a:r>
              <a:rPr lang="en-CA" dirty="0"/>
              <a:t>);</a:t>
            </a:r>
          </a:p>
          <a:p>
            <a:pPr marL="0" indent="0">
              <a:buNone/>
            </a:pPr>
            <a:r>
              <a:rPr lang="en-CA" dirty="0"/>
              <a:t>        </a:t>
            </a:r>
            <a:r>
              <a:rPr lang="en-CA" dirty="0" err="1"/>
              <a:t>setContentView</a:t>
            </a:r>
            <a:r>
              <a:rPr lang="en-CA" dirty="0"/>
              <a:t>(</a:t>
            </a:r>
            <a:r>
              <a:rPr lang="en-CA" dirty="0" err="1"/>
              <a:t>R.layout.activity_main</a:t>
            </a:r>
            <a:r>
              <a:rPr lang="en-CA" dirty="0"/>
              <a:t>);</a:t>
            </a:r>
          </a:p>
          <a:p>
            <a:pPr marL="0" indent="0">
              <a:buNone/>
            </a:pPr>
            <a:r>
              <a:rPr lang="en-CA" dirty="0"/>
              <a:t>        </a:t>
            </a:r>
            <a:r>
              <a:rPr lang="en-CA" dirty="0" err="1"/>
              <a:t>mListView</a:t>
            </a:r>
            <a:r>
              <a:rPr lang="en-CA" dirty="0"/>
              <a:t> = (</a:t>
            </a:r>
            <a:r>
              <a:rPr lang="en-CA" dirty="0" err="1"/>
              <a:t>ListView</a:t>
            </a:r>
            <a:r>
              <a:rPr lang="en-CA" dirty="0"/>
              <a:t>) </a:t>
            </a:r>
            <a:r>
              <a:rPr lang="en-CA" dirty="0" err="1"/>
              <a:t>findViewById</a:t>
            </a:r>
            <a:r>
              <a:rPr lang="en-CA" dirty="0"/>
              <a:t>(</a:t>
            </a:r>
            <a:r>
              <a:rPr lang="en-CA" dirty="0" err="1"/>
              <a:t>R.id.userlist</a:t>
            </a:r>
            <a:r>
              <a:rPr lang="en-CA" dirty="0"/>
              <a:t>);</a:t>
            </a:r>
          </a:p>
          <a:p>
            <a:pPr marL="0" indent="0">
              <a:buNone/>
            </a:pPr>
            <a:r>
              <a:rPr lang="en-CA" dirty="0"/>
              <a:t>        </a:t>
            </a:r>
            <a:r>
              <a:rPr lang="en-CA" dirty="0" err="1"/>
              <a:t>aAdapter</a:t>
            </a:r>
            <a:r>
              <a:rPr lang="en-CA" dirty="0"/>
              <a:t> = new </a:t>
            </a:r>
            <a:r>
              <a:rPr lang="en-CA" b="1" dirty="0" err="1"/>
              <a:t>ArrayAdapter</a:t>
            </a:r>
            <a:r>
              <a:rPr lang="en-CA" b="1" dirty="0"/>
              <a:t>(this, android.R.layout.simple_list_item_1, users</a:t>
            </a:r>
            <a:r>
              <a:rPr lang="en-CA" dirty="0"/>
              <a:t>);</a:t>
            </a:r>
          </a:p>
          <a:p>
            <a:pPr marL="0" indent="0">
              <a:buNone/>
            </a:pPr>
            <a:r>
              <a:rPr lang="en-CA" dirty="0"/>
              <a:t>        </a:t>
            </a:r>
            <a:r>
              <a:rPr lang="en-CA" b="1" dirty="0" err="1">
                <a:highlight>
                  <a:srgbClr val="FFFF00"/>
                </a:highlight>
              </a:rPr>
              <a:t>mListView.setAdapter</a:t>
            </a:r>
            <a:r>
              <a:rPr lang="en-CA" b="1" dirty="0">
                <a:highlight>
                  <a:srgbClr val="FFFF00"/>
                </a:highlight>
              </a:rPr>
              <a:t>(</a:t>
            </a:r>
            <a:r>
              <a:rPr lang="en-CA" b="1" dirty="0" err="1">
                <a:highlight>
                  <a:srgbClr val="FFFF00"/>
                </a:highlight>
              </a:rPr>
              <a:t>aAdapter</a:t>
            </a:r>
            <a:r>
              <a:rPr lang="en-CA" b="1" dirty="0">
                <a:highlight>
                  <a:srgbClr val="FFFF00"/>
                </a:highlight>
              </a:rPr>
              <a:t>);</a:t>
            </a:r>
          </a:p>
          <a:p>
            <a:pPr marL="0" indent="0">
              <a:buNone/>
            </a:pPr>
            <a:r>
              <a:rPr lang="en-CA" dirty="0"/>
              <a:t>    }</a:t>
            </a:r>
          </a:p>
          <a:p>
            <a:pPr marL="0" indent="0">
              <a:buNone/>
            </a:pPr>
            <a:r>
              <a:rPr lang="en-CA" dirty="0"/>
              <a:t>}</a:t>
            </a:r>
          </a:p>
        </p:txBody>
      </p:sp>
    </p:spTree>
    <p:extLst>
      <p:ext uri="{BB962C8B-B14F-4D97-AF65-F5344CB8AC3E}">
        <p14:creationId xmlns:p14="http://schemas.microsoft.com/office/powerpoint/2010/main" val="39822809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322E0B-E4ED-1B39-0A9C-8ED9F62B8107}"/>
              </a:ext>
            </a:extLst>
          </p:cNvPr>
          <p:cNvSpPr>
            <a:spLocks noGrp="1"/>
          </p:cNvSpPr>
          <p:nvPr>
            <p:ph idx="1"/>
          </p:nvPr>
        </p:nvSpPr>
        <p:spPr>
          <a:xfrm>
            <a:off x="724619" y="267418"/>
            <a:ext cx="10629181" cy="6400801"/>
          </a:xfrm>
        </p:spPr>
        <p:txBody>
          <a:bodyPr>
            <a:normAutofit fontScale="62500" lnSpcReduction="20000"/>
          </a:bodyPr>
          <a:lstStyle/>
          <a:p>
            <a:pPr marL="0" indent="0" algn="just">
              <a:lnSpc>
                <a:spcPct val="170000"/>
              </a:lnSpc>
              <a:buNone/>
            </a:pPr>
            <a:r>
              <a:rPr lang="en-US" sz="4400" b="1" dirty="0"/>
              <a:t>Android </a:t>
            </a:r>
            <a:r>
              <a:rPr lang="en-US" sz="4400" b="1" dirty="0" err="1"/>
              <a:t>ViewGroup</a:t>
            </a:r>
            <a:endParaRPr lang="en-US" sz="4400" b="1" dirty="0"/>
          </a:p>
          <a:p>
            <a:pPr marL="0" indent="0" algn="just">
              <a:lnSpc>
                <a:spcPct val="170000"/>
              </a:lnSpc>
              <a:buNone/>
            </a:pPr>
            <a:r>
              <a:rPr lang="en-US" dirty="0"/>
              <a:t>The </a:t>
            </a:r>
            <a:r>
              <a:rPr lang="en-US" b="1" dirty="0" err="1">
                <a:highlight>
                  <a:srgbClr val="FFFF00"/>
                </a:highlight>
              </a:rPr>
              <a:t>ViewGroup</a:t>
            </a:r>
            <a:r>
              <a:rPr lang="en-US" b="1" dirty="0">
                <a:highlight>
                  <a:srgbClr val="FFFF00"/>
                </a:highlight>
              </a:rPr>
              <a:t> is a subclass of View and it will act as a base class for layouts and layouts parameters</a:t>
            </a:r>
            <a:r>
              <a:rPr lang="en-US" dirty="0"/>
              <a:t>. The </a:t>
            </a:r>
            <a:r>
              <a:rPr lang="en-US" dirty="0" err="1"/>
              <a:t>ViewGroup</a:t>
            </a:r>
            <a:r>
              <a:rPr lang="en-US" dirty="0"/>
              <a:t> will provide an invisible containers to hold other Views or </a:t>
            </a:r>
            <a:r>
              <a:rPr lang="en-US" dirty="0" err="1"/>
              <a:t>ViewGroups</a:t>
            </a:r>
            <a:r>
              <a:rPr lang="en-US" dirty="0"/>
              <a:t> and to define the layout properties.</a:t>
            </a:r>
          </a:p>
          <a:p>
            <a:pPr marL="0" indent="0" algn="just">
              <a:lnSpc>
                <a:spcPct val="170000"/>
              </a:lnSpc>
              <a:buNone/>
            </a:pPr>
            <a:r>
              <a:rPr lang="en-US" dirty="0"/>
              <a:t>For example, Linear Layout is the </a:t>
            </a:r>
            <a:r>
              <a:rPr lang="en-US" dirty="0" err="1"/>
              <a:t>ViewGroup</a:t>
            </a:r>
            <a:r>
              <a:rPr lang="en-US" dirty="0"/>
              <a:t> that contains a UI controls like button, </a:t>
            </a:r>
            <a:r>
              <a:rPr lang="en-US" dirty="0" err="1"/>
              <a:t>textview</a:t>
            </a:r>
            <a:r>
              <a:rPr lang="en-US" dirty="0"/>
              <a:t>, etc. and other layouts also.</a:t>
            </a:r>
          </a:p>
          <a:p>
            <a:pPr marL="0" indent="0" algn="just">
              <a:lnSpc>
                <a:spcPct val="170000"/>
              </a:lnSpc>
              <a:buNone/>
            </a:pPr>
            <a:r>
              <a:rPr lang="en-US" dirty="0"/>
              <a:t>Following are the commonly used </a:t>
            </a:r>
            <a:r>
              <a:rPr lang="en-US" dirty="0" err="1"/>
              <a:t>ViewGroup</a:t>
            </a:r>
            <a:r>
              <a:rPr lang="en-US" dirty="0"/>
              <a:t> subclasses in android applications.</a:t>
            </a:r>
          </a:p>
          <a:p>
            <a:pPr marL="0" indent="0" algn="just">
              <a:lnSpc>
                <a:spcPct val="170000"/>
              </a:lnSpc>
              <a:buNone/>
            </a:pPr>
            <a:r>
              <a:rPr lang="en-US" b="1" dirty="0"/>
              <a:t>Linear Layout			Relative Layout			Table Layout</a:t>
            </a:r>
          </a:p>
          <a:p>
            <a:pPr marL="0" indent="0" algn="just">
              <a:lnSpc>
                <a:spcPct val="170000"/>
              </a:lnSpc>
              <a:buNone/>
            </a:pPr>
            <a:r>
              <a:rPr lang="en-US" b="1" dirty="0"/>
              <a:t>Frame Layout			Web View			List View</a:t>
            </a:r>
          </a:p>
          <a:p>
            <a:pPr marL="0" indent="0" algn="just">
              <a:lnSpc>
                <a:spcPct val="170000"/>
              </a:lnSpc>
              <a:buNone/>
            </a:pPr>
            <a:r>
              <a:rPr lang="en-US" b="1" dirty="0"/>
              <a:t>Grid View</a:t>
            </a:r>
          </a:p>
          <a:p>
            <a:pPr marL="0" indent="0" algn="just">
              <a:lnSpc>
                <a:spcPct val="170000"/>
              </a:lnSpc>
              <a:buNone/>
            </a:pPr>
            <a:r>
              <a:rPr lang="en-US" dirty="0"/>
              <a:t>Both </a:t>
            </a:r>
            <a:r>
              <a:rPr lang="en-US" b="1" dirty="0"/>
              <a:t>View and </a:t>
            </a:r>
            <a:r>
              <a:rPr lang="en-US" b="1" dirty="0" err="1"/>
              <a:t>ViewGroup</a:t>
            </a:r>
            <a:r>
              <a:rPr lang="en-US" b="1" dirty="0"/>
              <a:t> subclasses together will play a key role to create a layouts </a:t>
            </a:r>
            <a:r>
              <a:rPr lang="en-US" dirty="0"/>
              <a:t>in android applications.</a:t>
            </a:r>
            <a:endParaRPr lang="en-CA" dirty="0"/>
          </a:p>
        </p:txBody>
      </p:sp>
    </p:spTree>
    <p:extLst>
      <p:ext uri="{BB962C8B-B14F-4D97-AF65-F5344CB8AC3E}">
        <p14:creationId xmlns:p14="http://schemas.microsoft.com/office/powerpoint/2010/main" val="315632055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95825-FD0F-3075-D300-88500A498917}"/>
              </a:ext>
            </a:extLst>
          </p:cNvPr>
          <p:cNvSpPr>
            <a:spLocks noGrp="1"/>
          </p:cNvSpPr>
          <p:nvPr>
            <p:ph type="title"/>
          </p:nvPr>
        </p:nvSpPr>
        <p:spPr/>
        <p:txBody>
          <a:bodyPr/>
          <a:lstStyle/>
          <a:p>
            <a:pPr algn="ctr"/>
            <a:r>
              <a:rPr lang="en-CA" dirty="0"/>
              <a:t>Output:</a:t>
            </a:r>
          </a:p>
        </p:txBody>
      </p:sp>
      <p:pic>
        <p:nvPicPr>
          <p:cNvPr id="4" name="Content Placeholder 3">
            <a:extLst>
              <a:ext uri="{FF2B5EF4-FFF2-40B4-BE49-F238E27FC236}">
                <a16:creationId xmlns:a16="http://schemas.microsoft.com/office/drawing/2014/main" id="{6EEB3933-09D0-947F-EDEA-020DAE83AAD9}"/>
              </a:ext>
            </a:extLst>
          </p:cNvPr>
          <p:cNvPicPr>
            <a:picLocks noGrp="1" noChangeAspect="1"/>
          </p:cNvPicPr>
          <p:nvPr>
            <p:ph idx="1"/>
          </p:nvPr>
        </p:nvPicPr>
        <p:blipFill>
          <a:blip r:embed="rId2"/>
          <a:stretch>
            <a:fillRect/>
          </a:stretch>
        </p:blipFill>
        <p:spPr>
          <a:xfrm>
            <a:off x="4468483" y="1437435"/>
            <a:ext cx="3459426" cy="4833967"/>
          </a:xfrm>
          <a:prstGeom prst="rect">
            <a:avLst/>
          </a:prstGeom>
        </p:spPr>
      </p:pic>
    </p:spTree>
    <p:extLst>
      <p:ext uri="{BB962C8B-B14F-4D97-AF65-F5344CB8AC3E}">
        <p14:creationId xmlns:p14="http://schemas.microsoft.com/office/powerpoint/2010/main" val="123226921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648CB-5C07-E8CB-8CDA-1FF88AE3133D}"/>
              </a:ext>
            </a:extLst>
          </p:cNvPr>
          <p:cNvSpPr>
            <a:spLocks noGrp="1"/>
          </p:cNvSpPr>
          <p:nvPr>
            <p:ph type="title"/>
          </p:nvPr>
        </p:nvSpPr>
        <p:spPr/>
        <p:txBody>
          <a:bodyPr/>
          <a:lstStyle/>
          <a:p>
            <a:r>
              <a:rPr lang="en-CA" dirty="0"/>
              <a:t>Android </a:t>
            </a:r>
            <a:r>
              <a:rPr lang="en-CA" dirty="0" err="1"/>
              <a:t>GridView</a:t>
            </a:r>
            <a:endParaRPr lang="en-CA" dirty="0"/>
          </a:p>
        </p:txBody>
      </p:sp>
      <p:sp>
        <p:nvSpPr>
          <p:cNvPr id="3" name="Content Placeholder 2">
            <a:extLst>
              <a:ext uri="{FF2B5EF4-FFF2-40B4-BE49-F238E27FC236}">
                <a16:creationId xmlns:a16="http://schemas.microsoft.com/office/drawing/2014/main" id="{6192D187-4276-5E1B-415E-DF88C2B93CE4}"/>
              </a:ext>
            </a:extLst>
          </p:cNvPr>
          <p:cNvSpPr>
            <a:spLocks noGrp="1"/>
          </p:cNvSpPr>
          <p:nvPr>
            <p:ph idx="1"/>
          </p:nvPr>
        </p:nvSpPr>
        <p:spPr/>
        <p:txBody>
          <a:bodyPr>
            <a:normAutofit/>
          </a:bodyPr>
          <a:lstStyle/>
          <a:p>
            <a:pPr marL="0" indent="0" algn="just">
              <a:lnSpc>
                <a:spcPct val="150000"/>
              </a:lnSpc>
              <a:buNone/>
            </a:pPr>
            <a:r>
              <a:rPr lang="en-US" dirty="0"/>
              <a:t>In android, Grid View is a </a:t>
            </a:r>
            <a:r>
              <a:rPr lang="en-US" dirty="0" err="1"/>
              <a:t>ViewGroup</a:t>
            </a:r>
            <a:r>
              <a:rPr lang="en-US" dirty="0"/>
              <a:t> that is used </a:t>
            </a:r>
            <a:r>
              <a:rPr lang="en-US" b="1" dirty="0">
                <a:highlight>
                  <a:srgbClr val="FFFF00"/>
                </a:highlight>
              </a:rPr>
              <a:t>to display items in a two dimensional, scrollable grid </a:t>
            </a:r>
            <a:r>
              <a:rPr lang="en-US" dirty="0"/>
              <a:t>and grid items are automatically inserted to the </a:t>
            </a:r>
            <a:r>
              <a:rPr lang="en-US" dirty="0" err="1"/>
              <a:t>gridview</a:t>
            </a:r>
            <a:r>
              <a:rPr lang="en-US" dirty="0"/>
              <a:t> layout using a list adapter.</a:t>
            </a:r>
          </a:p>
          <a:p>
            <a:pPr marL="0" indent="0" algn="just">
              <a:lnSpc>
                <a:spcPct val="150000"/>
              </a:lnSpc>
              <a:buNone/>
            </a:pPr>
            <a:r>
              <a:rPr lang="en-US" dirty="0"/>
              <a:t>Generally, the adapter pulls data from sources such as an array or database and converts each item into a result view and that’s placed into the list.</a:t>
            </a:r>
            <a:endParaRPr lang="en-CA" dirty="0"/>
          </a:p>
        </p:txBody>
      </p:sp>
    </p:spTree>
    <p:extLst>
      <p:ext uri="{BB962C8B-B14F-4D97-AF65-F5344CB8AC3E}">
        <p14:creationId xmlns:p14="http://schemas.microsoft.com/office/powerpoint/2010/main" val="428693033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D08D1-34F4-461F-36E9-8D876CA86ABE}"/>
              </a:ext>
            </a:extLst>
          </p:cNvPr>
          <p:cNvSpPr>
            <a:spLocks noGrp="1"/>
          </p:cNvSpPr>
          <p:nvPr>
            <p:ph type="title"/>
          </p:nvPr>
        </p:nvSpPr>
        <p:spPr/>
        <p:txBody>
          <a:bodyPr/>
          <a:lstStyle/>
          <a:p>
            <a:r>
              <a:rPr lang="en-CA" dirty="0"/>
              <a:t>Pictorial representation of </a:t>
            </a:r>
            <a:r>
              <a:rPr lang="en-CA" dirty="0" err="1"/>
              <a:t>GridView</a:t>
            </a:r>
            <a:endParaRPr lang="en-CA" dirty="0"/>
          </a:p>
        </p:txBody>
      </p:sp>
      <p:pic>
        <p:nvPicPr>
          <p:cNvPr id="4" name="Content Placeholder 3">
            <a:extLst>
              <a:ext uri="{FF2B5EF4-FFF2-40B4-BE49-F238E27FC236}">
                <a16:creationId xmlns:a16="http://schemas.microsoft.com/office/drawing/2014/main" id="{D2B24D3C-521D-8A17-C69C-0AD763AA0E54}"/>
              </a:ext>
            </a:extLst>
          </p:cNvPr>
          <p:cNvPicPr>
            <a:picLocks noGrp="1" noChangeAspect="1"/>
          </p:cNvPicPr>
          <p:nvPr>
            <p:ph idx="1"/>
          </p:nvPr>
        </p:nvPicPr>
        <p:blipFill>
          <a:blip r:embed="rId2"/>
          <a:stretch>
            <a:fillRect/>
          </a:stretch>
        </p:blipFill>
        <p:spPr>
          <a:xfrm>
            <a:off x="3726612" y="1759789"/>
            <a:ext cx="4994694" cy="4494362"/>
          </a:xfrm>
          <a:prstGeom prst="rect">
            <a:avLst/>
          </a:prstGeom>
        </p:spPr>
      </p:pic>
    </p:spTree>
    <p:extLst>
      <p:ext uri="{BB962C8B-B14F-4D97-AF65-F5344CB8AC3E}">
        <p14:creationId xmlns:p14="http://schemas.microsoft.com/office/powerpoint/2010/main" val="389742255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B39B9F-6551-9042-D9A6-A7FC28C6CAC2}"/>
              </a:ext>
            </a:extLst>
          </p:cNvPr>
          <p:cNvSpPr>
            <a:spLocks noGrp="1"/>
          </p:cNvSpPr>
          <p:nvPr>
            <p:ph idx="1"/>
          </p:nvPr>
        </p:nvSpPr>
        <p:spPr>
          <a:xfrm>
            <a:off x="838200" y="577970"/>
            <a:ext cx="10515600" cy="5598993"/>
          </a:xfrm>
        </p:spPr>
        <p:txBody>
          <a:bodyPr>
            <a:normAutofit fontScale="92500" lnSpcReduction="20000"/>
          </a:bodyPr>
          <a:lstStyle/>
          <a:p>
            <a:pPr marL="0" indent="0">
              <a:buNone/>
            </a:pPr>
            <a:r>
              <a:rPr lang="en-CA" sz="4300" b="1" dirty="0"/>
              <a:t>activity_main.xm</a:t>
            </a:r>
            <a:r>
              <a:rPr lang="en-CA" dirty="0"/>
              <a:t>l</a:t>
            </a:r>
          </a:p>
          <a:p>
            <a:pPr marL="0" indent="0">
              <a:buNone/>
            </a:pPr>
            <a:r>
              <a:rPr lang="en-CA" dirty="0"/>
              <a:t>&lt;?xml version="1.0" encoding="utf-8"?&gt;</a:t>
            </a:r>
          </a:p>
          <a:p>
            <a:pPr marL="0" indent="0">
              <a:buNone/>
            </a:pPr>
            <a:r>
              <a:rPr lang="en-CA" dirty="0"/>
              <a:t>&lt;</a:t>
            </a:r>
            <a:r>
              <a:rPr lang="en-CA" b="1" dirty="0" err="1">
                <a:highlight>
                  <a:srgbClr val="FFFF00"/>
                </a:highlight>
              </a:rPr>
              <a:t>GridView</a:t>
            </a:r>
            <a:r>
              <a:rPr lang="en-CA" dirty="0"/>
              <a:t> </a:t>
            </a:r>
            <a:r>
              <a:rPr lang="en-CA" dirty="0" err="1"/>
              <a:t>xmlns:android</a:t>
            </a:r>
            <a:r>
              <a:rPr lang="en-CA" dirty="0"/>
              <a:t>="http://schemas.android.com/</a:t>
            </a:r>
            <a:r>
              <a:rPr lang="en-CA" dirty="0" err="1"/>
              <a:t>apk</a:t>
            </a:r>
            <a:r>
              <a:rPr lang="en-CA" dirty="0"/>
              <a:t>/res/android"</a:t>
            </a:r>
          </a:p>
          <a:p>
            <a:pPr marL="0" indent="0">
              <a:buNone/>
            </a:pPr>
            <a:r>
              <a:rPr lang="en-CA" dirty="0"/>
              <a:t>    </a:t>
            </a:r>
            <a:r>
              <a:rPr lang="en-CA" dirty="0" err="1"/>
              <a:t>android:id</a:t>
            </a:r>
            <a:r>
              <a:rPr lang="en-CA" dirty="0"/>
              <a:t>="@+id/</a:t>
            </a:r>
            <a:r>
              <a:rPr lang="en-CA" dirty="0" err="1"/>
              <a:t>gridview</a:t>
            </a:r>
            <a:r>
              <a:rPr lang="en-CA" dirty="0"/>
              <a:t>"</a:t>
            </a:r>
          </a:p>
          <a:p>
            <a:pPr marL="0" indent="0">
              <a:buNone/>
            </a:pPr>
            <a:r>
              <a:rPr lang="en-CA" dirty="0"/>
              <a:t>    </a:t>
            </a:r>
            <a:r>
              <a:rPr lang="en-CA" dirty="0" err="1"/>
              <a:t>android:layout_width</a:t>
            </a:r>
            <a:r>
              <a:rPr lang="en-CA" dirty="0"/>
              <a:t>="</a:t>
            </a:r>
            <a:r>
              <a:rPr lang="en-CA" dirty="0" err="1"/>
              <a:t>match_parent</a:t>
            </a:r>
            <a:r>
              <a:rPr lang="en-CA" dirty="0"/>
              <a:t>"</a:t>
            </a:r>
          </a:p>
          <a:p>
            <a:pPr marL="0" indent="0">
              <a:buNone/>
            </a:pPr>
            <a:r>
              <a:rPr lang="en-CA" dirty="0"/>
              <a:t>    </a:t>
            </a:r>
            <a:r>
              <a:rPr lang="en-CA" dirty="0" err="1"/>
              <a:t>android:layout_height</a:t>
            </a:r>
            <a:r>
              <a:rPr lang="en-CA" dirty="0"/>
              <a:t>="</a:t>
            </a:r>
            <a:r>
              <a:rPr lang="en-CA" dirty="0" err="1"/>
              <a:t>match_parent</a:t>
            </a:r>
            <a:r>
              <a:rPr lang="en-CA" dirty="0"/>
              <a:t>"</a:t>
            </a:r>
          </a:p>
          <a:p>
            <a:pPr marL="0" indent="0">
              <a:buNone/>
            </a:pPr>
            <a:r>
              <a:rPr lang="en-CA" dirty="0"/>
              <a:t>    </a:t>
            </a:r>
            <a:r>
              <a:rPr lang="en-CA" dirty="0" err="1"/>
              <a:t>android:columnWidth</a:t>
            </a:r>
            <a:r>
              <a:rPr lang="en-CA" dirty="0"/>
              <a:t>="110dp"</a:t>
            </a:r>
          </a:p>
          <a:p>
            <a:pPr marL="0" indent="0">
              <a:buNone/>
            </a:pPr>
            <a:r>
              <a:rPr lang="en-CA" dirty="0"/>
              <a:t>    </a:t>
            </a:r>
            <a:r>
              <a:rPr lang="en-CA" dirty="0" err="1"/>
              <a:t>android:numColumns</a:t>
            </a:r>
            <a:r>
              <a:rPr lang="en-CA" dirty="0"/>
              <a:t>="</a:t>
            </a:r>
            <a:r>
              <a:rPr lang="en-CA" dirty="0" err="1"/>
              <a:t>auto_fit</a:t>
            </a:r>
            <a:r>
              <a:rPr lang="en-CA" dirty="0"/>
              <a:t>"</a:t>
            </a:r>
          </a:p>
          <a:p>
            <a:pPr marL="0" indent="0">
              <a:buNone/>
            </a:pPr>
            <a:r>
              <a:rPr lang="en-CA" dirty="0"/>
              <a:t>    </a:t>
            </a:r>
            <a:r>
              <a:rPr lang="en-CA" dirty="0" err="1"/>
              <a:t>android:verticalSpacing</a:t>
            </a:r>
            <a:r>
              <a:rPr lang="en-CA" dirty="0"/>
              <a:t>="10dp"</a:t>
            </a:r>
          </a:p>
          <a:p>
            <a:pPr marL="0" indent="0">
              <a:buNone/>
            </a:pPr>
            <a:r>
              <a:rPr lang="en-CA" dirty="0"/>
              <a:t>    </a:t>
            </a:r>
            <a:r>
              <a:rPr lang="en-CA" dirty="0" err="1"/>
              <a:t>android:horizontalSpacing</a:t>
            </a:r>
            <a:r>
              <a:rPr lang="en-CA" dirty="0"/>
              <a:t>="10dp"</a:t>
            </a:r>
          </a:p>
          <a:p>
            <a:pPr marL="0" indent="0">
              <a:buNone/>
            </a:pPr>
            <a:r>
              <a:rPr lang="en-CA" dirty="0"/>
              <a:t>    </a:t>
            </a:r>
            <a:r>
              <a:rPr lang="en-CA" dirty="0" err="1"/>
              <a:t>android:stretchMode</a:t>
            </a:r>
            <a:r>
              <a:rPr lang="en-CA" dirty="0"/>
              <a:t>="</a:t>
            </a:r>
            <a:r>
              <a:rPr lang="en-CA" dirty="0" err="1"/>
              <a:t>columnWidth</a:t>
            </a:r>
            <a:r>
              <a:rPr lang="en-CA" dirty="0"/>
              <a:t>"</a:t>
            </a:r>
          </a:p>
          <a:p>
            <a:pPr marL="0" indent="0">
              <a:buNone/>
            </a:pPr>
            <a:r>
              <a:rPr lang="en-CA" dirty="0"/>
              <a:t>    </a:t>
            </a:r>
            <a:r>
              <a:rPr lang="en-CA" dirty="0" err="1"/>
              <a:t>android:gravity</a:t>
            </a:r>
            <a:r>
              <a:rPr lang="en-CA" dirty="0"/>
              <a:t>="center" /&gt;</a:t>
            </a:r>
          </a:p>
        </p:txBody>
      </p:sp>
    </p:spTree>
    <p:extLst>
      <p:ext uri="{BB962C8B-B14F-4D97-AF65-F5344CB8AC3E}">
        <p14:creationId xmlns:p14="http://schemas.microsoft.com/office/powerpoint/2010/main" val="312983475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594C9-B719-3986-9D3D-6BDD6C66B85C}"/>
              </a:ext>
            </a:extLst>
          </p:cNvPr>
          <p:cNvSpPr>
            <a:spLocks noGrp="1"/>
          </p:cNvSpPr>
          <p:nvPr>
            <p:ph type="title"/>
          </p:nvPr>
        </p:nvSpPr>
        <p:spPr/>
        <p:txBody>
          <a:bodyPr/>
          <a:lstStyle/>
          <a:p>
            <a:pPr algn="ctr"/>
            <a:r>
              <a:rPr lang="en-CA" dirty="0" err="1"/>
              <a:t>GridView</a:t>
            </a:r>
            <a:r>
              <a:rPr lang="en-CA" dirty="0"/>
              <a:t> Layout</a:t>
            </a:r>
          </a:p>
        </p:txBody>
      </p:sp>
      <p:pic>
        <p:nvPicPr>
          <p:cNvPr id="4" name="Content Placeholder 3">
            <a:extLst>
              <a:ext uri="{FF2B5EF4-FFF2-40B4-BE49-F238E27FC236}">
                <a16:creationId xmlns:a16="http://schemas.microsoft.com/office/drawing/2014/main" id="{91EED28D-2BE3-279B-52A7-3DDEACA56BE0}"/>
              </a:ext>
            </a:extLst>
          </p:cNvPr>
          <p:cNvPicPr>
            <a:picLocks noGrp="1" noChangeAspect="1"/>
          </p:cNvPicPr>
          <p:nvPr>
            <p:ph idx="1"/>
          </p:nvPr>
        </p:nvPicPr>
        <p:blipFill>
          <a:blip r:embed="rId2"/>
          <a:stretch>
            <a:fillRect/>
          </a:stretch>
        </p:blipFill>
        <p:spPr>
          <a:xfrm>
            <a:off x="3635930" y="1825625"/>
            <a:ext cx="4920140" cy="4351338"/>
          </a:xfrm>
          <a:prstGeom prst="rect">
            <a:avLst/>
          </a:prstGeom>
        </p:spPr>
      </p:pic>
    </p:spTree>
    <p:extLst>
      <p:ext uri="{BB962C8B-B14F-4D97-AF65-F5344CB8AC3E}">
        <p14:creationId xmlns:p14="http://schemas.microsoft.com/office/powerpoint/2010/main" val="64368069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D80E8-A549-5C2D-91D1-C574CC2F5786}"/>
              </a:ext>
            </a:extLst>
          </p:cNvPr>
          <p:cNvSpPr>
            <a:spLocks noGrp="1"/>
          </p:cNvSpPr>
          <p:nvPr>
            <p:ph type="title"/>
          </p:nvPr>
        </p:nvSpPr>
        <p:spPr/>
        <p:txBody>
          <a:bodyPr/>
          <a:lstStyle/>
          <a:p>
            <a:r>
              <a:rPr lang="en-CA" dirty="0"/>
              <a:t>Android WebView</a:t>
            </a:r>
          </a:p>
        </p:txBody>
      </p:sp>
      <p:sp>
        <p:nvSpPr>
          <p:cNvPr id="3" name="Content Placeholder 2">
            <a:extLst>
              <a:ext uri="{FF2B5EF4-FFF2-40B4-BE49-F238E27FC236}">
                <a16:creationId xmlns:a16="http://schemas.microsoft.com/office/drawing/2014/main" id="{C0051DA4-7BC5-60A0-45D7-6B67E3F2C415}"/>
              </a:ext>
            </a:extLst>
          </p:cNvPr>
          <p:cNvSpPr>
            <a:spLocks noGrp="1"/>
          </p:cNvSpPr>
          <p:nvPr>
            <p:ph idx="1"/>
          </p:nvPr>
        </p:nvSpPr>
        <p:spPr>
          <a:xfrm>
            <a:off x="838200" y="1552756"/>
            <a:ext cx="10515600" cy="5055078"/>
          </a:xfrm>
        </p:spPr>
        <p:txBody>
          <a:bodyPr>
            <a:normAutofit fontScale="85000" lnSpcReduction="20000"/>
          </a:bodyPr>
          <a:lstStyle/>
          <a:p>
            <a:pPr marL="0" indent="0" algn="just">
              <a:lnSpc>
                <a:spcPct val="160000"/>
              </a:lnSpc>
              <a:buNone/>
            </a:pPr>
            <a:r>
              <a:rPr lang="en-US" dirty="0"/>
              <a:t>WebView is an extension of View class and it is used </a:t>
            </a:r>
            <a:r>
              <a:rPr lang="en-US" b="1" dirty="0">
                <a:highlight>
                  <a:srgbClr val="FFFF00"/>
                </a:highlight>
              </a:rPr>
              <a:t>to show the static HTML web pages content or remote web pages content</a:t>
            </a:r>
            <a:r>
              <a:rPr lang="en-US" dirty="0"/>
              <a:t> with URL in android applications as a part of our activity layout.</a:t>
            </a:r>
          </a:p>
          <a:p>
            <a:pPr marL="0" indent="0" algn="just">
              <a:lnSpc>
                <a:spcPct val="160000"/>
              </a:lnSpc>
              <a:buNone/>
            </a:pPr>
            <a:r>
              <a:rPr lang="en-US" dirty="0"/>
              <a:t> Generally, in android, WebView will act as an embedded browser to include the web pages content in our activity layout and </a:t>
            </a:r>
            <a:r>
              <a:rPr lang="en-US" b="1" dirty="0">
                <a:highlight>
                  <a:srgbClr val="FFFF00"/>
                </a:highlight>
              </a:rPr>
              <a:t>it won’t contain any features of normal browsers, such as address bar, navigation controls, etc</a:t>
            </a:r>
            <a:r>
              <a:rPr lang="en-US" dirty="0"/>
              <a:t>.</a:t>
            </a:r>
          </a:p>
          <a:p>
            <a:pPr marL="0" indent="0" algn="just">
              <a:lnSpc>
                <a:spcPct val="160000"/>
              </a:lnSpc>
              <a:buNone/>
            </a:pPr>
            <a:r>
              <a:rPr lang="en-US" dirty="0"/>
              <a:t>Generally, in android WebView is </a:t>
            </a:r>
            <a:r>
              <a:rPr lang="en-US" b="1" dirty="0"/>
              <a:t>useful to include and show the content of other web pages or application content in our required pages, such as an end-user agreements, etc.</a:t>
            </a:r>
            <a:endParaRPr lang="en-CA" b="1" dirty="0"/>
          </a:p>
        </p:txBody>
      </p:sp>
    </p:spTree>
    <p:extLst>
      <p:ext uri="{BB962C8B-B14F-4D97-AF65-F5344CB8AC3E}">
        <p14:creationId xmlns:p14="http://schemas.microsoft.com/office/powerpoint/2010/main" val="73045305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C16A6A-05A3-B78E-C869-92528227B126}"/>
              </a:ext>
            </a:extLst>
          </p:cNvPr>
          <p:cNvSpPr>
            <a:spLocks noGrp="1"/>
          </p:cNvSpPr>
          <p:nvPr>
            <p:ph idx="1"/>
          </p:nvPr>
        </p:nvSpPr>
        <p:spPr/>
        <p:txBody>
          <a:bodyPr/>
          <a:lstStyle/>
          <a:p>
            <a:pPr marL="0" indent="0">
              <a:buNone/>
            </a:pPr>
            <a:r>
              <a:rPr lang="en-CA" sz="3600" b="1" dirty="0"/>
              <a:t>activity_main.xml</a:t>
            </a:r>
          </a:p>
          <a:p>
            <a:pPr marL="0" indent="0">
              <a:buNone/>
            </a:pPr>
            <a:r>
              <a:rPr lang="en-CA" dirty="0"/>
              <a:t>&lt;?xml version="1.0" encoding="utf-8"?&gt;</a:t>
            </a:r>
          </a:p>
          <a:p>
            <a:pPr marL="0" indent="0">
              <a:buNone/>
            </a:pPr>
            <a:r>
              <a:rPr lang="en-CA" dirty="0"/>
              <a:t>&lt;</a:t>
            </a:r>
            <a:r>
              <a:rPr lang="en-CA" b="1" dirty="0">
                <a:highlight>
                  <a:srgbClr val="FFFF00"/>
                </a:highlight>
              </a:rPr>
              <a:t>WebView </a:t>
            </a:r>
            <a:r>
              <a:rPr lang="en-CA" dirty="0"/>
              <a:t> </a:t>
            </a:r>
            <a:r>
              <a:rPr lang="en-CA" dirty="0" err="1"/>
              <a:t>xmlns:android</a:t>
            </a:r>
            <a:r>
              <a:rPr lang="en-CA" dirty="0"/>
              <a:t>="http://schemas.android.com/</a:t>
            </a:r>
            <a:r>
              <a:rPr lang="en-CA" dirty="0" err="1"/>
              <a:t>apk</a:t>
            </a:r>
            <a:r>
              <a:rPr lang="en-CA" dirty="0"/>
              <a:t>/res/android"</a:t>
            </a:r>
          </a:p>
          <a:p>
            <a:pPr marL="0" indent="0">
              <a:buNone/>
            </a:pPr>
            <a:r>
              <a:rPr lang="en-CA" dirty="0"/>
              <a:t>    </a:t>
            </a:r>
            <a:r>
              <a:rPr lang="en-CA" dirty="0" err="1"/>
              <a:t>android:id</a:t>
            </a:r>
            <a:r>
              <a:rPr lang="en-CA" dirty="0"/>
              <a:t>="@+id/</a:t>
            </a:r>
            <a:r>
              <a:rPr lang="en-CA" dirty="0" err="1"/>
              <a:t>webview</a:t>
            </a:r>
            <a:r>
              <a:rPr lang="en-CA" dirty="0"/>
              <a:t>"</a:t>
            </a:r>
          </a:p>
          <a:p>
            <a:pPr marL="0" indent="0">
              <a:buNone/>
            </a:pPr>
            <a:r>
              <a:rPr lang="en-CA" dirty="0"/>
              <a:t>    </a:t>
            </a:r>
            <a:r>
              <a:rPr lang="en-CA" dirty="0" err="1"/>
              <a:t>android:layout_width</a:t>
            </a:r>
            <a:r>
              <a:rPr lang="en-CA" dirty="0"/>
              <a:t>="</a:t>
            </a:r>
            <a:r>
              <a:rPr lang="en-CA" dirty="0" err="1"/>
              <a:t>fill_parent</a:t>
            </a:r>
            <a:r>
              <a:rPr lang="en-CA" dirty="0"/>
              <a:t>"</a:t>
            </a:r>
          </a:p>
          <a:p>
            <a:pPr marL="0" indent="0">
              <a:buNone/>
            </a:pPr>
            <a:r>
              <a:rPr lang="en-CA" dirty="0"/>
              <a:t>    </a:t>
            </a:r>
            <a:r>
              <a:rPr lang="en-CA" dirty="0" err="1"/>
              <a:t>android:layout_height</a:t>
            </a:r>
            <a:r>
              <a:rPr lang="en-CA" dirty="0"/>
              <a:t>="</a:t>
            </a:r>
            <a:r>
              <a:rPr lang="en-CA" dirty="0" err="1"/>
              <a:t>fill_parent</a:t>
            </a:r>
            <a:r>
              <a:rPr lang="en-CA" dirty="0"/>
              <a:t>" /&gt;</a:t>
            </a:r>
          </a:p>
        </p:txBody>
      </p:sp>
    </p:spTree>
    <p:extLst>
      <p:ext uri="{BB962C8B-B14F-4D97-AF65-F5344CB8AC3E}">
        <p14:creationId xmlns:p14="http://schemas.microsoft.com/office/powerpoint/2010/main" val="188808828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4C636-FFC6-9D2A-AECB-DEDE468BAD6D}"/>
              </a:ext>
            </a:extLst>
          </p:cNvPr>
          <p:cNvSpPr>
            <a:spLocks noGrp="1"/>
          </p:cNvSpPr>
          <p:nvPr>
            <p:ph type="title"/>
          </p:nvPr>
        </p:nvSpPr>
        <p:spPr/>
        <p:txBody>
          <a:bodyPr/>
          <a:lstStyle/>
          <a:p>
            <a:pPr algn="ctr"/>
            <a:r>
              <a:rPr lang="en-CA" dirty="0"/>
              <a:t>Sample output</a:t>
            </a:r>
          </a:p>
        </p:txBody>
      </p:sp>
      <p:pic>
        <p:nvPicPr>
          <p:cNvPr id="4" name="Content Placeholder 3">
            <a:extLst>
              <a:ext uri="{FF2B5EF4-FFF2-40B4-BE49-F238E27FC236}">
                <a16:creationId xmlns:a16="http://schemas.microsoft.com/office/drawing/2014/main" id="{7EF557F7-6708-E524-D32F-58ABD9A55FA3}"/>
              </a:ext>
            </a:extLst>
          </p:cNvPr>
          <p:cNvPicPr>
            <a:picLocks noGrp="1" noChangeAspect="1"/>
          </p:cNvPicPr>
          <p:nvPr>
            <p:ph idx="1"/>
          </p:nvPr>
        </p:nvPicPr>
        <p:blipFill>
          <a:blip r:embed="rId2"/>
          <a:stretch>
            <a:fillRect/>
          </a:stretch>
        </p:blipFill>
        <p:spPr>
          <a:xfrm>
            <a:off x="4589253" y="1578634"/>
            <a:ext cx="3131389" cy="4914241"/>
          </a:xfrm>
          <a:prstGeom prst="rect">
            <a:avLst/>
          </a:prstGeom>
        </p:spPr>
      </p:pic>
    </p:spTree>
    <p:extLst>
      <p:ext uri="{BB962C8B-B14F-4D97-AF65-F5344CB8AC3E}">
        <p14:creationId xmlns:p14="http://schemas.microsoft.com/office/powerpoint/2010/main" val="5500654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A1765A-ADCE-602C-883D-F544AF94DE50}"/>
              </a:ext>
            </a:extLst>
          </p:cNvPr>
          <p:cNvSpPr>
            <a:spLocks noGrp="1"/>
          </p:cNvSpPr>
          <p:nvPr>
            <p:ph idx="1"/>
          </p:nvPr>
        </p:nvSpPr>
        <p:spPr>
          <a:xfrm>
            <a:off x="838200" y="500332"/>
            <a:ext cx="10515600" cy="5676631"/>
          </a:xfrm>
        </p:spPr>
        <p:txBody>
          <a:bodyPr>
            <a:normAutofit fontScale="92500" lnSpcReduction="20000"/>
          </a:bodyPr>
          <a:lstStyle/>
          <a:p>
            <a:pPr marL="0" indent="0" algn="just">
              <a:lnSpc>
                <a:spcPct val="160000"/>
              </a:lnSpc>
              <a:buNone/>
            </a:pPr>
            <a:r>
              <a:rPr lang="en-CA" sz="3900" b="1" dirty="0"/>
              <a:t>Android </a:t>
            </a:r>
            <a:r>
              <a:rPr lang="en-CA" sz="3900" b="1" dirty="0" err="1"/>
              <a:t>LinearLayout</a:t>
            </a:r>
            <a:endParaRPr lang="en-CA" sz="3900" b="1" dirty="0"/>
          </a:p>
          <a:p>
            <a:pPr marL="0" indent="0" algn="just">
              <a:lnSpc>
                <a:spcPct val="160000"/>
              </a:lnSpc>
              <a:buNone/>
            </a:pPr>
            <a:r>
              <a:rPr lang="en-US" dirty="0"/>
              <a:t>In android, </a:t>
            </a:r>
            <a:r>
              <a:rPr lang="en-US" b="1" dirty="0" err="1">
                <a:highlight>
                  <a:srgbClr val="FFFF00"/>
                </a:highlight>
              </a:rPr>
              <a:t>LinearLayout</a:t>
            </a:r>
            <a:r>
              <a:rPr lang="en-US" b="1" dirty="0">
                <a:highlight>
                  <a:srgbClr val="FFFF00"/>
                </a:highlight>
              </a:rPr>
              <a:t> is a </a:t>
            </a:r>
            <a:r>
              <a:rPr lang="en-US" b="1" dirty="0" err="1">
                <a:highlight>
                  <a:srgbClr val="FFFF00"/>
                </a:highlight>
              </a:rPr>
              <a:t>ViewGroup</a:t>
            </a:r>
            <a:r>
              <a:rPr lang="en-US" b="1" dirty="0">
                <a:highlight>
                  <a:srgbClr val="FFFF00"/>
                </a:highlight>
              </a:rPr>
              <a:t> subclass which is used to render all child View instances one by one either in Horizontal direction or Vertical direction based on the orientation property.</a:t>
            </a:r>
          </a:p>
          <a:p>
            <a:pPr marL="0" indent="0" algn="just">
              <a:lnSpc>
                <a:spcPct val="160000"/>
              </a:lnSpc>
              <a:buNone/>
            </a:pPr>
            <a:r>
              <a:rPr lang="en-US" dirty="0"/>
              <a:t> In android, we can specify the linear layout orientation using </a:t>
            </a:r>
            <a:r>
              <a:rPr lang="en-US" b="1" dirty="0" err="1">
                <a:highlight>
                  <a:srgbClr val="FFFF00"/>
                </a:highlight>
              </a:rPr>
              <a:t>android:orientation</a:t>
            </a:r>
            <a:r>
              <a:rPr lang="en-US" b="1" dirty="0">
                <a:highlight>
                  <a:srgbClr val="FFFF00"/>
                </a:highlight>
              </a:rPr>
              <a:t> </a:t>
            </a:r>
            <a:r>
              <a:rPr lang="en-US" dirty="0"/>
              <a:t>attribute.</a:t>
            </a:r>
          </a:p>
          <a:p>
            <a:pPr marL="0" indent="0" algn="just">
              <a:lnSpc>
                <a:spcPct val="160000"/>
              </a:lnSpc>
              <a:buNone/>
            </a:pPr>
            <a:r>
              <a:rPr lang="en-US" dirty="0"/>
              <a:t>In </a:t>
            </a:r>
            <a:r>
              <a:rPr lang="en-US" dirty="0" err="1"/>
              <a:t>LinearLayout</a:t>
            </a:r>
            <a:r>
              <a:rPr lang="en-US" dirty="0"/>
              <a:t>, the child View instances arranged one by one, so the horizontal list will have only one row of multiple columns and vertical list will have one column of multiple rows.</a:t>
            </a:r>
            <a:endParaRPr lang="en-CA" dirty="0"/>
          </a:p>
        </p:txBody>
      </p:sp>
    </p:spTree>
    <p:extLst>
      <p:ext uri="{BB962C8B-B14F-4D97-AF65-F5344CB8AC3E}">
        <p14:creationId xmlns:p14="http://schemas.microsoft.com/office/powerpoint/2010/main" val="10395886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A95DF-D8D3-787E-2585-4E17771607C7}"/>
              </a:ext>
            </a:extLst>
          </p:cNvPr>
          <p:cNvSpPr>
            <a:spLocks noGrp="1"/>
          </p:cNvSpPr>
          <p:nvPr>
            <p:ph type="title"/>
          </p:nvPr>
        </p:nvSpPr>
        <p:spPr/>
        <p:txBody>
          <a:bodyPr/>
          <a:lstStyle/>
          <a:p>
            <a:r>
              <a:rPr lang="en-CA" dirty="0"/>
              <a:t>Linear layout</a:t>
            </a:r>
          </a:p>
        </p:txBody>
      </p:sp>
      <p:sp>
        <p:nvSpPr>
          <p:cNvPr id="3" name="Content Placeholder 2">
            <a:extLst>
              <a:ext uri="{FF2B5EF4-FFF2-40B4-BE49-F238E27FC236}">
                <a16:creationId xmlns:a16="http://schemas.microsoft.com/office/drawing/2014/main" id="{61F34438-B2F1-AE7D-1CC1-6D970357F28F}"/>
              </a:ext>
            </a:extLst>
          </p:cNvPr>
          <p:cNvSpPr>
            <a:spLocks noGrp="1"/>
          </p:cNvSpPr>
          <p:nvPr>
            <p:ph idx="1"/>
          </p:nvPr>
        </p:nvSpPr>
        <p:spPr/>
        <p:txBody>
          <a:bodyPr/>
          <a:lstStyle/>
          <a:p>
            <a:pPr marL="0" indent="0">
              <a:buNone/>
            </a:pPr>
            <a:r>
              <a:rPr lang="en-US" dirty="0"/>
              <a:t>Following is the pictorial representation of linear layout in android applications.</a:t>
            </a:r>
          </a:p>
          <a:p>
            <a:pPr marL="0" indent="0">
              <a:buNone/>
            </a:pPr>
            <a:endParaRPr lang="en-US" dirty="0"/>
          </a:p>
          <a:p>
            <a:pPr marL="0" indent="0">
              <a:buNone/>
            </a:pPr>
            <a:endParaRPr lang="en-CA" dirty="0"/>
          </a:p>
        </p:txBody>
      </p:sp>
      <p:pic>
        <p:nvPicPr>
          <p:cNvPr id="4" name="Picture 3">
            <a:extLst>
              <a:ext uri="{FF2B5EF4-FFF2-40B4-BE49-F238E27FC236}">
                <a16:creationId xmlns:a16="http://schemas.microsoft.com/office/drawing/2014/main" id="{4F10DCCA-D937-B9CE-4548-EB1B7149AD21}"/>
              </a:ext>
            </a:extLst>
          </p:cNvPr>
          <p:cNvPicPr>
            <a:picLocks noChangeAspect="1"/>
          </p:cNvPicPr>
          <p:nvPr/>
        </p:nvPicPr>
        <p:blipFill>
          <a:blip r:embed="rId2"/>
          <a:stretch>
            <a:fillRect/>
          </a:stretch>
        </p:blipFill>
        <p:spPr>
          <a:xfrm>
            <a:off x="2191109" y="2915728"/>
            <a:ext cx="7099540" cy="3510951"/>
          </a:xfrm>
          <a:prstGeom prst="rect">
            <a:avLst/>
          </a:prstGeom>
        </p:spPr>
      </p:pic>
    </p:spTree>
    <p:extLst>
      <p:ext uri="{BB962C8B-B14F-4D97-AF65-F5344CB8AC3E}">
        <p14:creationId xmlns:p14="http://schemas.microsoft.com/office/powerpoint/2010/main" val="7800096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294D09-7E80-213B-1889-27888A093394}"/>
              </a:ext>
            </a:extLst>
          </p:cNvPr>
          <p:cNvSpPr>
            <a:spLocks noGrp="1"/>
          </p:cNvSpPr>
          <p:nvPr>
            <p:ph idx="1"/>
          </p:nvPr>
        </p:nvSpPr>
        <p:spPr>
          <a:xfrm>
            <a:off x="474453" y="301925"/>
            <a:ext cx="11197087" cy="6124754"/>
          </a:xfrm>
        </p:spPr>
        <p:txBody>
          <a:bodyPr>
            <a:normAutofit fontScale="62500" lnSpcReduction="20000"/>
          </a:bodyPr>
          <a:lstStyle/>
          <a:p>
            <a:pPr marL="0" indent="0" algn="just">
              <a:lnSpc>
                <a:spcPct val="170000"/>
              </a:lnSpc>
              <a:buNone/>
            </a:pPr>
            <a:r>
              <a:rPr lang="en-US" sz="4200" b="1" dirty="0"/>
              <a:t>Android </a:t>
            </a:r>
            <a:r>
              <a:rPr lang="en-US" sz="4200" b="1" dirty="0" err="1"/>
              <a:t>LinearLayout</a:t>
            </a:r>
            <a:r>
              <a:rPr lang="en-US" sz="4200" b="1" dirty="0"/>
              <a:t> Declaration</a:t>
            </a:r>
          </a:p>
          <a:p>
            <a:pPr marL="0" indent="0" algn="just">
              <a:lnSpc>
                <a:spcPct val="170000"/>
              </a:lnSpc>
              <a:buNone/>
            </a:pPr>
            <a:r>
              <a:rPr lang="en-US" sz="2900" dirty="0"/>
              <a:t>Following is the way we need to define the </a:t>
            </a:r>
            <a:r>
              <a:rPr lang="en-US" sz="2900" dirty="0" err="1"/>
              <a:t>LinearLayout</a:t>
            </a:r>
            <a:r>
              <a:rPr lang="en-US" sz="2900" dirty="0"/>
              <a:t> in android applications.</a:t>
            </a:r>
          </a:p>
          <a:p>
            <a:pPr marL="0" indent="0" algn="just">
              <a:lnSpc>
                <a:spcPct val="170000"/>
              </a:lnSpc>
              <a:buNone/>
            </a:pPr>
            <a:r>
              <a:rPr lang="en-US" sz="2900" dirty="0"/>
              <a:t>&lt;?xml version="1.0" encoding="utf-8"?&gt;</a:t>
            </a:r>
          </a:p>
          <a:p>
            <a:pPr marL="0" indent="0" algn="just">
              <a:lnSpc>
                <a:spcPct val="170000"/>
              </a:lnSpc>
              <a:buNone/>
            </a:pPr>
            <a:r>
              <a:rPr lang="en-US" sz="2900" dirty="0"/>
              <a:t>&lt;</a:t>
            </a:r>
            <a:r>
              <a:rPr lang="en-US" sz="2900" b="1" dirty="0" err="1">
                <a:highlight>
                  <a:srgbClr val="FFFF00"/>
                </a:highlight>
              </a:rPr>
              <a:t>LinearLayout</a:t>
            </a:r>
            <a:r>
              <a:rPr lang="en-US" sz="2900" dirty="0"/>
              <a:t> </a:t>
            </a:r>
            <a:r>
              <a:rPr lang="en-US" sz="2900" dirty="0" err="1"/>
              <a:t>xmlns:android</a:t>
            </a:r>
            <a:r>
              <a:rPr lang="en-US" sz="2900" dirty="0"/>
              <a:t>="http://schemas.android.com/</a:t>
            </a:r>
            <a:r>
              <a:rPr lang="en-US" sz="2900" dirty="0" err="1"/>
              <a:t>apk</a:t>
            </a:r>
            <a:r>
              <a:rPr lang="en-US" sz="2900" dirty="0"/>
              <a:t>/res/android"</a:t>
            </a:r>
          </a:p>
          <a:p>
            <a:pPr marL="0" indent="0" algn="just">
              <a:lnSpc>
                <a:spcPct val="170000"/>
              </a:lnSpc>
              <a:buNone/>
            </a:pPr>
            <a:r>
              <a:rPr lang="en-US" sz="2900" dirty="0"/>
              <a:t>    </a:t>
            </a:r>
            <a:r>
              <a:rPr lang="en-US" sz="2900" dirty="0" err="1"/>
              <a:t>android:layout_width</a:t>
            </a:r>
            <a:r>
              <a:rPr lang="en-US" sz="2900" dirty="0"/>
              <a:t>="</a:t>
            </a:r>
            <a:r>
              <a:rPr lang="en-US" sz="2900" dirty="0" err="1"/>
              <a:t>match_parent</a:t>
            </a:r>
            <a:r>
              <a:rPr lang="en-US" sz="2900" dirty="0"/>
              <a:t>"</a:t>
            </a:r>
          </a:p>
          <a:p>
            <a:pPr marL="0" indent="0" algn="just">
              <a:lnSpc>
                <a:spcPct val="170000"/>
              </a:lnSpc>
              <a:buNone/>
            </a:pPr>
            <a:r>
              <a:rPr lang="en-US" sz="2900" dirty="0"/>
              <a:t>    </a:t>
            </a:r>
            <a:r>
              <a:rPr lang="en-US" sz="2900" dirty="0" err="1"/>
              <a:t>android:layout_height</a:t>
            </a:r>
            <a:r>
              <a:rPr lang="en-US" sz="2900" dirty="0"/>
              <a:t>="</a:t>
            </a:r>
            <a:r>
              <a:rPr lang="en-US" sz="2900" dirty="0" err="1"/>
              <a:t>match_parent</a:t>
            </a:r>
            <a:r>
              <a:rPr lang="en-US" sz="2900" dirty="0"/>
              <a:t>"</a:t>
            </a:r>
          </a:p>
          <a:p>
            <a:pPr marL="0" indent="0" algn="just">
              <a:lnSpc>
                <a:spcPct val="170000"/>
              </a:lnSpc>
              <a:buNone/>
            </a:pPr>
            <a:r>
              <a:rPr lang="en-US" sz="2900" dirty="0"/>
              <a:t>    </a:t>
            </a:r>
            <a:r>
              <a:rPr lang="en-US" sz="2900" b="1" dirty="0" err="1"/>
              <a:t>android:orientation</a:t>
            </a:r>
            <a:r>
              <a:rPr lang="en-US" sz="2900" b="1" dirty="0"/>
              <a:t>="</a:t>
            </a:r>
            <a:r>
              <a:rPr lang="en-US" sz="2900" b="1" dirty="0">
                <a:highlight>
                  <a:srgbClr val="FFFF00"/>
                </a:highlight>
              </a:rPr>
              <a:t>vertical</a:t>
            </a:r>
            <a:r>
              <a:rPr lang="en-US" sz="2900" dirty="0"/>
              <a:t>" &gt;</a:t>
            </a:r>
          </a:p>
          <a:p>
            <a:pPr marL="0" indent="0" algn="just">
              <a:lnSpc>
                <a:spcPct val="170000"/>
              </a:lnSpc>
              <a:buNone/>
            </a:pPr>
            <a:r>
              <a:rPr lang="en-US" sz="2900" dirty="0"/>
              <a:t>    &lt;!-- Add Child Views Here --&gt;</a:t>
            </a:r>
          </a:p>
          <a:p>
            <a:pPr marL="0" indent="0" algn="just">
              <a:lnSpc>
                <a:spcPct val="170000"/>
              </a:lnSpc>
              <a:buNone/>
            </a:pPr>
            <a:r>
              <a:rPr lang="en-US" sz="2900" dirty="0"/>
              <a:t>&lt;</a:t>
            </a:r>
            <a:r>
              <a:rPr lang="en-US" sz="2900" b="1" dirty="0">
                <a:highlight>
                  <a:srgbClr val="FFFF00"/>
                </a:highlight>
              </a:rPr>
              <a:t>/</a:t>
            </a:r>
            <a:r>
              <a:rPr lang="en-US" sz="2900" b="1" dirty="0" err="1">
                <a:highlight>
                  <a:srgbClr val="FFFF00"/>
                </a:highlight>
              </a:rPr>
              <a:t>LinearLayout</a:t>
            </a:r>
            <a:r>
              <a:rPr lang="en-US" sz="2900" dirty="0"/>
              <a:t>&gt;</a:t>
            </a:r>
          </a:p>
          <a:p>
            <a:pPr marL="0" indent="0" algn="just">
              <a:lnSpc>
                <a:spcPct val="170000"/>
              </a:lnSpc>
              <a:buNone/>
            </a:pPr>
            <a:r>
              <a:rPr lang="en-US" sz="2900" dirty="0"/>
              <a:t>If you observe above code snippet, here we defined orientation as vertical, so this aligns all its child layout / views </a:t>
            </a:r>
            <a:r>
              <a:rPr lang="en-US" sz="2900" b="1" dirty="0">
                <a:highlight>
                  <a:srgbClr val="FFFF00"/>
                </a:highlight>
              </a:rPr>
              <a:t>vertically</a:t>
            </a:r>
            <a:r>
              <a:rPr lang="en-US" sz="2900" dirty="0"/>
              <a:t>.</a:t>
            </a:r>
            <a:endParaRPr lang="en-CA" sz="2900" dirty="0"/>
          </a:p>
        </p:txBody>
      </p:sp>
    </p:spTree>
    <p:extLst>
      <p:ext uri="{BB962C8B-B14F-4D97-AF65-F5344CB8AC3E}">
        <p14:creationId xmlns:p14="http://schemas.microsoft.com/office/powerpoint/2010/main" val="655487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3A96C-A946-EC7A-2492-A03B05524E14}"/>
              </a:ext>
            </a:extLst>
          </p:cNvPr>
          <p:cNvSpPr>
            <a:spLocks noGrp="1"/>
          </p:cNvSpPr>
          <p:nvPr>
            <p:ph type="title"/>
          </p:nvPr>
        </p:nvSpPr>
        <p:spPr/>
        <p:txBody>
          <a:bodyPr/>
          <a:lstStyle/>
          <a:p>
            <a:r>
              <a:rPr lang="en-CA" dirty="0"/>
              <a:t>Android </a:t>
            </a:r>
            <a:r>
              <a:rPr lang="en-CA" dirty="0" err="1"/>
              <a:t>LinearLayout</a:t>
            </a:r>
            <a:r>
              <a:rPr lang="en-CA" dirty="0"/>
              <a:t> Example</a:t>
            </a:r>
          </a:p>
        </p:txBody>
      </p:sp>
      <p:sp>
        <p:nvSpPr>
          <p:cNvPr id="3" name="Content Placeholder 2">
            <a:extLst>
              <a:ext uri="{FF2B5EF4-FFF2-40B4-BE49-F238E27FC236}">
                <a16:creationId xmlns:a16="http://schemas.microsoft.com/office/drawing/2014/main" id="{23AC9B33-A148-6F43-C92F-7845C58829FC}"/>
              </a:ext>
            </a:extLst>
          </p:cNvPr>
          <p:cNvSpPr>
            <a:spLocks noGrp="1"/>
          </p:cNvSpPr>
          <p:nvPr>
            <p:ph idx="1"/>
          </p:nvPr>
        </p:nvSpPr>
        <p:spPr>
          <a:xfrm>
            <a:off x="838200" y="1825625"/>
            <a:ext cx="10515600" cy="4667250"/>
          </a:xfrm>
        </p:spPr>
        <p:txBody>
          <a:bodyPr>
            <a:normAutofit/>
          </a:bodyPr>
          <a:lstStyle/>
          <a:p>
            <a:pPr marL="0" indent="0" algn="just">
              <a:lnSpc>
                <a:spcPct val="150000"/>
              </a:lnSpc>
              <a:buNone/>
            </a:pPr>
            <a:r>
              <a:rPr lang="en-US" dirty="0"/>
              <a:t>Following is the example of creating a </a:t>
            </a:r>
            <a:r>
              <a:rPr lang="en-US" dirty="0" err="1"/>
              <a:t>LinearLayout</a:t>
            </a:r>
            <a:r>
              <a:rPr lang="en-US" dirty="0"/>
              <a:t> with different controls in android application.</a:t>
            </a:r>
          </a:p>
          <a:p>
            <a:pPr marL="0" indent="0" algn="just">
              <a:lnSpc>
                <a:spcPct val="150000"/>
              </a:lnSpc>
              <a:buNone/>
            </a:pPr>
            <a:r>
              <a:rPr lang="en-US" dirty="0"/>
              <a:t>Create a new android application using android studio and give names as </a:t>
            </a:r>
            <a:r>
              <a:rPr lang="en-US" dirty="0" err="1"/>
              <a:t>LinearLayout</a:t>
            </a:r>
            <a:r>
              <a:rPr lang="en-US" dirty="0"/>
              <a:t>. </a:t>
            </a:r>
          </a:p>
          <a:p>
            <a:pPr marL="0" indent="0" algn="just">
              <a:lnSpc>
                <a:spcPct val="150000"/>
              </a:lnSpc>
              <a:buNone/>
            </a:pPr>
            <a:r>
              <a:rPr lang="en-US" dirty="0"/>
              <a:t>Now open an activity_main.xml file from \res\layout path and write the code like as shown below</a:t>
            </a:r>
            <a:endParaRPr lang="en-CA" dirty="0"/>
          </a:p>
        </p:txBody>
      </p:sp>
    </p:spTree>
    <p:extLst>
      <p:ext uri="{BB962C8B-B14F-4D97-AF65-F5344CB8AC3E}">
        <p14:creationId xmlns:p14="http://schemas.microsoft.com/office/powerpoint/2010/main" val="8931255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9A1924A-ED31-59D5-DA85-8AFBBFFA217A}"/>
              </a:ext>
            </a:extLst>
          </p:cNvPr>
          <p:cNvSpPr>
            <a:spLocks noGrp="1"/>
          </p:cNvSpPr>
          <p:nvPr>
            <p:ph idx="1"/>
          </p:nvPr>
        </p:nvSpPr>
        <p:spPr>
          <a:xfrm>
            <a:off x="353683" y="224287"/>
            <a:ext cx="11507638" cy="6495690"/>
          </a:xfrm>
        </p:spPr>
        <p:txBody>
          <a:bodyPr numCol="2">
            <a:normAutofit fontScale="85000" lnSpcReduction="20000"/>
          </a:bodyPr>
          <a:lstStyle/>
          <a:p>
            <a:pPr marL="0" indent="0">
              <a:buNone/>
            </a:pPr>
            <a:r>
              <a:rPr lang="en-CA" sz="3600" b="1" dirty="0"/>
              <a:t>activity_main.xml</a:t>
            </a:r>
          </a:p>
          <a:p>
            <a:pPr marL="0" indent="0">
              <a:buNone/>
            </a:pPr>
            <a:r>
              <a:rPr lang="en-CA" dirty="0"/>
              <a:t>&lt;?xml version="1.0" encoding="utf-8"?&gt;</a:t>
            </a:r>
          </a:p>
          <a:p>
            <a:pPr marL="0" indent="0">
              <a:buNone/>
            </a:pPr>
            <a:r>
              <a:rPr lang="en-CA" dirty="0"/>
              <a:t>&lt;</a:t>
            </a:r>
            <a:r>
              <a:rPr lang="en-CA" b="1" dirty="0" err="1">
                <a:highlight>
                  <a:srgbClr val="FFFF00"/>
                </a:highlight>
              </a:rPr>
              <a:t>LinearLayout</a:t>
            </a:r>
            <a:r>
              <a:rPr lang="en-CA" dirty="0"/>
              <a:t> </a:t>
            </a:r>
            <a:r>
              <a:rPr lang="en-CA" dirty="0" err="1"/>
              <a:t>xmlns:android</a:t>
            </a:r>
            <a:r>
              <a:rPr lang="en-CA" dirty="0"/>
              <a:t>="http://schemas.android.com/</a:t>
            </a:r>
            <a:r>
              <a:rPr lang="en-CA" dirty="0" err="1"/>
              <a:t>apk</a:t>
            </a:r>
            <a:r>
              <a:rPr lang="en-CA" dirty="0"/>
              <a:t>/res/android"</a:t>
            </a:r>
          </a:p>
          <a:p>
            <a:pPr marL="0" indent="0">
              <a:buNone/>
            </a:pPr>
            <a:r>
              <a:rPr lang="en-CA" dirty="0"/>
              <a:t>    </a:t>
            </a:r>
            <a:r>
              <a:rPr lang="en-CA" dirty="0" err="1"/>
              <a:t>android:layout_width</a:t>
            </a:r>
            <a:r>
              <a:rPr lang="en-CA" dirty="0"/>
              <a:t>="</a:t>
            </a:r>
            <a:r>
              <a:rPr lang="en-CA" dirty="0" err="1"/>
              <a:t>match_parent</a:t>
            </a:r>
            <a:r>
              <a:rPr lang="en-CA" dirty="0"/>
              <a:t>"</a:t>
            </a:r>
          </a:p>
          <a:p>
            <a:pPr marL="0" indent="0">
              <a:buNone/>
            </a:pPr>
            <a:r>
              <a:rPr lang="en-CA" dirty="0"/>
              <a:t>    </a:t>
            </a:r>
            <a:r>
              <a:rPr lang="en-CA" dirty="0" err="1"/>
              <a:t>android:layout_height</a:t>
            </a:r>
            <a:r>
              <a:rPr lang="en-CA" dirty="0"/>
              <a:t>="</a:t>
            </a:r>
            <a:r>
              <a:rPr lang="en-CA" dirty="0" err="1"/>
              <a:t>match_parent</a:t>
            </a:r>
            <a:r>
              <a:rPr lang="en-CA" dirty="0"/>
              <a:t>"</a:t>
            </a:r>
          </a:p>
          <a:p>
            <a:pPr marL="0" indent="0">
              <a:buNone/>
            </a:pPr>
            <a:r>
              <a:rPr lang="en-CA" dirty="0"/>
              <a:t>    </a:t>
            </a:r>
            <a:r>
              <a:rPr lang="en-CA" dirty="0" err="1"/>
              <a:t>android:paddingLeft</a:t>
            </a:r>
            <a:r>
              <a:rPr lang="en-CA" dirty="0"/>
              <a:t>="20dp"</a:t>
            </a:r>
          </a:p>
          <a:p>
            <a:pPr marL="0" indent="0">
              <a:buNone/>
            </a:pPr>
            <a:r>
              <a:rPr lang="en-CA" dirty="0"/>
              <a:t>    </a:t>
            </a:r>
            <a:r>
              <a:rPr lang="en-CA" dirty="0" err="1"/>
              <a:t>android:paddingRight</a:t>
            </a:r>
            <a:r>
              <a:rPr lang="en-CA" dirty="0"/>
              <a:t>="20dp"</a:t>
            </a:r>
          </a:p>
          <a:p>
            <a:pPr marL="0" indent="0">
              <a:buNone/>
            </a:pPr>
            <a:r>
              <a:rPr lang="en-CA" dirty="0"/>
              <a:t>    </a:t>
            </a:r>
            <a:r>
              <a:rPr lang="en-CA" b="1" dirty="0" err="1">
                <a:highlight>
                  <a:srgbClr val="FFFF00"/>
                </a:highlight>
              </a:rPr>
              <a:t>android:orientation</a:t>
            </a:r>
            <a:r>
              <a:rPr lang="en-CA" b="1" dirty="0">
                <a:highlight>
                  <a:srgbClr val="FFFF00"/>
                </a:highlight>
              </a:rPr>
              <a:t>="vertical" </a:t>
            </a:r>
            <a:r>
              <a:rPr lang="en-CA" dirty="0"/>
              <a:t>&gt;</a:t>
            </a:r>
          </a:p>
          <a:p>
            <a:pPr marL="0" indent="0">
              <a:buNone/>
            </a:pPr>
            <a:r>
              <a:rPr lang="en-CA" dirty="0"/>
              <a:t>    &lt;</a:t>
            </a:r>
            <a:r>
              <a:rPr lang="en-CA" dirty="0" err="1"/>
              <a:t>EditText</a:t>
            </a:r>
            <a:endParaRPr lang="en-CA" dirty="0"/>
          </a:p>
          <a:p>
            <a:pPr marL="0" indent="0">
              <a:buNone/>
            </a:pPr>
            <a:r>
              <a:rPr lang="en-CA" dirty="0"/>
              <a:t>        </a:t>
            </a:r>
            <a:r>
              <a:rPr lang="en-CA" dirty="0" err="1"/>
              <a:t>android:id</a:t>
            </a:r>
            <a:r>
              <a:rPr lang="en-CA" dirty="0"/>
              <a:t>="@+id/</a:t>
            </a:r>
            <a:r>
              <a:rPr lang="en-CA" dirty="0" err="1"/>
              <a:t>txtTo</a:t>
            </a:r>
            <a:r>
              <a:rPr lang="en-CA" dirty="0"/>
              <a:t>"</a:t>
            </a:r>
          </a:p>
          <a:p>
            <a:pPr marL="0" indent="0">
              <a:buNone/>
            </a:pPr>
            <a:r>
              <a:rPr lang="en-CA" dirty="0"/>
              <a:t>        </a:t>
            </a:r>
            <a:r>
              <a:rPr lang="en-CA" dirty="0" err="1"/>
              <a:t>android:layout_width</a:t>
            </a:r>
            <a:r>
              <a:rPr lang="en-CA" dirty="0"/>
              <a:t>="</a:t>
            </a:r>
            <a:r>
              <a:rPr lang="en-CA" dirty="0" err="1"/>
              <a:t>match_parent</a:t>
            </a:r>
            <a:r>
              <a:rPr lang="en-CA" dirty="0"/>
              <a:t>"</a:t>
            </a:r>
          </a:p>
          <a:p>
            <a:pPr marL="0" indent="0">
              <a:buNone/>
            </a:pPr>
            <a:r>
              <a:rPr lang="en-CA" dirty="0"/>
              <a:t>        </a:t>
            </a:r>
            <a:r>
              <a:rPr lang="en-CA" dirty="0" err="1"/>
              <a:t>android:layout_height</a:t>
            </a:r>
            <a:r>
              <a:rPr lang="en-CA" dirty="0"/>
              <a:t>="</a:t>
            </a:r>
            <a:r>
              <a:rPr lang="en-CA" dirty="0" err="1"/>
              <a:t>wrap_content</a:t>
            </a:r>
            <a:r>
              <a:rPr lang="en-CA" dirty="0"/>
              <a:t>"</a:t>
            </a:r>
          </a:p>
          <a:p>
            <a:pPr marL="0" indent="0">
              <a:buNone/>
            </a:pPr>
            <a:r>
              <a:rPr lang="en-CA" dirty="0"/>
              <a:t>        </a:t>
            </a:r>
            <a:r>
              <a:rPr lang="en-CA" dirty="0" err="1"/>
              <a:t>android:hint</a:t>
            </a:r>
            <a:r>
              <a:rPr lang="en-CA" dirty="0"/>
              <a:t>="To"/&gt;</a:t>
            </a:r>
          </a:p>
          <a:p>
            <a:pPr marL="0" indent="0">
              <a:buNone/>
            </a:pPr>
            <a:r>
              <a:rPr lang="en-CA" dirty="0"/>
              <a:t>    &lt;</a:t>
            </a:r>
            <a:r>
              <a:rPr lang="en-CA" dirty="0" err="1"/>
              <a:t>EditText</a:t>
            </a:r>
            <a:endParaRPr lang="en-CA" dirty="0"/>
          </a:p>
          <a:p>
            <a:pPr marL="0" indent="0">
              <a:buNone/>
            </a:pPr>
            <a:r>
              <a:rPr lang="en-CA" dirty="0"/>
              <a:t>        </a:t>
            </a:r>
            <a:r>
              <a:rPr lang="en-CA" dirty="0" err="1"/>
              <a:t>android:id</a:t>
            </a:r>
            <a:r>
              <a:rPr lang="en-CA" dirty="0"/>
              <a:t>="@+id/</a:t>
            </a:r>
            <a:r>
              <a:rPr lang="en-CA" dirty="0" err="1"/>
              <a:t>txtSub</a:t>
            </a:r>
            <a:r>
              <a:rPr lang="en-CA" dirty="0"/>
              <a:t>"</a:t>
            </a:r>
          </a:p>
          <a:p>
            <a:pPr marL="0" indent="0">
              <a:buNone/>
            </a:pPr>
            <a:r>
              <a:rPr lang="en-CA" dirty="0"/>
              <a:t>        </a:t>
            </a:r>
            <a:r>
              <a:rPr lang="en-CA" dirty="0" err="1"/>
              <a:t>android:layout_width</a:t>
            </a:r>
            <a:r>
              <a:rPr lang="en-CA" dirty="0"/>
              <a:t>="</a:t>
            </a:r>
            <a:r>
              <a:rPr lang="en-CA" dirty="0" err="1"/>
              <a:t>match_parent</a:t>
            </a:r>
            <a:r>
              <a:rPr lang="en-CA" dirty="0"/>
              <a:t>"</a:t>
            </a:r>
          </a:p>
          <a:p>
            <a:pPr marL="0" indent="0">
              <a:buNone/>
            </a:pPr>
            <a:r>
              <a:rPr lang="en-CA" dirty="0"/>
              <a:t>        </a:t>
            </a:r>
            <a:r>
              <a:rPr lang="en-CA" dirty="0" err="1"/>
              <a:t>android:layout_height</a:t>
            </a:r>
            <a:r>
              <a:rPr lang="en-CA" dirty="0"/>
              <a:t>="</a:t>
            </a:r>
            <a:r>
              <a:rPr lang="en-CA" dirty="0" err="1"/>
              <a:t>wrap_content</a:t>
            </a:r>
            <a:r>
              <a:rPr lang="en-CA" dirty="0"/>
              <a:t>"</a:t>
            </a:r>
          </a:p>
          <a:p>
            <a:pPr marL="0" indent="0">
              <a:buNone/>
            </a:pPr>
            <a:r>
              <a:rPr lang="en-CA" dirty="0"/>
              <a:t>        </a:t>
            </a:r>
            <a:r>
              <a:rPr lang="en-CA" dirty="0" err="1"/>
              <a:t>android:hint</a:t>
            </a:r>
            <a:r>
              <a:rPr lang="en-CA" dirty="0"/>
              <a:t>="Subject"/&gt;</a:t>
            </a:r>
          </a:p>
          <a:p>
            <a:pPr marL="0" indent="0">
              <a:buNone/>
            </a:pPr>
            <a:r>
              <a:rPr lang="en-CA" dirty="0"/>
              <a:t>    &lt;</a:t>
            </a:r>
            <a:r>
              <a:rPr lang="en-CA" dirty="0" err="1"/>
              <a:t>EditText</a:t>
            </a:r>
            <a:endParaRPr lang="en-CA" dirty="0"/>
          </a:p>
          <a:p>
            <a:pPr marL="0" indent="0">
              <a:buNone/>
            </a:pPr>
            <a:r>
              <a:rPr lang="en-CA" dirty="0"/>
              <a:t>        </a:t>
            </a:r>
            <a:r>
              <a:rPr lang="en-CA" dirty="0" err="1"/>
              <a:t>android:id</a:t>
            </a:r>
            <a:r>
              <a:rPr lang="en-CA" dirty="0"/>
              <a:t>="@+id/</a:t>
            </a:r>
            <a:r>
              <a:rPr lang="en-CA" dirty="0" err="1"/>
              <a:t>txtMsg</a:t>
            </a:r>
            <a:r>
              <a:rPr lang="en-CA" dirty="0"/>
              <a:t>"</a:t>
            </a:r>
          </a:p>
          <a:p>
            <a:pPr marL="0" indent="0">
              <a:buNone/>
            </a:pPr>
            <a:r>
              <a:rPr lang="en-CA" dirty="0"/>
              <a:t>        </a:t>
            </a:r>
            <a:r>
              <a:rPr lang="en-CA" dirty="0" err="1"/>
              <a:t>android:layout_width</a:t>
            </a:r>
            <a:r>
              <a:rPr lang="en-CA" dirty="0"/>
              <a:t>="</a:t>
            </a:r>
            <a:r>
              <a:rPr lang="en-CA" dirty="0" err="1"/>
              <a:t>match_parent</a:t>
            </a:r>
            <a:r>
              <a:rPr lang="en-CA" dirty="0"/>
              <a:t>"</a:t>
            </a:r>
          </a:p>
          <a:p>
            <a:pPr marL="0" indent="0">
              <a:buNone/>
            </a:pPr>
            <a:r>
              <a:rPr lang="en-CA" dirty="0"/>
              <a:t>        </a:t>
            </a:r>
            <a:r>
              <a:rPr lang="en-CA" dirty="0" err="1"/>
              <a:t>android:layout_height</a:t>
            </a:r>
            <a:r>
              <a:rPr lang="en-CA" dirty="0"/>
              <a:t>="0dp"</a:t>
            </a:r>
          </a:p>
          <a:p>
            <a:pPr marL="0" indent="0">
              <a:buNone/>
            </a:pPr>
            <a:r>
              <a:rPr lang="en-CA" dirty="0"/>
              <a:t>        </a:t>
            </a:r>
            <a:r>
              <a:rPr lang="en-CA" dirty="0" err="1"/>
              <a:t>android:layout_weight</a:t>
            </a:r>
            <a:r>
              <a:rPr lang="en-CA" dirty="0"/>
              <a:t>="1"</a:t>
            </a:r>
          </a:p>
          <a:p>
            <a:pPr marL="0" indent="0">
              <a:buNone/>
            </a:pPr>
            <a:r>
              <a:rPr lang="en-CA" dirty="0"/>
              <a:t>        </a:t>
            </a:r>
            <a:r>
              <a:rPr lang="en-CA" dirty="0" err="1"/>
              <a:t>android:gravity</a:t>
            </a:r>
            <a:r>
              <a:rPr lang="en-CA" dirty="0"/>
              <a:t>="top"</a:t>
            </a:r>
          </a:p>
          <a:p>
            <a:pPr marL="0" indent="0">
              <a:buNone/>
            </a:pPr>
            <a:r>
              <a:rPr lang="en-CA" dirty="0"/>
              <a:t>        </a:t>
            </a:r>
            <a:r>
              <a:rPr lang="en-CA" dirty="0" err="1"/>
              <a:t>android:hint</a:t>
            </a:r>
            <a:r>
              <a:rPr lang="en-CA" dirty="0"/>
              <a:t>="Message"/&gt;</a:t>
            </a:r>
          </a:p>
          <a:p>
            <a:pPr marL="0" indent="0">
              <a:buNone/>
            </a:pPr>
            <a:r>
              <a:rPr lang="en-CA" dirty="0"/>
              <a:t>    &lt;Button</a:t>
            </a:r>
          </a:p>
          <a:p>
            <a:pPr marL="0" indent="0">
              <a:buNone/>
            </a:pPr>
            <a:r>
              <a:rPr lang="en-CA" dirty="0"/>
              <a:t>        </a:t>
            </a:r>
            <a:r>
              <a:rPr lang="en-CA" dirty="0" err="1"/>
              <a:t>android:layout_width</a:t>
            </a:r>
            <a:r>
              <a:rPr lang="en-CA" dirty="0"/>
              <a:t>="100dp"</a:t>
            </a:r>
          </a:p>
          <a:p>
            <a:pPr marL="0" indent="0">
              <a:buNone/>
            </a:pPr>
            <a:r>
              <a:rPr lang="en-CA" dirty="0"/>
              <a:t>        </a:t>
            </a:r>
            <a:r>
              <a:rPr lang="en-CA" dirty="0" err="1"/>
              <a:t>android:layout_height</a:t>
            </a:r>
            <a:r>
              <a:rPr lang="en-CA" dirty="0"/>
              <a:t>="</a:t>
            </a:r>
            <a:r>
              <a:rPr lang="en-CA" dirty="0" err="1"/>
              <a:t>wrap_content</a:t>
            </a:r>
            <a:r>
              <a:rPr lang="en-CA" dirty="0"/>
              <a:t>"</a:t>
            </a:r>
          </a:p>
          <a:p>
            <a:pPr marL="0" indent="0">
              <a:buNone/>
            </a:pPr>
            <a:r>
              <a:rPr lang="en-CA" dirty="0"/>
              <a:t>        </a:t>
            </a:r>
            <a:r>
              <a:rPr lang="en-CA" dirty="0" err="1"/>
              <a:t>android:layout_gravity</a:t>
            </a:r>
            <a:r>
              <a:rPr lang="en-CA" dirty="0"/>
              <a:t>="right"</a:t>
            </a:r>
          </a:p>
          <a:p>
            <a:pPr marL="0" indent="0">
              <a:buNone/>
            </a:pPr>
            <a:r>
              <a:rPr lang="en-CA" dirty="0"/>
              <a:t>        </a:t>
            </a:r>
            <a:r>
              <a:rPr lang="en-CA" dirty="0" err="1"/>
              <a:t>android:text</a:t>
            </a:r>
            <a:r>
              <a:rPr lang="en-CA" dirty="0"/>
              <a:t>="Send"/&gt;</a:t>
            </a:r>
          </a:p>
          <a:p>
            <a:pPr marL="0" indent="0">
              <a:buNone/>
            </a:pPr>
            <a:r>
              <a:rPr lang="en-CA" dirty="0"/>
              <a:t>&lt;</a:t>
            </a:r>
            <a:r>
              <a:rPr lang="en-CA" b="1" dirty="0">
                <a:highlight>
                  <a:srgbClr val="FFFF00"/>
                </a:highlight>
              </a:rPr>
              <a:t>/</a:t>
            </a:r>
            <a:r>
              <a:rPr lang="en-CA" b="1" dirty="0" err="1">
                <a:highlight>
                  <a:srgbClr val="FFFF00"/>
                </a:highlight>
              </a:rPr>
              <a:t>LinearLayout</a:t>
            </a:r>
            <a:r>
              <a:rPr lang="en-CA" dirty="0"/>
              <a:t>&gt;</a:t>
            </a:r>
          </a:p>
        </p:txBody>
      </p:sp>
    </p:spTree>
    <p:extLst>
      <p:ext uri="{BB962C8B-B14F-4D97-AF65-F5344CB8AC3E}">
        <p14:creationId xmlns:p14="http://schemas.microsoft.com/office/powerpoint/2010/main" val="31742051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mbria">
      <a:majorFont>
        <a:latin typeface="Cambria"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7723</TotalTime>
  <Words>4183</Words>
  <Application>Microsoft Office PowerPoint</Application>
  <PresentationFormat>Widescreen</PresentationFormat>
  <Paragraphs>377</Paragraphs>
  <Slides>47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47</vt:i4>
      </vt:variant>
    </vt:vector>
  </HeadingPairs>
  <TitlesOfParts>
    <vt:vector size="52" baseType="lpstr">
      <vt:lpstr>Arial</vt:lpstr>
      <vt:lpstr>Cambria</vt:lpstr>
      <vt:lpstr>Consolas</vt:lpstr>
      <vt:lpstr>Segoe UI</vt:lpstr>
      <vt:lpstr>Office Theme</vt:lpstr>
      <vt:lpstr>Android UI Layouts</vt:lpstr>
      <vt:lpstr>View &amp; ViewGroup</vt:lpstr>
      <vt:lpstr>Android View</vt:lpstr>
      <vt:lpstr>PowerPoint Presentation</vt:lpstr>
      <vt:lpstr>PowerPoint Presentation</vt:lpstr>
      <vt:lpstr>Linear layout</vt:lpstr>
      <vt:lpstr>PowerPoint Presentation</vt:lpstr>
      <vt:lpstr>Android LinearLayout Example</vt:lpstr>
      <vt:lpstr>PowerPoint Presentation</vt:lpstr>
      <vt:lpstr>PowerPoint Presentation</vt:lpstr>
      <vt:lpstr>Output of Android LinearLayout Example</vt:lpstr>
      <vt:lpstr>PowerPoint Presentation</vt:lpstr>
      <vt:lpstr>Android RelativeLayout</vt:lpstr>
      <vt:lpstr>Layout properties available to views in RelativeLayout </vt:lpstr>
      <vt:lpstr>Layout properties available to views in RelativeLayout </vt:lpstr>
      <vt:lpstr>PowerPoint Presentation</vt:lpstr>
      <vt:lpstr>PowerPoint Presentation</vt:lpstr>
      <vt:lpstr>PowerPoint Presentation</vt:lpstr>
      <vt:lpstr>PowerPoint Presentation</vt:lpstr>
      <vt:lpstr>Output of Android RelativeLayout Example</vt:lpstr>
      <vt:lpstr>Android TableLayout</vt:lpstr>
      <vt:lpstr>Pictorial representation of table layout </vt:lpstr>
      <vt:lpstr>PowerPoint Presentation</vt:lpstr>
      <vt:lpstr>PowerPoint Presentation</vt:lpstr>
      <vt:lpstr>PowerPoint Presentation</vt:lpstr>
      <vt:lpstr>PowerPoint Presentation</vt:lpstr>
      <vt:lpstr>PowerPoint Presentation</vt:lpstr>
      <vt:lpstr>Output of Android TableLayout Example</vt:lpstr>
      <vt:lpstr>Android FrameLayout </vt:lpstr>
      <vt:lpstr>Pictorial representation of Frame layout</vt:lpstr>
      <vt:lpstr>PowerPoint Presentation</vt:lpstr>
      <vt:lpstr>PowerPoint Presentation</vt:lpstr>
      <vt:lpstr>PowerPoint Presentation</vt:lpstr>
      <vt:lpstr>Android ListView</vt:lpstr>
      <vt:lpstr>Pictorial representation of listview</vt:lpstr>
      <vt:lpstr>PowerPoint Presentation</vt:lpstr>
      <vt:lpstr>PowerPoint Presentation</vt:lpstr>
      <vt:lpstr>PowerPoint Presentation</vt:lpstr>
      <vt:lpstr>PowerPoint Presentation</vt:lpstr>
      <vt:lpstr>Output:</vt:lpstr>
      <vt:lpstr>Android GridView</vt:lpstr>
      <vt:lpstr>Pictorial representation of GridView</vt:lpstr>
      <vt:lpstr>PowerPoint Presentation</vt:lpstr>
      <vt:lpstr>GridView Layout</vt:lpstr>
      <vt:lpstr>Android WebView</vt:lpstr>
      <vt:lpstr>PowerPoint Presentation</vt:lpstr>
      <vt:lpstr>Sample output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Difference between Class and Structure in C#</dc:title>
  <dc:creator>MEENAKSHI YUVARAJ</dc:creator>
  <cp:lastModifiedBy>MEENAKSHI YUVARAJ</cp:lastModifiedBy>
  <cp:revision>2</cp:revision>
  <dcterms:created xsi:type="dcterms:W3CDTF">2024-05-19T00:43:37Z</dcterms:created>
  <dcterms:modified xsi:type="dcterms:W3CDTF">2024-05-25T22:15:19Z</dcterms:modified>
</cp:coreProperties>
</file>