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BDD-B717-BE08-9E74-FDCC2D1E3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11077-6A71-FDE6-6215-9A4EF4DE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FFC3-14E0-7AA7-DC06-BFA9739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6A0E-A186-48DC-9EB4-48F0AD5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9AF3-C3D5-619B-6F20-7FE5CF5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8E1-34AC-1CB3-0D53-CE2164E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59A3-70B0-A82E-5737-1F9C364C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24D9-3601-1A97-8209-6463115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54CB-1A3D-86ED-DE8D-FAC1323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770A-C19F-6FF2-DA80-AF6FE96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5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33A4A-9E5F-5303-3195-9A9E8FFF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7B33-09D6-C2A0-8F8A-03469392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E65C-3937-37F6-ED7C-F8E27F37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7722-E76F-9775-4A9F-60135CF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6686-BF14-7DC5-43F9-DD4FAF9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3CE7-F0EF-8E20-1B73-91EE59D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8713-CD2E-E6CE-3F74-D1B7829C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29FC-14BC-7FDF-BD19-6F5E50C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B485-D7E0-4267-A5EE-0AA8363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30C4-5FCD-9E02-65E3-296F37E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63F6-F7A6-3475-168C-7C42F85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A070-6032-A6E5-6120-36E49C40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FAF9-AD3F-A876-47DC-1C351316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DFD-DD3C-662B-83DB-0339706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DC8C-C20D-945F-5B95-36584AA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C10F-3473-46B1-6B1F-DFFC1894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1F74-B1F1-38B2-7F65-0FF94E61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2AC1-B86E-120F-40D7-E29EDC27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33C3-70D3-E388-020E-B144333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6072-7940-E18F-ED53-B57692F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922E-29C2-1766-E424-E372BBE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1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880-6502-92DE-88E1-375EFA21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6EC2-E80A-FE89-FD06-0FB09BE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19F0-84C6-3A20-B29A-089AE78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7B174-AB45-7698-71D2-3EC6944E2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A92F-95C7-116B-F8A3-EF5EE991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6E778-BD55-631F-DAE4-828EFC3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FD23-0CAC-D0DD-91A7-0C7A2D9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4D19-7D4C-BA2D-0F1E-27A91A6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71B-9F97-816A-7D1C-8D3E5ED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46CF-E9E2-F0B8-50E4-99162E14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2CA93-4156-70D4-E69B-E025D60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6A1B-7E22-7E75-FA27-4A94E98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77A8-348A-0489-BB72-01B66D2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39AC9-C928-5483-CEC2-28E8478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9278-86B9-1826-3EE8-80F4399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15EB-D19D-FFCE-66C8-06E9A258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0CE8-187B-A4A2-E26C-A6D6FC3B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D44F-D449-8915-2B44-37857D3E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24C5-6812-9064-81A0-01D78C77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7C15-295D-DD6D-C2E3-7C02EF9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188B-E458-42AF-B344-DBCFD78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A4-5012-D937-5F05-7631121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5EB-6E7F-4F7F-D80B-95226F5B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7BA5-6892-4C23-5B96-309DFABE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28DE-F1E1-5178-9AC1-D51082B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465B-960A-935D-C6B2-E59F6FEC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D68D-AE60-4EEB-09DA-B587D59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A90EA-8387-337F-A235-CA1B0BC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6D97-C313-D5F8-CF6E-87691E8E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EA58-5677-5AD8-BB4C-770D00D7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C181-8D2B-80C4-0F80-A26AC0A8A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CAAC-F4C6-3B02-235F-C8E13EB9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4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22C-7231-017A-C83D-7A15E744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3079"/>
            <a:ext cx="9144000" cy="750498"/>
          </a:xfrm>
        </p:spPr>
        <p:txBody>
          <a:bodyPr>
            <a:normAutofit fontScale="90000"/>
          </a:bodyPr>
          <a:lstStyle/>
          <a:p>
            <a:r>
              <a:rPr lang="en-CA" dirty="0"/>
              <a:t>Text View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129A-6A11-24F8-CBD8-C250B268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053"/>
            <a:ext cx="9144000" cy="415793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MainActivity.kt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activity_main.xml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SecondActivity.kt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activity_second.kt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AndroidManifest.xml</a:t>
            </a:r>
          </a:p>
          <a:p>
            <a:pPr algn="l"/>
            <a:endParaRPr lang="en-CA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9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A8D7-FF66-6453-76EA-491BF958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6"/>
            <a:ext cx="10997242" cy="6452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u="sng" dirty="0" err="1"/>
              <a:t>MainActivity.kt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com.example.mytextview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highlight>
                  <a:srgbClr val="FFFF00"/>
                </a:highlight>
              </a:rPr>
              <a:t>import </a:t>
            </a:r>
            <a:r>
              <a:rPr lang="en-CA" b="1" dirty="0" err="1">
                <a:highlight>
                  <a:srgbClr val="FFFF00"/>
                </a:highlight>
              </a:rPr>
              <a:t>android.widget.TextView</a:t>
            </a:r>
            <a:endParaRPr lang="en-CA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// Accessing the </a:t>
            </a:r>
            <a:r>
              <a:rPr lang="en-CA" dirty="0" err="1"/>
              <a:t>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val</a:t>
            </a:r>
            <a:r>
              <a:rPr lang="en-CA" b="1" dirty="0">
                <a:highlight>
                  <a:srgbClr val="FFFF00"/>
                </a:highlight>
              </a:rPr>
              <a:t> </a:t>
            </a:r>
            <a:r>
              <a:rPr lang="en-CA" b="1" dirty="0" err="1">
                <a:highlight>
                  <a:srgbClr val="FFFF00"/>
                </a:highlight>
              </a:rPr>
              <a:t>myTextView</a:t>
            </a:r>
            <a:r>
              <a:rPr lang="en-CA" b="1" dirty="0">
                <a:highlight>
                  <a:srgbClr val="FFFF00"/>
                </a:highlight>
              </a:rPr>
              <a:t> = </a:t>
            </a:r>
            <a:r>
              <a:rPr lang="en-CA" b="1" dirty="0" err="1">
                <a:highlight>
                  <a:srgbClr val="FFFF00"/>
                </a:highlight>
              </a:rPr>
              <a:t>findViewById</a:t>
            </a:r>
            <a:r>
              <a:rPr lang="en-CA" b="1" dirty="0">
                <a:highlight>
                  <a:srgbClr val="FFFF00"/>
                </a:highlight>
              </a:rPr>
              <a:t>&lt;</a:t>
            </a:r>
            <a:r>
              <a:rPr lang="en-CA" b="1" dirty="0" err="1">
                <a:highlight>
                  <a:srgbClr val="FFFF00"/>
                </a:highlight>
              </a:rPr>
              <a:t>TextView</a:t>
            </a:r>
            <a:r>
              <a:rPr lang="en-CA" b="1" dirty="0">
                <a:highlight>
                  <a:srgbClr val="FFFF00"/>
                </a:highlight>
              </a:rPr>
              <a:t>&gt;(</a:t>
            </a:r>
            <a:r>
              <a:rPr lang="en-CA" b="1" dirty="0" err="1">
                <a:highlight>
                  <a:srgbClr val="FFFF00"/>
                </a:highlight>
              </a:rPr>
              <a:t>R.id.myTextView</a:t>
            </a:r>
            <a:r>
              <a:rPr lang="en-CA" b="1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2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AE12-D86B-4145-47F3-7F17F37C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"/>
            <a:ext cx="10515600" cy="65819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300" b="1" u="sng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android:gravity</a:t>
            </a:r>
            <a:r>
              <a:rPr lang="en-CA" dirty="0"/>
              <a:t>="center"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=".</a:t>
            </a:r>
            <a:r>
              <a:rPr lang="en-CA" dirty="0" err="1"/>
              <a:t>MainActivity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b="1" dirty="0" err="1">
                <a:highlight>
                  <a:srgbClr val="FFFF00"/>
                </a:highlight>
              </a:rPr>
              <a:t>TextView</a:t>
            </a:r>
            <a:endParaRPr lang="en-CA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myTextView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android:text</a:t>
            </a:r>
            <a:r>
              <a:rPr lang="en-CA" b="1" dirty="0">
                <a:highlight>
                  <a:srgbClr val="FFFF00"/>
                </a:highlight>
              </a:rPr>
              <a:t>="@string/greetings"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android:textSize</a:t>
            </a:r>
            <a:r>
              <a:rPr lang="en-CA" b="1" dirty="0">
                <a:highlight>
                  <a:srgbClr val="FFFF00"/>
                </a:highlight>
              </a:rPr>
              <a:t>="24sp"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android:textColor</a:t>
            </a:r>
            <a:r>
              <a:rPr lang="en-CA" b="1" dirty="0">
                <a:highlight>
                  <a:srgbClr val="FFFF00"/>
                </a:highlight>
              </a:rPr>
              <a:t>="@</a:t>
            </a:r>
            <a:r>
              <a:rPr lang="en-CA" b="1" dirty="0" err="1">
                <a:highlight>
                  <a:srgbClr val="FFFF00"/>
                </a:highlight>
              </a:rPr>
              <a:t>android:color</a:t>
            </a:r>
            <a:r>
              <a:rPr lang="en-CA" b="1" dirty="0">
                <a:highlight>
                  <a:srgbClr val="FFFF00"/>
                </a:highlight>
              </a:rPr>
              <a:t>/black"/&gt;</a:t>
            </a:r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6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C1F4-1152-FC21-546F-CB59509E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5056"/>
            <a:ext cx="10893725" cy="6271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&lt;manifest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&lt;application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android:dataExtractionRules</a:t>
            </a:r>
            <a:r>
              <a:rPr lang="en-CA" dirty="0"/>
              <a:t>="@xml/</a:t>
            </a:r>
            <a:r>
              <a:rPr lang="en-CA" dirty="0" err="1"/>
              <a:t>data_extraction_rules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android:fullBackupContent</a:t>
            </a:r>
            <a:r>
              <a:rPr lang="en-CA" dirty="0"/>
              <a:t>="@xml/</a:t>
            </a:r>
            <a:r>
              <a:rPr lang="en-CA" dirty="0" err="1"/>
              <a:t>backup_rules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="@mipmap/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android:roundIcon</a:t>
            </a:r>
            <a:r>
              <a:rPr lang="en-CA" dirty="0"/>
              <a:t>="@mipmap/</a:t>
            </a:r>
            <a:r>
              <a:rPr lang="en-CA" dirty="0" err="1"/>
              <a:t>ic_launcher_round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android:supportsRtl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tools:targetApi</a:t>
            </a:r>
            <a:r>
              <a:rPr lang="en-CA" dirty="0"/>
              <a:t>="31"&gt;</a:t>
            </a:r>
          </a:p>
        </p:txBody>
      </p:sp>
    </p:spTree>
    <p:extLst>
      <p:ext uri="{BB962C8B-B14F-4D97-AF65-F5344CB8AC3E}">
        <p14:creationId xmlns:p14="http://schemas.microsoft.com/office/powerpoint/2010/main" val="14674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F3D8-CF35-87BA-C72B-AE38E0C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23"/>
            <a:ext cx="10954109" cy="6504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 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MainActivity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r>
              <a:rPr lang="en-CA" dirty="0"/>
              <a:t>    &lt;/application&gt;</a:t>
            </a:r>
          </a:p>
          <a:p>
            <a:pPr marL="0" indent="0">
              <a:buNone/>
            </a:pPr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7349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0EC-577B-A072-04A7-3E45D1BD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53A62-2B0A-6654-7803-DA4BA02B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88" y="256732"/>
            <a:ext cx="2943636" cy="6306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E5F32-1536-BF35-B416-7D55DD86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83" y="285311"/>
            <a:ext cx="3054491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View Demo</vt:lpstr>
      <vt:lpstr>PowerPoint Presentation</vt:lpstr>
      <vt:lpstr>PowerPoint Presentation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2</cp:revision>
  <dcterms:created xsi:type="dcterms:W3CDTF">2024-05-29T20:01:01Z</dcterms:created>
  <dcterms:modified xsi:type="dcterms:W3CDTF">2024-05-31T21:19:28Z</dcterms:modified>
</cp:coreProperties>
</file>