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58" r:id="rId4"/>
    <p:sldId id="259" r:id="rId5"/>
    <p:sldId id="260" r:id="rId6"/>
    <p:sldId id="261" r:id="rId7"/>
    <p:sldId id="262" r:id="rId8"/>
    <p:sldId id="263" r:id="rId9"/>
    <p:sldId id="268" r:id="rId10"/>
    <p:sldId id="269" r:id="rId11"/>
    <p:sldId id="270" r:id="rId12"/>
    <p:sldId id="271" r:id="rId13"/>
    <p:sldId id="272" r:id="rId14"/>
    <p:sldId id="273" r:id="rId15"/>
    <p:sldId id="274" r:id="rId16"/>
    <p:sldId id="275" r:id="rId17"/>
    <p:sldId id="267" r:id="rId18"/>
    <p:sldId id="277" r:id="rId19"/>
    <p:sldId id="278" r:id="rId20"/>
    <p:sldId id="279" r:id="rId21"/>
    <p:sldId id="280" r:id="rId22"/>
    <p:sldId id="281" r:id="rId23"/>
    <p:sldId id="282" r:id="rId24"/>
    <p:sldId id="283" r:id="rId25"/>
    <p:sldId id="284" r:id="rId26"/>
    <p:sldId id="285" r:id="rId27"/>
    <p:sldId id="287" r:id="rId28"/>
    <p:sldId id="288" r:id="rId29"/>
    <p:sldId id="289" r:id="rId30"/>
    <p:sldId id="290" r:id="rId31"/>
    <p:sldId id="291" r:id="rId32"/>
    <p:sldId id="292" r:id="rId33"/>
    <p:sldId id="293" r:id="rId34"/>
    <p:sldId id="294" r:id="rId35"/>
    <p:sldId id="286"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4" d="100"/>
          <a:sy n="74" d="100"/>
        </p:scale>
        <p:origin x="3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NAKSHI YUVARAJ" userId="7a017c7a0cb745f4" providerId="LiveId" clId="{91A2C027-5D5D-431D-8172-0007EAF83327}"/>
    <pc:docChg chg="undo custSel addSld delSld modSld sldOrd">
      <pc:chgData name="MEENAKSHI YUVARAJ" userId="7a017c7a0cb745f4" providerId="LiveId" clId="{91A2C027-5D5D-431D-8172-0007EAF83327}" dt="2024-05-28T00:15:53.414" v="932" actId="2696"/>
      <pc:docMkLst>
        <pc:docMk/>
      </pc:docMkLst>
      <pc:sldChg chg="addSp delSp modSp del">
        <pc:chgData name="MEENAKSHI YUVARAJ" userId="7a017c7a0cb745f4" providerId="LiveId" clId="{91A2C027-5D5D-431D-8172-0007EAF83327}" dt="2024-05-27T01:06:55.356" v="213" actId="2696"/>
        <pc:sldMkLst>
          <pc:docMk/>
          <pc:sldMk cId="3204228211" sldId="264"/>
        </pc:sldMkLst>
        <pc:spChg chg="del">
          <ac:chgData name="MEENAKSHI YUVARAJ" userId="7a017c7a0cb745f4" providerId="LiveId" clId="{91A2C027-5D5D-431D-8172-0007EAF83327}" dt="2024-05-25T22:28:10.960" v="24"/>
          <ac:spMkLst>
            <pc:docMk/>
            <pc:sldMk cId="3204228211" sldId="264"/>
            <ac:spMk id="3" creationId="{CB2C1792-3095-BC6D-0050-F9A958E69992}"/>
          </ac:spMkLst>
        </pc:spChg>
        <pc:picChg chg="add mod">
          <ac:chgData name="MEENAKSHI YUVARAJ" userId="7a017c7a0cb745f4" providerId="LiveId" clId="{91A2C027-5D5D-431D-8172-0007EAF83327}" dt="2024-05-25T22:28:10.960" v="24"/>
          <ac:picMkLst>
            <pc:docMk/>
            <pc:sldMk cId="3204228211" sldId="264"/>
            <ac:picMk id="4" creationId="{A6C5DD88-8877-A0AB-FE0A-7F7BA3DC32F7}"/>
          </ac:picMkLst>
        </pc:picChg>
      </pc:sldChg>
      <pc:sldChg chg="modSp new mod ord">
        <pc:chgData name="MEENAKSHI YUVARAJ" userId="7a017c7a0cb745f4" providerId="LiveId" clId="{91A2C027-5D5D-431D-8172-0007EAF83327}" dt="2024-05-25T22:17:24.269" v="13" actId="113"/>
        <pc:sldMkLst>
          <pc:docMk/>
          <pc:sldMk cId="1390414964" sldId="265"/>
        </pc:sldMkLst>
        <pc:spChg chg="mod">
          <ac:chgData name="MEENAKSHI YUVARAJ" userId="7a017c7a0cb745f4" providerId="LiveId" clId="{91A2C027-5D5D-431D-8172-0007EAF83327}" dt="2024-05-25T22:15:42.272" v="4"/>
          <ac:spMkLst>
            <pc:docMk/>
            <pc:sldMk cId="1390414964" sldId="265"/>
            <ac:spMk id="2" creationId="{49971559-6F7D-8D54-4DD8-AB25F848371A}"/>
          </ac:spMkLst>
        </pc:spChg>
        <pc:spChg chg="mod">
          <ac:chgData name="MEENAKSHI YUVARAJ" userId="7a017c7a0cb745f4" providerId="LiveId" clId="{91A2C027-5D5D-431D-8172-0007EAF83327}" dt="2024-05-25T22:17:24.269" v="13" actId="113"/>
          <ac:spMkLst>
            <pc:docMk/>
            <pc:sldMk cId="1390414964" sldId="265"/>
            <ac:spMk id="3" creationId="{1349946E-C4FB-A932-C88F-53B130843496}"/>
          </ac:spMkLst>
        </pc:spChg>
      </pc:sldChg>
      <pc:sldChg chg="addSp delSp modSp new mod">
        <pc:chgData name="MEENAKSHI YUVARAJ" userId="7a017c7a0cb745f4" providerId="LiveId" clId="{91A2C027-5D5D-431D-8172-0007EAF83327}" dt="2024-05-25T22:18:04.016" v="20" actId="14100"/>
        <pc:sldMkLst>
          <pc:docMk/>
          <pc:sldMk cId="103419456" sldId="266"/>
        </pc:sldMkLst>
        <pc:spChg chg="del">
          <ac:chgData name="MEENAKSHI YUVARAJ" userId="7a017c7a0cb745f4" providerId="LiveId" clId="{91A2C027-5D5D-431D-8172-0007EAF83327}" dt="2024-05-25T22:17:54.348" v="15"/>
          <ac:spMkLst>
            <pc:docMk/>
            <pc:sldMk cId="103419456" sldId="266"/>
            <ac:spMk id="3" creationId="{17E417E1-FAD9-4032-CA1D-B93223D05AAB}"/>
          </ac:spMkLst>
        </pc:spChg>
        <pc:picChg chg="add mod">
          <ac:chgData name="MEENAKSHI YUVARAJ" userId="7a017c7a0cb745f4" providerId="LiveId" clId="{91A2C027-5D5D-431D-8172-0007EAF83327}" dt="2024-05-25T22:18:04.016" v="20" actId="14100"/>
          <ac:picMkLst>
            <pc:docMk/>
            <pc:sldMk cId="103419456" sldId="266"/>
            <ac:picMk id="4" creationId="{36FFF612-CCF1-C139-B981-BA5410937A9C}"/>
          </ac:picMkLst>
        </pc:picChg>
      </pc:sldChg>
      <pc:sldChg chg="addSp delSp modSp new mod ord">
        <pc:chgData name="MEENAKSHI YUVARAJ" userId="7a017c7a0cb745f4" providerId="LiveId" clId="{91A2C027-5D5D-431D-8172-0007EAF83327}" dt="2024-05-27T01:07:42.980" v="219" actId="27636"/>
        <pc:sldMkLst>
          <pc:docMk/>
          <pc:sldMk cId="455670441" sldId="267"/>
        </pc:sldMkLst>
        <pc:spChg chg="mod">
          <ac:chgData name="MEENAKSHI YUVARAJ" userId="7a017c7a0cb745f4" providerId="LiveId" clId="{91A2C027-5D5D-431D-8172-0007EAF83327}" dt="2024-05-25T22:28:58.497" v="28"/>
          <ac:spMkLst>
            <pc:docMk/>
            <pc:sldMk cId="455670441" sldId="267"/>
            <ac:spMk id="2" creationId="{8493AFDC-022A-B9E7-AF62-FC46DF96F54D}"/>
          </ac:spMkLst>
        </pc:spChg>
        <pc:spChg chg="add del mod">
          <ac:chgData name="MEENAKSHI YUVARAJ" userId="7a017c7a0cb745f4" providerId="LiveId" clId="{91A2C027-5D5D-431D-8172-0007EAF83327}" dt="2024-05-27T01:07:42.980" v="219" actId="27636"/>
          <ac:spMkLst>
            <pc:docMk/>
            <pc:sldMk cId="455670441" sldId="267"/>
            <ac:spMk id="3" creationId="{D424013D-36BB-091F-164D-2E6F7A5C5847}"/>
          </ac:spMkLst>
        </pc:spChg>
        <pc:picChg chg="add mod">
          <ac:chgData name="MEENAKSHI YUVARAJ" userId="7a017c7a0cb745f4" providerId="LiveId" clId="{91A2C027-5D5D-431D-8172-0007EAF83327}" dt="2024-05-25T22:28:36.218" v="27"/>
          <ac:picMkLst>
            <pc:docMk/>
            <pc:sldMk cId="455670441" sldId="267"/>
            <ac:picMk id="4" creationId="{5F5B94C9-A930-6665-5DE0-67DC0AC7B9DC}"/>
          </ac:picMkLst>
        </pc:picChg>
      </pc:sldChg>
      <pc:sldChg chg="new del">
        <pc:chgData name="MEENAKSHI YUVARAJ" userId="7a017c7a0cb745f4" providerId="LiveId" clId="{91A2C027-5D5D-431D-8172-0007EAF83327}" dt="2024-05-25T22:24:21.147" v="22" actId="2696"/>
        <pc:sldMkLst>
          <pc:docMk/>
          <pc:sldMk cId="3722413456" sldId="267"/>
        </pc:sldMkLst>
      </pc:sldChg>
      <pc:sldChg chg="new del">
        <pc:chgData name="MEENAKSHI YUVARAJ" userId="7a017c7a0cb745f4" providerId="LiveId" clId="{91A2C027-5D5D-431D-8172-0007EAF83327}" dt="2024-05-25T22:24:25.569" v="23" actId="2696"/>
        <pc:sldMkLst>
          <pc:docMk/>
          <pc:sldMk cId="1261448270" sldId="268"/>
        </pc:sldMkLst>
      </pc:sldChg>
      <pc:sldChg chg="modSp new mod">
        <pc:chgData name="MEENAKSHI YUVARAJ" userId="7a017c7a0cb745f4" providerId="LiveId" clId="{91A2C027-5D5D-431D-8172-0007EAF83327}" dt="2024-05-27T00:49:20.435" v="98" actId="20577"/>
        <pc:sldMkLst>
          <pc:docMk/>
          <pc:sldMk cId="2846244078" sldId="268"/>
        </pc:sldMkLst>
        <pc:spChg chg="mod">
          <ac:chgData name="MEENAKSHI YUVARAJ" userId="7a017c7a0cb745f4" providerId="LiveId" clId="{91A2C027-5D5D-431D-8172-0007EAF83327}" dt="2024-05-27T00:39:07.179" v="70"/>
          <ac:spMkLst>
            <pc:docMk/>
            <pc:sldMk cId="2846244078" sldId="268"/>
            <ac:spMk id="2" creationId="{578CAFEA-6DE2-24FC-0306-2CAAAE1DEBA3}"/>
          </ac:spMkLst>
        </pc:spChg>
        <pc:spChg chg="mod">
          <ac:chgData name="MEENAKSHI YUVARAJ" userId="7a017c7a0cb745f4" providerId="LiveId" clId="{91A2C027-5D5D-431D-8172-0007EAF83327}" dt="2024-05-27T00:49:20.435" v="98" actId="20577"/>
          <ac:spMkLst>
            <pc:docMk/>
            <pc:sldMk cId="2846244078" sldId="268"/>
            <ac:spMk id="3" creationId="{9EBF6FAB-AFAD-193C-DAE9-C792D5BAD719}"/>
          </ac:spMkLst>
        </pc:spChg>
      </pc:sldChg>
      <pc:sldChg chg="delSp modSp new mod">
        <pc:chgData name="MEENAKSHI YUVARAJ" userId="7a017c7a0cb745f4" providerId="LiveId" clId="{91A2C027-5D5D-431D-8172-0007EAF83327}" dt="2024-05-27T00:58:30.687" v="211" actId="113"/>
        <pc:sldMkLst>
          <pc:docMk/>
          <pc:sldMk cId="1024831908" sldId="269"/>
        </pc:sldMkLst>
        <pc:spChg chg="del">
          <ac:chgData name="MEENAKSHI YUVARAJ" userId="7a017c7a0cb745f4" providerId="LiveId" clId="{91A2C027-5D5D-431D-8172-0007EAF83327}" dt="2024-05-27T00:50:05.398" v="102" actId="478"/>
          <ac:spMkLst>
            <pc:docMk/>
            <pc:sldMk cId="1024831908" sldId="269"/>
            <ac:spMk id="2" creationId="{C2886D38-33F1-3B81-B736-43A14264136E}"/>
          </ac:spMkLst>
        </pc:spChg>
        <pc:spChg chg="mod">
          <ac:chgData name="MEENAKSHI YUVARAJ" userId="7a017c7a0cb745f4" providerId="LiveId" clId="{91A2C027-5D5D-431D-8172-0007EAF83327}" dt="2024-05-27T00:58:30.687" v="211" actId="113"/>
          <ac:spMkLst>
            <pc:docMk/>
            <pc:sldMk cId="1024831908" sldId="269"/>
            <ac:spMk id="3" creationId="{7F8D028A-FF57-9CD9-2FAE-E30B9A7A324C}"/>
          </ac:spMkLst>
        </pc:spChg>
      </pc:sldChg>
      <pc:sldChg chg="delSp modSp new mod">
        <pc:chgData name="MEENAKSHI YUVARAJ" userId="7a017c7a0cb745f4" providerId="LiveId" clId="{91A2C027-5D5D-431D-8172-0007EAF83327}" dt="2024-05-27T00:53:02.453" v="139" actId="14100"/>
        <pc:sldMkLst>
          <pc:docMk/>
          <pc:sldMk cId="2277202251" sldId="270"/>
        </pc:sldMkLst>
        <pc:spChg chg="del">
          <ac:chgData name="MEENAKSHI YUVARAJ" userId="7a017c7a0cb745f4" providerId="LiveId" clId="{91A2C027-5D5D-431D-8172-0007EAF83327}" dt="2024-05-27T00:51:13.956" v="112" actId="478"/>
          <ac:spMkLst>
            <pc:docMk/>
            <pc:sldMk cId="2277202251" sldId="270"/>
            <ac:spMk id="2" creationId="{866024EB-9DFE-66DE-118F-6BEEBAA162ED}"/>
          </ac:spMkLst>
        </pc:spChg>
        <pc:spChg chg="mod">
          <ac:chgData name="MEENAKSHI YUVARAJ" userId="7a017c7a0cb745f4" providerId="LiveId" clId="{91A2C027-5D5D-431D-8172-0007EAF83327}" dt="2024-05-27T00:53:02.453" v="139" actId="14100"/>
          <ac:spMkLst>
            <pc:docMk/>
            <pc:sldMk cId="2277202251" sldId="270"/>
            <ac:spMk id="3" creationId="{05503C42-91C5-E9E4-48EE-406F32D107C3}"/>
          </ac:spMkLst>
        </pc:spChg>
      </pc:sldChg>
      <pc:sldChg chg="delSp modSp new mod">
        <pc:chgData name="MEENAKSHI YUVARAJ" userId="7a017c7a0cb745f4" providerId="LiveId" clId="{91A2C027-5D5D-431D-8172-0007EAF83327}" dt="2024-05-27T00:54:04.153" v="152" actId="113"/>
        <pc:sldMkLst>
          <pc:docMk/>
          <pc:sldMk cId="2877419849" sldId="271"/>
        </pc:sldMkLst>
        <pc:spChg chg="del">
          <ac:chgData name="MEENAKSHI YUVARAJ" userId="7a017c7a0cb745f4" providerId="LiveId" clId="{91A2C027-5D5D-431D-8172-0007EAF83327}" dt="2024-05-27T00:52:00.540" v="120" actId="478"/>
          <ac:spMkLst>
            <pc:docMk/>
            <pc:sldMk cId="2877419849" sldId="271"/>
            <ac:spMk id="2" creationId="{7170B0B9-5897-B716-10B7-2C15D5B56521}"/>
          </ac:spMkLst>
        </pc:spChg>
        <pc:spChg chg="mod">
          <ac:chgData name="MEENAKSHI YUVARAJ" userId="7a017c7a0cb745f4" providerId="LiveId" clId="{91A2C027-5D5D-431D-8172-0007EAF83327}" dt="2024-05-27T00:54:04.153" v="152" actId="113"/>
          <ac:spMkLst>
            <pc:docMk/>
            <pc:sldMk cId="2877419849" sldId="271"/>
            <ac:spMk id="3" creationId="{BEA3326A-7428-7FBA-CF15-646D5420F634}"/>
          </ac:spMkLst>
        </pc:spChg>
      </pc:sldChg>
      <pc:sldChg chg="delSp modSp new mod">
        <pc:chgData name="MEENAKSHI YUVARAJ" userId="7a017c7a0cb745f4" providerId="LiveId" clId="{91A2C027-5D5D-431D-8172-0007EAF83327}" dt="2024-05-27T00:52:37.547" v="138" actId="27636"/>
        <pc:sldMkLst>
          <pc:docMk/>
          <pc:sldMk cId="2661992862" sldId="272"/>
        </pc:sldMkLst>
        <pc:spChg chg="del">
          <ac:chgData name="MEENAKSHI YUVARAJ" userId="7a017c7a0cb745f4" providerId="LiveId" clId="{91A2C027-5D5D-431D-8172-0007EAF83327}" dt="2024-05-27T00:52:30.900" v="134" actId="478"/>
          <ac:spMkLst>
            <pc:docMk/>
            <pc:sldMk cId="2661992862" sldId="272"/>
            <ac:spMk id="2" creationId="{F7AFBB9C-02E2-9410-574D-1E85CC230706}"/>
          </ac:spMkLst>
        </pc:spChg>
        <pc:spChg chg="mod">
          <ac:chgData name="MEENAKSHI YUVARAJ" userId="7a017c7a0cb745f4" providerId="LiveId" clId="{91A2C027-5D5D-431D-8172-0007EAF83327}" dt="2024-05-27T00:52:37.547" v="138" actId="27636"/>
          <ac:spMkLst>
            <pc:docMk/>
            <pc:sldMk cId="2661992862" sldId="272"/>
            <ac:spMk id="3" creationId="{1BC0EE4D-B4CC-A6E7-3B1C-C4AF11EB5E76}"/>
          </ac:spMkLst>
        </pc:spChg>
      </pc:sldChg>
      <pc:sldChg chg="delSp modSp new mod">
        <pc:chgData name="MEENAKSHI YUVARAJ" userId="7a017c7a0cb745f4" providerId="LiveId" clId="{91A2C027-5D5D-431D-8172-0007EAF83327}" dt="2024-05-27T00:55:19.355" v="160" actId="20577"/>
        <pc:sldMkLst>
          <pc:docMk/>
          <pc:sldMk cId="2235843474" sldId="273"/>
        </pc:sldMkLst>
        <pc:spChg chg="del">
          <ac:chgData name="MEENAKSHI YUVARAJ" userId="7a017c7a0cb745f4" providerId="LiveId" clId="{91A2C027-5D5D-431D-8172-0007EAF83327}" dt="2024-05-27T00:55:08.483" v="156" actId="478"/>
          <ac:spMkLst>
            <pc:docMk/>
            <pc:sldMk cId="2235843474" sldId="273"/>
            <ac:spMk id="2" creationId="{0DB77057-9E61-8603-8E3E-D11212B854B1}"/>
          </ac:spMkLst>
        </pc:spChg>
        <pc:spChg chg="mod">
          <ac:chgData name="MEENAKSHI YUVARAJ" userId="7a017c7a0cb745f4" providerId="LiveId" clId="{91A2C027-5D5D-431D-8172-0007EAF83327}" dt="2024-05-27T00:55:19.355" v="160" actId="20577"/>
          <ac:spMkLst>
            <pc:docMk/>
            <pc:sldMk cId="2235843474" sldId="273"/>
            <ac:spMk id="3" creationId="{1DE04C1C-1A6A-1408-35A1-DF69E2CB58A6}"/>
          </ac:spMkLst>
        </pc:spChg>
      </pc:sldChg>
      <pc:sldChg chg="addSp delSp modSp new mod">
        <pc:chgData name="MEENAKSHI YUVARAJ" userId="7a017c7a0cb745f4" providerId="LiveId" clId="{91A2C027-5D5D-431D-8172-0007EAF83327}" dt="2024-05-27T00:57:08.986" v="189" actId="13926"/>
        <pc:sldMkLst>
          <pc:docMk/>
          <pc:sldMk cId="108955799" sldId="274"/>
        </pc:sldMkLst>
        <pc:spChg chg="del">
          <ac:chgData name="MEENAKSHI YUVARAJ" userId="7a017c7a0cb745f4" providerId="LiveId" clId="{91A2C027-5D5D-431D-8172-0007EAF83327}" dt="2024-05-27T00:55:40.012" v="163" actId="478"/>
          <ac:spMkLst>
            <pc:docMk/>
            <pc:sldMk cId="108955799" sldId="274"/>
            <ac:spMk id="2" creationId="{5E8CBE6F-1654-6D0F-8ACE-D324C1397CD6}"/>
          </ac:spMkLst>
        </pc:spChg>
        <pc:spChg chg="mod">
          <ac:chgData name="MEENAKSHI YUVARAJ" userId="7a017c7a0cb745f4" providerId="LiveId" clId="{91A2C027-5D5D-431D-8172-0007EAF83327}" dt="2024-05-27T00:57:08.986" v="189" actId="13926"/>
          <ac:spMkLst>
            <pc:docMk/>
            <pc:sldMk cId="108955799" sldId="274"/>
            <ac:spMk id="3" creationId="{501A36A5-70B3-3295-8481-2ABF44CD0600}"/>
          </ac:spMkLst>
        </pc:spChg>
        <pc:spChg chg="add del">
          <ac:chgData name="MEENAKSHI YUVARAJ" userId="7a017c7a0cb745f4" providerId="LiveId" clId="{91A2C027-5D5D-431D-8172-0007EAF83327}" dt="2024-05-27T00:55:35.108" v="162" actId="22"/>
          <ac:spMkLst>
            <pc:docMk/>
            <pc:sldMk cId="108955799" sldId="274"/>
            <ac:spMk id="5" creationId="{37465030-6551-086D-DD92-04A4CBFDDFB2}"/>
          </ac:spMkLst>
        </pc:spChg>
      </pc:sldChg>
      <pc:sldChg chg="addSp delSp modSp new mod">
        <pc:chgData name="MEENAKSHI YUVARAJ" userId="7a017c7a0cb745f4" providerId="LiveId" clId="{91A2C027-5D5D-431D-8172-0007EAF83327}" dt="2024-05-27T00:57:52.074" v="208" actId="14100"/>
        <pc:sldMkLst>
          <pc:docMk/>
          <pc:sldMk cId="1185194889" sldId="275"/>
        </pc:sldMkLst>
        <pc:spChg chg="mod">
          <ac:chgData name="MEENAKSHI YUVARAJ" userId="7a017c7a0cb745f4" providerId="LiveId" clId="{91A2C027-5D5D-431D-8172-0007EAF83327}" dt="2024-05-27T00:57:48.692" v="207" actId="14100"/>
          <ac:spMkLst>
            <pc:docMk/>
            <pc:sldMk cId="1185194889" sldId="275"/>
            <ac:spMk id="2" creationId="{0A76D471-AB26-7764-CEE9-88B743A52BA9}"/>
          </ac:spMkLst>
        </pc:spChg>
        <pc:spChg chg="del">
          <ac:chgData name="MEENAKSHI YUVARAJ" userId="7a017c7a0cb745f4" providerId="LiveId" clId="{91A2C027-5D5D-431D-8172-0007EAF83327}" dt="2024-05-27T00:57:30.098" v="198"/>
          <ac:spMkLst>
            <pc:docMk/>
            <pc:sldMk cId="1185194889" sldId="275"/>
            <ac:spMk id="3" creationId="{6B919B9A-CEC2-1E76-36F7-0B2C07863707}"/>
          </ac:spMkLst>
        </pc:spChg>
        <pc:picChg chg="add mod">
          <ac:chgData name="MEENAKSHI YUVARAJ" userId="7a017c7a0cb745f4" providerId="LiveId" clId="{91A2C027-5D5D-431D-8172-0007EAF83327}" dt="2024-05-27T00:57:52.074" v="208" actId="14100"/>
          <ac:picMkLst>
            <pc:docMk/>
            <pc:sldMk cId="1185194889" sldId="275"/>
            <ac:picMk id="4" creationId="{FDAFABA9-8E93-A70F-90D1-F059B88E7F6E}"/>
          </ac:picMkLst>
        </pc:picChg>
      </pc:sldChg>
      <pc:sldChg chg="modSp new del mod">
        <pc:chgData name="MEENAKSHI YUVARAJ" userId="7a017c7a0cb745f4" providerId="LiveId" clId="{91A2C027-5D5D-431D-8172-0007EAF83327}" dt="2024-05-27T01:07:55.446" v="220" actId="2696"/>
        <pc:sldMkLst>
          <pc:docMk/>
          <pc:sldMk cId="4117784280" sldId="276"/>
        </pc:sldMkLst>
        <pc:spChg chg="mod">
          <ac:chgData name="MEENAKSHI YUVARAJ" userId="7a017c7a0cb745f4" providerId="LiveId" clId="{91A2C027-5D5D-431D-8172-0007EAF83327}" dt="2024-05-27T01:06:44.443" v="212"/>
          <ac:spMkLst>
            <pc:docMk/>
            <pc:sldMk cId="4117784280" sldId="276"/>
            <ac:spMk id="2" creationId="{E64D6B63-12A4-2B91-CE2E-257816A8CB6B}"/>
          </ac:spMkLst>
        </pc:spChg>
      </pc:sldChg>
      <pc:sldChg chg="addSp delSp modSp new mod">
        <pc:chgData name="MEENAKSHI YUVARAJ" userId="7a017c7a0cb745f4" providerId="LiveId" clId="{91A2C027-5D5D-431D-8172-0007EAF83327}" dt="2024-05-27T01:09:59.120" v="239" actId="403"/>
        <pc:sldMkLst>
          <pc:docMk/>
          <pc:sldMk cId="2997197947" sldId="277"/>
        </pc:sldMkLst>
        <pc:spChg chg="del">
          <ac:chgData name="MEENAKSHI YUVARAJ" userId="7a017c7a0cb745f4" providerId="LiveId" clId="{91A2C027-5D5D-431D-8172-0007EAF83327}" dt="2024-05-27T01:08:32.727" v="221" actId="478"/>
          <ac:spMkLst>
            <pc:docMk/>
            <pc:sldMk cId="2997197947" sldId="277"/>
            <ac:spMk id="2" creationId="{55FAFF6A-A3FE-5D29-D194-D0632A371435}"/>
          </ac:spMkLst>
        </pc:spChg>
        <pc:spChg chg="mod">
          <ac:chgData name="MEENAKSHI YUVARAJ" userId="7a017c7a0cb745f4" providerId="LiveId" clId="{91A2C027-5D5D-431D-8172-0007EAF83327}" dt="2024-05-27T01:09:59.120" v="239" actId="403"/>
          <ac:spMkLst>
            <pc:docMk/>
            <pc:sldMk cId="2997197947" sldId="277"/>
            <ac:spMk id="3" creationId="{156E4315-F976-6983-8C4E-D8C54B731DA0}"/>
          </ac:spMkLst>
        </pc:spChg>
        <pc:graphicFrameChg chg="add mod modGraphic">
          <ac:chgData name="MEENAKSHI YUVARAJ" userId="7a017c7a0cb745f4" providerId="LiveId" clId="{91A2C027-5D5D-431D-8172-0007EAF83327}" dt="2024-05-27T01:09:37.744" v="237" actId="404"/>
          <ac:graphicFrameMkLst>
            <pc:docMk/>
            <pc:sldMk cId="2997197947" sldId="277"/>
            <ac:graphicFrameMk id="4" creationId="{099263AB-85E1-2638-D2D4-52407B8BD233}"/>
          </ac:graphicFrameMkLst>
        </pc:graphicFrameChg>
      </pc:sldChg>
      <pc:sldChg chg="modSp add mod">
        <pc:chgData name="MEENAKSHI YUVARAJ" userId="7a017c7a0cb745f4" providerId="LiveId" clId="{91A2C027-5D5D-431D-8172-0007EAF83327}" dt="2024-05-27T01:11:30.530" v="249" actId="120"/>
        <pc:sldMkLst>
          <pc:docMk/>
          <pc:sldMk cId="323678893" sldId="278"/>
        </pc:sldMkLst>
        <pc:graphicFrameChg chg="mod modGraphic">
          <ac:chgData name="MEENAKSHI YUVARAJ" userId="7a017c7a0cb745f4" providerId="LiveId" clId="{91A2C027-5D5D-431D-8172-0007EAF83327}" dt="2024-05-27T01:11:30.530" v="249" actId="120"/>
          <ac:graphicFrameMkLst>
            <pc:docMk/>
            <pc:sldMk cId="323678893" sldId="278"/>
            <ac:graphicFrameMk id="4" creationId="{099263AB-85E1-2638-D2D4-52407B8BD233}"/>
          </ac:graphicFrameMkLst>
        </pc:graphicFrameChg>
      </pc:sldChg>
      <pc:sldChg chg="modSp add mod">
        <pc:chgData name="MEENAKSHI YUVARAJ" userId="7a017c7a0cb745f4" providerId="LiveId" clId="{91A2C027-5D5D-431D-8172-0007EAF83327}" dt="2024-05-27T01:13:24.031" v="260" actId="120"/>
        <pc:sldMkLst>
          <pc:docMk/>
          <pc:sldMk cId="591850335" sldId="279"/>
        </pc:sldMkLst>
        <pc:graphicFrameChg chg="mod modGraphic">
          <ac:chgData name="MEENAKSHI YUVARAJ" userId="7a017c7a0cb745f4" providerId="LiveId" clId="{91A2C027-5D5D-431D-8172-0007EAF83327}" dt="2024-05-27T01:13:24.031" v="260" actId="120"/>
          <ac:graphicFrameMkLst>
            <pc:docMk/>
            <pc:sldMk cId="591850335" sldId="279"/>
            <ac:graphicFrameMk id="4" creationId="{099263AB-85E1-2638-D2D4-52407B8BD233}"/>
          </ac:graphicFrameMkLst>
        </pc:graphicFrameChg>
      </pc:sldChg>
      <pc:sldChg chg="modSp add mod">
        <pc:chgData name="MEENAKSHI YUVARAJ" userId="7a017c7a0cb745f4" providerId="LiveId" clId="{91A2C027-5D5D-431D-8172-0007EAF83327}" dt="2024-05-27T01:14:08.863" v="270" actId="14100"/>
        <pc:sldMkLst>
          <pc:docMk/>
          <pc:sldMk cId="2588858800" sldId="280"/>
        </pc:sldMkLst>
        <pc:spChg chg="mod">
          <ac:chgData name="MEENAKSHI YUVARAJ" userId="7a017c7a0cb745f4" providerId="LiveId" clId="{91A2C027-5D5D-431D-8172-0007EAF83327}" dt="2024-05-27T01:14:08.863" v="270" actId="14100"/>
          <ac:spMkLst>
            <pc:docMk/>
            <pc:sldMk cId="2588858800" sldId="280"/>
            <ac:spMk id="3" creationId="{156E4315-F976-6983-8C4E-D8C54B731DA0}"/>
          </ac:spMkLst>
        </pc:spChg>
        <pc:graphicFrameChg chg="mod modGraphic">
          <ac:chgData name="MEENAKSHI YUVARAJ" userId="7a017c7a0cb745f4" providerId="LiveId" clId="{91A2C027-5D5D-431D-8172-0007EAF83327}" dt="2024-05-27T01:14:02.242" v="269" actId="403"/>
          <ac:graphicFrameMkLst>
            <pc:docMk/>
            <pc:sldMk cId="2588858800" sldId="280"/>
            <ac:graphicFrameMk id="4" creationId="{099263AB-85E1-2638-D2D4-52407B8BD233}"/>
          </ac:graphicFrameMkLst>
        </pc:graphicFrameChg>
      </pc:sldChg>
      <pc:sldChg chg="delSp modSp new mod">
        <pc:chgData name="MEENAKSHI YUVARAJ" userId="7a017c7a0cb745f4" providerId="LiveId" clId="{91A2C027-5D5D-431D-8172-0007EAF83327}" dt="2024-05-27T01:20:05.067" v="330" actId="113"/>
        <pc:sldMkLst>
          <pc:docMk/>
          <pc:sldMk cId="1310230607" sldId="281"/>
        </pc:sldMkLst>
        <pc:spChg chg="del">
          <ac:chgData name="MEENAKSHI YUVARAJ" userId="7a017c7a0cb745f4" providerId="LiveId" clId="{91A2C027-5D5D-431D-8172-0007EAF83327}" dt="2024-05-27T01:15:35.130" v="272" actId="478"/>
          <ac:spMkLst>
            <pc:docMk/>
            <pc:sldMk cId="1310230607" sldId="281"/>
            <ac:spMk id="2" creationId="{216453EA-DFBE-A491-EDB0-30AEECF3622A}"/>
          </ac:spMkLst>
        </pc:spChg>
        <pc:spChg chg="mod">
          <ac:chgData name="MEENAKSHI YUVARAJ" userId="7a017c7a0cb745f4" providerId="LiveId" clId="{91A2C027-5D5D-431D-8172-0007EAF83327}" dt="2024-05-27T01:20:05.067" v="330" actId="113"/>
          <ac:spMkLst>
            <pc:docMk/>
            <pc:sldMk cId="1310230607" sldId="281"/>
            <ac:spMk id="3" creationId="{667EB5AB-664B-EEA4-CF71-5112F379B34A}"/>
          </ac:spMkLst>
        </pc:spChg>
      </pc:sldChg>
      <pc:sldChg chg="delSp modSp new mod">
        <pc:chgData name="MEENAKSHI YUVARAJ" userId="7a017c7a0cb745f4" providerId="LiveId" clId="{91A2C027-5D5D-431D-8172-0007EAF83327}" dt="2024-05-28T00:07:40.357" v="927" actId="6549"/>
        <pc:sldMkLst>
          <pc:docMk/>
          <pc:sldMk cId="878421869" sldId="282"/>
        </pc:sldMkLst>
        <pc:spChg chg="del">
          <ac:chgData name="MEENAKSHI YUVARAJ" userId="7a017c7a0cb745f4" providerId="LiveId" clId="{91A2C027-5D5D-431D-8172-0007EAF83327}" dt="2024-05-27T01:16:48.728" v="293" actId="478"/>
          <ac:spMkLst>
            <pc:docMk/>
            <pc:sldMk cId="878421869" sldId="282"/>
            <ac:spMk id="2" creationId="{59A83B58-5E12-BD10-5B86-5056EF1EB582}"/>
          </ac:spMkLst>
        </pc:spChg>
        <pc:spChg chg="mod">
          <ac:chgData name="MEENAKSHI YUVARAJ" userId="7a017c7a0cb745f4" providerId="LiveId" clId="{91A2C027-5D5D-431D-8172-0007EAF83327}" dt="2024-05-28T00:07:40.357" v="927" actId="6549"/>
          <ac:spMkLst>
            <pc:docMk/>
            <pc:sldMk cId="878421869" sldId="282"/>
            <ac:spMk id="3" creationId="{E88E8CB6-899F-475F-F8AB-CD80A59BF8FF}"/>
          </ac:spMkLst>
        </pc:spChg>
      </pc:sldChg>
      <pc:sldChg chg="addSp delSp modSp new mod">
        <pc:chgData name="MEENAKSHI YUVARAJ" userId="7a017c7a0cb745f4" providerId="LiveId" clId="{91A2C027-5D5D-431D-8172-0007EAF83327}" dt="2024-05-27T01:29:13.372" v="465" actId="11529"/>
        <pc:sldMkLst>
          <pc:docMk/>
          <pc:sldMk cId="2343314431" sldId="283"/>
        </pc:sldMkLst>
        <pc:spChg chg="del">
          <ac:chgData name="MEENAKSHI YUVARAJ" userId="7a017c7a0cb745f4" providerId="LiveId" clId="{91A2C027-5D5D-431D-8172-0007EAF83327}" dt="2024-05-27T01:22:49.552" v="353" actId="478"/>
          <ac:spMkLst>
            <pc:docMk/>
            <pc:sldMk cId="2343314431" sldId="283"/>
            <ac:spMk id="2" creationId="{3D075BF6-621D-51C8-291F-C355FBB0F3D0}"/>
          </ac:spMkLst>
        </pc:spChg>
        <pc:spChg chg="mod">
          <ac:chgData name="MEENAKSHI YUVARAJ" userId="7a017c7a0cb745f4" providerId="LiveId" clId="{91A2C027-5D5D-431D-8172-0007EAF83327}" dt="2024-05-27T01:28:53.454" v="464" actId="20577"/>
          <ac:spMkLst>
            <pc:docMk/>
            <pc:sldMk cId="2343314431" sldId="283"/>
            <ac:spMk id="3" creationId="{3148BF85-8EA4-E242-92D3-9C0935C08888}"/>
          </ac:spMkLst>
        </pc:spChg>
        <pc:cxnChg chg="add">
          <ac:chgData name="MEENAKSHI YUVARAJ" userId="7a017c7a0cb745f4" providerId="LiveId" clId="{91A2C027-5D5D-431D-8172-0007EAF83327}" dt="2024-05-27T01:29:13.372" v="465" actId="11529"/>
          <ac:cxnSpMkLst>
            <pc:docMk/>
            <pc:sldMk cId="2343314431" sldId="283"/>
            <ac:cxnSpMk id="5" creationId="{A20894C1-189B-C819-3310-08FC07A880A8}"/>
          </ac:cxnSpMkLst>
        </pc:cxnChg>
      </pc:sldChg>
      <pc:sldChg chg="delSp modSp new mod">
        <pc:chgData name="MEENAKSHI YUVARAJ" userId="7a017c7a0cb745f4" providerId="LiveId" clId="{91A2C027-5D5D-431D-8172-0007EAF83327}" dt="2024-05-27T01:29:55.597" v="476" actId="27636"/>
        <pc:sldMkLst>
          <pc:docMk/>
          <pc:sldMk cId="1368850917" sldId="284"/>
        </pc:sldMkLst>
        <pc:spChg chg="del">
          <ac:chgData name="MEENAKSHI YUVARAJ" userId="7a017c7a0cb745f4" providerId="LiveId" clId="{91A2C027-5D5D-431D-8172-0007EAF83327}" dt="2024-05-27T01:29:51.169" v="472" actId="478"/>
          <ac:spMkLst>
            <pc:docMk/>
            <pc:sldMk cId="1368850917" sldId="284"/>
            <ac:spMk id="2" creationId="{F4BF1C6E-F17B-F7AD-628E-2A7ED04AE8B7}"/>
          </ac:spMkLst>
        </pc:spChg>
        <pc:spChg chg="mod">
          <ac:chgData name="MEENAKSHI YUVARAJ" userId="7a017c7a0cb745f4" providerId="LiveId" clId="{91A2C027-5D5D-431D-8172-0007EAF83327}" dt="2024-05-27T01:29:55.597" v="476" actId="27636"/>
          <ac:spMkLst>
            <pc:docMk/>
            <pc:sldMk cId="1368850917" sldId="284"/>
            <ac:spMk id="3" creationId="{F508FA26-45F7-4083-8A18-C62F1FC4F1D4}"/>
          </ac:spMkLst>
        </pc:spChg>
      </pc:sldChg>
      <pc:sldChg chg="addSp delSp modSp new mod">
        <pc:chgData name="MEENAKSHI YUVARAJ" userId="7a017c7a0cb745f4" providerId="LiveId" clId="{91A2C027-5D5D-431D-8172-0007EAF83327}" dt="2024-05-27T01:31:01.335" v="502" actId="14100"/>
        <pc:sldMkLst>
          <pc:docMk/>
          <pc:sldMk cId="1746549022" sldId="285"/>
        </pc:sldMkLst>
        <pc:spChg chg="mod">
          <ac:chgData name="MEENAKSHI YUVARAJ" userId="7a017c7a0cb745f4" providerId="LiveId" clId="{91A2C027-5D5D-431D-8172-0007EAF83327}" dt="2024-05-27T01:30:40.687" v="495" actId="20577"/>
          <ac:spMkLst>
            <pc:docMk/>
            <pc:sldMk cId="1746549022" sldId="285"/>
            <ac:spMk id="2" creationId="{2B1AD844-0895-8E03-43FB-50FC5145EA03}"/>
          </ac:spMkLst>
        </pc:spChg>
        <pc:spChg chg="del">
          <ac:chgData name="MEENAKSHI YUVARAJ" userId="7a017c7a0cb745f4" providerId="LiveId" clId="{91A2C027-5D5D-431D-8172-0007EAF83327}" dt="2024-05-27T01:30:12.591" v="478"/>
          <ac:spMkLst>
            <pc:docMk/>
            <pc:sldMk cId="1746549022" sldId="285"/>
            <ac:spMk id="3" creationId="{35EE4230-7529-092A-356B-6EB4B9AAA60F}"/>
          </ac:spMkLst>
        </pc:spChg>
        <pc:picChg chg="add mod">
          <ac:chgData name="MEENAKSHI YUVARAJ" userId="7a017c7a0cb745f4" providerId="LiveId" clId="{91A2C027-5D5D-431D-8172-0007EAF83327}" dt="2024-05-27T01:31:01.335" v="502" actId="14100"/>
          <ac:picMkLst>
            <pc:docMk/>
            <pc:sldMk cId="1746549022" sldId="285"/>
            <ac:picMk id="4" creationId="{C8795E82-2075-51AF-9C9B-F2EE7FB13627}"/>
          </ac:picMkLst>
        </pc:picChg>
        <pc:picChg chg="add mod">
          <ac:chgData name="MEENAKSHI YUVARAJ" userId="7a017c7a0cb745f4" providerId="LiveId" clId="{91A2C027-5D5D-431D-8172-0007EAF83327}" dt="2024-05-27T01:30:52.678" v="498" actId="1076"/>
          <ac:picMkLst>
            <pc:docMk/>
            <pc:sldMk cId="1746549022" sldId="285"/>
            <ac:picMk id="5" creationId="{70C318D0-7832-50A6-045B-F5F220293A06}"/>
          </ac:picMkLst>
        </pc:picChg>
      </pc:sldChg>
      <pc:sldChg chg="addSp delSp modSp new mod">
        <pc:chgData name="MEENAKSHI YUVARAJ" userId="7a017c7a0cb745f4" providerId="LiveId" clId="{91A2C027-5D5D-431D-8172-0007EAF83327}" dt="2024-05-27T01:34:57.677" v="526" actId="14100"/>
        <pc:sldMkLst>
          <pc:docMk/>
          <pc:sldMk cId="2356299721" sldId="286"/>
        </pc:sldMkLst>
        <pc:spChg chg="mod">
          <ac:chgData name="MEENAKSHI YUVARAJ" userId="7a017c7a0cb745f4" providerId="LiveId" clId="{91A2C027-5D5D-431D-8172-0007EAF83327}" dt="2024-05-27T01:34:34.799" v="519" actId="20577"/>
          <ac:spMkLst>
            <pc:docMk/>
            <pc:sldMk cId="2356299721" sldId="286"/>
            <ac:spMk id="2" creationId="{7A1680C2-E8A4-C9AF-39B9-8AD86CBB5C9D}"/>
          </ac:spMkLst>
        </pc:spChg>
        <pc:spChg chg="del">
          <ac:chgData name="MEENAKSHI YUVARAJ" userId="7a017c7a0cb745f4" providerId="LiveId" clId="{91A2C027-5D5D-431D-8172-0007EAF83327}" dt="2024-05-27T01:33:50.857" v="504"/>
          <ac:spMkLst>
            <pc:docMk/>
            <pc:sldMk cId="2356299721" sldId="286"/>
            <ac:spMk id="3" creationId="{E4FDB500-9049-EBF3-77E5-D1625D0B787D}"/>
          </ac:spMkLst>
        </pc:spChg>
        <pc:picChg chg="add mod">
          <ac:chgData name="MEENAKSHI YUVARAJ" userId="7a017c7a0cb745f4" providerId="LiveId" clId="{91A2C027-5D5D-431D-8172-0007EAF83327}" dt="2024-05-27T01:34:57.677" v="526" actId="14100"/>
          <ac:picMkLst>
            <pc:docMk/>
            <pc:sldMk cId="2356299721" sldId="286"/>
            <ac:picMk id="4" creationId="{3D1D3A25-7B49-76D7-FFB9-7191C3D7C649}"/>
          </ac:picMkLst>
        </pc:picChg>
        <pc:picChg chg="add mod">
          <ac:chgData name="MEENAKSHI YUVARAJ" userId="7a017c7a0cb745f4" providerId="LiveId" clId="{91A2C027-5D5D-431D-8172-0007EAF83327}" dt="2024-05-27T01:34:48.962" v="524" actId="14100"/>
          <ac:picMkLst>
            <pc:docMk/>
            <pc:sldMk cId="2356299721" sldId="286"/>
            <ac:picMk id="5" creationId="{25B25D08-D1DB-CC0A-A734-D3834473AA7D}"/>
          </ac:picMkLst>
        </pc:picChg>
      </pc:sldChg>
      <pc:sldChg chg="modSp new mod">
        <pc:chgData name="MEENAKSHI YUVARAJ" userId="7a017c7a0cb745f4" providerId="LiveId" clId="{91A2C027-5D5D-431D-8172-0007EAF83327}" dt="2024-05-27T01:35:51.250" v="535" actId="13926"/>
        <pc:sldMkLst>
          <pc:docMk/>
          <pc:sldMk cId="1166237455" sldId="287"/>
        </pc:sldMkLst>
        <pc:spChg chg="mod">
          <ac:chgData name="MEENAKSHI YUVARAJ" userId="7a017c7a0cb745f4" providerId="LiveId" clId="{91A2C027-5D5D-431D-8172-0007EAF83327}" dt="2024-05-27T01:35:27.804" v="529"/>
          <ac:spMkLst>
            <pc:docMk/>
            <pc:sldMk cId="1166237455" sldId="287"/>
            <ac:spMk id="2" creationId="{2298CE55-CA26-5CB5-754E-D5A266815061}"/>
          </ac:spMkLst>
        </pc:spChg>
        <pc:spChg chg="mod">
          <ac:chgData name="MEENAKSHI YUVARAJ" userId="7a017c7a0cb745f4" providerId="LiveId" clId="{91A2C027-5D5D-431D-8172-0007EAF83327}" dt="2024-05-27T01:35:51.250" v="535" actId="13926"/>
          <ac:spMkLst>
            <pc:docMk/>
            <pc:sldMk cId="1166237455" sldId="287"/>
            <ac:spMk id="3" creationId="{49220453-2E31-E25D-3CC3-B330523C68D9}"/>
          </ac:spMkLst>
        </pc:spChg>
      </pc:sldChg>
      <pc:sldChg chg="addSp delSp modSp new mod">
        <pc:chgData name="MEENAKSHI YUVARAJ" userId="7a017c7a0cb745f4" providerId="LiveId" clId="{91A2C027-5D5D-431D-8172-0007EAF83327}" dt="2024-05-27T01:37:47.085" v="555" actId="14100"/>
        <pc:sldMkLst>
          <pc:docMk/>
          <pc:sldMk cId="2606111748" sldId="288"/>
        </pc:sldMkLst>
        <pc:spChg chg="mod">
          <ac:chgData name="MEENAKSHI YUVARAJ" userId="7a017c7a0cb745f4" providerId="LiveId" clId="{91A2C027-5D5D-431D-8172-0007EAF83327}" dt="2024-05-27T01:36:24.181" v="538" actId="27636"/>
          <ac:spMkLst>
            <pc:docMk/>
            <pc:sldMk cId="2606111748" sldId="288"/>
            <ac:spMk id="2" creationId="{BA75ABB3-156C-BF21-C4D0-A6E7E940E465}"/>
          </ac:spMkLst>
        </pc:spChg>
        <pc:spChg chg="del mod">
          <ac:chgData name="MEENAKSHI YUVARAJ" userId="7a017c7a0cb745f4" providerId="LiveId" clId="{91A2C027-5D5D-431D-8172-0007EAF83327}" dt="2024-05-27T01:37:01.516" v="541"/>
          <ac:spMkLst>
            <pc:docMk/>
            <pc:sldMk cId="2606111748" sldId="288"/>
            <ac:spMk id="3" creationId="{22DA2A7E-5BC5-E6BE-3F95-12E127EB4133}"/>
          </ac:spMkLst>
        </pc:spChg>
        <pc:graphicFrameChg chg="add mod modGraphic">
          <ac:chgData name="MEENAKSHI YUVARAJ" userId="7a017c7a0cb745f4" providerId="LiveId" clId="{91A2C027-5D5D-431D-8172-0007EAF83327}" dt="2024-05-27T01:37:47.085" v="555" actId="14100"/>
          <ac:graphicFrameMkLst>
            <pc:docMk/>
            <pc:sldMk cId="2606111748" sldId="288"/>
            <ac:graphicFrameMk id="4" creationId="{4E1B554F-6B65-01E2-0394-E9990EA7F835}"/>
          </ac:graphicFrameMkLst>
        </pc:graphicFrameChg>
      </pc:sldChg>
      <pc:sldChg chg="modSp add mod">
        <pc:chgData name="MEENAKSHI YUVARAJ" userId="7a017c7a0cb745f4" providerId="LiveId" clId="{91A2C027-5D5D-431D-8172-0007EAF83327}" dt="2024-05-27T01:38:38.790" v="564" actId="120"/>
        <pc:sldMkLst>
          <pc:docMk/>
          <pc:sldMk cId="3103997445" sldId="289"/>
        </pc:sldMkLst>
        <pc:graphicFrameChg chg="mod modGraphic">
          <ac:chgData name="MEENAKSHI YUVARAJ" userId="7a017c7a0cb745f4" providerId="LiveId" clId="{91A2C027-5D5D-431D-8172-0007EAF83327}" dt="2024-05-27T01:38:38.790" v="564" actId="120"/>
          <ac:graphicFrameMkLst>
            <pc:docMk/>
            <pc:sldMk cId="3103997445" sldId="289"/>
            <ac:graphicFrameMk id="4" creationId="{4E1B554F-6B65-01E2-0394-E9990EA7F835}"/>
          </ac:graphicFrameMkLst>
        </pc:graphicFrameChg>
      </pc:sldChg>
      <pc:sldChg chg="delSp modSp new mod">
        <pc:chgData name="MEENAKSHI YUVARAJ" userId="7a017c7a0cb745f4" providerId="LiveId" clId="{91A2C027-5D5D-431D-8172-0007EAF83327}" dt="2024-05-27T01:39:58.588" v="575" actId="12"/>
        <pc:sldMkLst>
          <pc:docMk/>
          <pc:sldMk cId="2776670733" sldId="290"/>
        </pc:sldMkLst>
        <pc:spChg chg="del">
          <ac:chgData name="MEENAKSHI YUVARAJ" userId="7a017c7a0cb745f4" providerId="LiveId" clId="{91A2C027-5D5D-431D-8172-0007EAF83327}" dt="2024-05-27T01:39:15.005" v="566" actId="478"/>
          <ac:spMkLst>
            <pc:docMk/>
            <pc:sldMk cId="2776670733" sldId="290"/>
            <ac:spMk id="2" creationId="{E6398B8D-4534-2AE1-6C42-27382A9E4D1F}"/>
          </ac:spMkLst>
        </pc:spChg>
        <pc:spChg chg="mod">
          <ac:chgData name="MEENAKSHI YUVARAJ" userId="7a017c7a0cb745f4" providerId="LiveId" clId="{91A2C027-5D5D-431D-8172-0007EAF83327}" dt="2024-05-27T01:39:58.588" v="575" actId="12"/>
          <ac:spMkLst>
            <pc:docMk/>
            <pc:sldMk cId="2776670733" sldId="290"/>
            <ac:spMk id="3" creationId="{9D08DA70-EF82-18E9-3545-1D1CF79C531E}"/>
          </ac:spMkLst>
        </pc:spChg>
      </pc:sldChg>
      <pc:sldChg chg="delSp modSp new mod">
        <pc:chgData name="MEENAKSHI YUVARAJ" userId="7a017c7a0cb745f4" providerId="LiveId" clId="{91A2C027-5D5D-431D-8172-0007EAF83327}" dt="2024-05-27T01:44:00.808" v="634" actId="113"/>
        <pc:sldMkLst>
          <pc:docMk/>
          <pc:sldMk cId="692209144" sldId="291"/>
        </pc:sldMkLst>
        <pc:spChg chg="del">
          <ac:chgData name="MEENAKSHI YUVARAJ" userId="7a017c7a0cb745f4" providerId="LiveId" clId="{91A2C027-5D5D-431D-8172-0007EAF83327}" dt="2024-05-27T01:40:35.134" v="584" actId="478"/>
          <ac:spMkLst>
            <pc:docMk/>
            <pc:sldMk cId="692209144" sldId="291"/>
            <ac:spMk id="2" creationId="{59631BFB-415C-81B5-E952-C1D26D562327}"/>
          </ac:spMkLst>
        </pc:spChg>
        <pc:spChg chg="mod">
          <ac:chgData name="MEENAKSHI YUVARAJ" userId="7a017c7a0cb745f4" providerId="LiveId" clId="{91A2C027-5D5D-431D-8172-0007EAF83327}" dt="2024-05-27T01:44:00.808" v="634" actId="113"/>
          <ac:spMkLst>
            <pc:docMk/>
            <pc:sldMk cId="692209144" sldId="291"/>
            <ac:spMk id="3" creationId="{D5B1AD33-03AC-6A1C-64DE-BA5BB83EF863}"/>
          </ac:spMkLst>
        </pc:spChg>
      </pc:sldChg>
      <pc:sldChg chg="delSp modSp new mod">
        <pc:chgData name="MEENAKSHI YUVARAJ" userId="7a017c7a0cb745f4" providerId="LiveId" clId="{91A2C027-5D5D-431D-8172-0007EAF83327}" dt="2024-05-27T01:42:43.524" v="618" actId="113"/>
        <pc:sldMkLst>
          <pc:docMk/>
          <pc:sldMk cId="292898721" sldId="292"/>
        </pc:sldMkLst>
        <pc:spChg chg="del">
          <ac:chgData name="MEENAKSHI YUVARAJ" userId="7a017c7a0cb745f4" providerId="LiveId" clId="{91A2C027-5D5D-431D-8172-0007EAF83327}" dt="2024-05-27T01:42:12.510" v="612" actId="478"/>
          <ac:spMkLst>
            <pc:docMk/>
            <pc:sldMk cId="292898721" sldId="292"/>
            <ac:spMk id="2" creationId="{6CBFAF8D-B62A-66A3-0D38-58F606C71EE1}"/>
          </ac:spMkLst>
        </pc:spChg>
        <pc:spChg chg="mod">
          <ac:chgData name="MEENAKSHI YUVARAJ" userId="7a017c7a0cb745f4" providerId="LiveId" clId="{91A2C027-5D5D-431D-8172-0007EAF83327}" dt="2024-05-27T01:42:43.524" v="618" actId="113"/>
          <ac:spMkLst>
            <pc:docMk/>
            <pc:sldMk cId="292898721" sldId="292"/>
            <ac:spMk id="3" creationId="{16B92B70-706F-28DC-E1AD-AA29A618D82A}"/>
          </ac:spMkLst>
        </pc:spChg>
      </pc:sldChg>
      <pc:sldChg chg="delSp modSp new mod">
        <pc:chgData name="MEENAKSHI YUVARAJ" userId="7a017c7a0cb745f4" providerId="LiveId" clId="{91A2C027-5D5D-431D-8172-0007EAF83327}" dt="2024-05-27T01:44:32.534" v="638" actId="27636"/>
        <pc:sldMkLst>
          <pc:docMk/>
          <pc:sldMk cId="209468969" sldId="293"/>
        </pc:sldMkLst>
        <pc:spChg chg="del">
          <ac:chgData name="MEENAKSHI YUVARAJ" userId="7a017c7a0cb745f4" providerId="LiveId" clId="{91A2C027-5D5D-431D-8172-0007EAF83327}" dt="2024-05-27T01:43:03.783" v="624" actId="478"/>
          <ac:spMkLst>
            <pc:docMk/>
            <pc:sldMk cId="209468969" sldId="293"/>
            <ac:spMk id="2" creationId="{0FC8C3D2-EDB8-51BF-3BC0-34D512FE2DA8}"/>
          </ac:spMkLst>
        </pc:spChg>
        <pc:spChg chg="mod">
          <ac:chgData name="MEENAKSHI YUVARAJ" userId="7a017c7a0cb745f4" providerId="LiveId" clId="{91A2C027-5D5D-431D-8172-0007EAF83327}" dt="2024-05-27T01:44:32.534" v="638" actId="27636"/>
          <ac:spMkLst>
            <pc:docMk/>
            <pc:sldMk cId="209468969" sldId="293"/>
            <ac:spMk id="3" creationId="{56F11F6D-65D4-A990-5682-963FB178C5E0}"/>
          </ac:spMkLst>
        </pc:spChg>
      </pc:sldChg>
      <pc:sldChg chg="delSp modSp new mod">
        <pc:chgData name="MEENAKSHI YUVARAJ" userId="7a017c7a0cb745f4" providerId="LiveId" clId="{91A2C027-5D5D-431D-8172-0007EAF83327}" dt="2024-05-28T00:11:52.773" v="929" actId="13926"/>
        <pc:sldMkLst>
          <pc:docMk/>
          <pc:sldMk cId="1421120799" sldId="294"/>
        </pc:sldMkLst>
        <pc:spChg chg="del">
          <ac:chgData name="MEENAKSHI YUVARAJ" userId="7a017c7a0cb745f4" providerId="LiveId" clId="{91A2C027-5D5D-431D-8172-0007EAF83327}" dt="2024-05-27T01:45:03.454" v="640" actId="478"/>
          <ac:spMkLst>
            <pc:docMk/>
            <pc:sldMk cId="1421120799" sldId="294"/>
            <ac:spMk id="2" creationId="{90E9F49C-A5D6-83A5-5511-A25C4F724BE8}"/>
          </ac:spMkLst>
        </pc:spChg>
        <pc:spChg chg="mod">
          <ac:chgData name="MEENAKSHI YUVARAJ" userId="7a017c7a0cb745f4" providerId="LiveId" clId="{91A2C027-5D5D-431D-8172-0007EAF83327}" dt="2024-05-28T00:11:52.773" v="929" actId="13926"/>
          <ac:spMkLst>
            <pc:docMk/>
            <pc:sldMk cId="1421120799" sldId="294"/>
            <ac:spMk id="3" creationId="{616CD207-7269-5476-B2BF-ED0D3534B9FA}"/>
          </ac:spMkLst>
        </pc:spChg>
      </pc:sldChg>
      <pc:sldChg chg="modSp new mod">
        <pc:chgData name="MEENAKSHI YUVARAJ" userId="7a017c7a0cb745f4" providerId="LiveId" clId="{91A2C027-5D5D-431D-8172-0007EAF83327}" dt="2024-05-27T01:58:32.141" v="696" actId="13926"/>
        <pc:sldMkLst>
          <pc:docMk/>
          <pc:sldMk cId="1689047178" sldId="295"/>
        </pc:sldMkLst>
        <pc:spChg chg="mod">
          <ac:chgData name="MEENAKSHI YUVARAJ" userId="7a017c7a0cb745f4" providerId="LiveId" clId="{91A2C027-5D5D-431D-8172-0007EAF83327}" dt="2024-05-27T01:57:28.125" v="689"/>
          <ac:spMkLst>
            <pc:docMk/>
            <pc:sldMk cId="1689047178" sldId="295"/>
            <ac:spMk id="2" creationId="{9A4632BF-2C9E-DBE4-8715-DCF8AEAF19FF}"/>
          </ac:spMkLst>
        </pc:spChg>
        <pc:spChg chg="mod">
          <ac:chgData name="MEENAKSHI YUVARAJ" userId="7a017c7a0cb745f4" providerId="LiveId" clId="{91A2C027-5D5D-431D-8172-0007EAF83327}" dt="2024-05-27T01:58:32.141" v="696" actId="13926"/>
          <ac:spMkLst>
            <pc:docMk/>
            <pc:sldMk cId="1689047178" sldId="295"/>
            <ac:spMk id="3" creationId="{82E11C3A-EE2F-3A31-E907-C8ECD9EF9FC0}"/>
          </ac:spMkLst>
        </pc:spChg>
      </pc:sldChg>
      <pc:sldChg chg="delSp modSp new mod">
        <pc:chgData name="MEENAKSHI YUVARAJ" userId="7a017c7a0cb745f4" providerId="LiveId" clId="{91A2C027-5D5D-431D-8172-0007EAF83327}" dt="2024-05-27T02:06:55.766" v="710" actId="27636"/>
        <pc:sldMkLst>
          <pc:docMk/>
          <pc:sldMk cId="3547022357" sldId="296"/>
        </pc:sldMkLst>
        <pc:spChg chg="del">
          <ac:chgData name="MEENAKSHI YUVARAJ" userId="7a017c7a0cb745f4" providerId="LiveId" clId="{91A2C027-5D5D-431D-8172-0007EAF83327}" dt="2024-05-27T02:06:39.019" v="700" actId="478"/>
          <ac:spMkLst>
            <pc:docMk/>
            <pc:sldMk cId="3547022357" sldId="296"/>
            <ac:spMk id="2" creationId="{052C33AD-DAA9-5279-D712-74EE96087401}"/>
          </ac:spMkLst>
        </pc:spChg>
        <pc:spChg chg="mod">
          <ac:chgData name="MEENAKSHI YUVARAJ" userId="7a017c7a0cb745f4" providerId="LiveId" clId="{91A2C027-5D5D-431D-8172-0007EAF83327}" dt="2024-05-27T02:06:55.766" v="710" actId="27636"/>
          <ac:spMkLst>
            <pc:docMk/>
            <pc:sldMk cId="3547022357" sldId="296"/>
            <ac:spMk id="3" creationId="{D4CB5060-20BC-C435-2C6B-14CBE431818A}"/>
          </ac:spMkLst>
        </pc:spChg>
      </pc:sldChg>
      <pc:sldChg chg="delSp modSp new mod">
        <pc:chgData name="MEENAKSHI YUVARAJ" userId="7a017c7a0cb745f4" providerId="LiveId" clId="{91A2C027-5D5D-431D-8172-0007EAF83327}" dt="2024-05-28T00:13:08.248" v="931" actId="13926"/>
        <pc:sldMkLst>
          <pc:docMk/>
          <pc:sldMk cId="190736243" sldId="297"/>
        </pc:sldMkLst>
        <pc:spChg chg="del">
          <ac:chgData name="MEENAKSHI YUVARAJ" userId="7a017c7a0cb745f4" providerId="LiveId" clId="{91A2C027-5D5D-431D-8172-0007EAF83327}" dt="2024-05-27T02:07:15.852" v="716" actId="478"/>
          <ac:spMkLst>
            <pc:docMk/>
            <pc:sldMk cId="190736243" sldId="297"/>
            <ac:spMk id="2" creationId="{F704B60E-47CF-89FE-BDC4-013E1FBAF379}"/>
          </ac:spMkLst>
        </pc:spChg>
        <pc:spChg chg="mod">
          <ac:chgData name="MEENAKSHI YUVARAJ" userId="7a017c7a0cb745f4" providerId="LiveId" clId="{91A2C027-5D5D-431D-8172-0007EAF83327}" dt="2024-05-28T00:13:08.248" v="931" actId="13926"/>
          <ac:spMkLst>
            <pc:docMk/>
            <pc:sldMk cId="190736243" sldId="297"/>
            <ac:spMk id="3" creationId="{57F89E12-C130-9D86-D429-9A98BAB80624}"/>
          </ac:spMkLst>
        </pc:spChg>
      </pc:sldChg>
      <pc:sldChg chg="delSp modSp new mod">
        <pc:chgData name="MEENAKSHI YUVARAJ" userId="7a017c7a0cb745f4" providerId="LiveId" clId="{91A2C027-5D5D-431D-8172-0007EAF83327}" dt="2024-05-27T02:08:28.161" v="735" actId="14100"/>
        <pc:sldMkLst>
          <pc:docMk/>
          <pc:sldMk cId="226552366" sldId="298"/>
        </pc:sldMkLst>
        <pc:spChg chg="del">
          <ac:chgData name="MEENAKSHI YUVARAJ" userId="7a017c7a0cb745f4" providerId="LiveId" clId="{91A2C027-5D5D-431D-8172-0007EAF83327}" dt="2024-05-27T02:07:45.396" v="724" actId="478"/>
          <ac:spMkLst>
            <pc:docMk/>
            <pc:sldMk cId="226552366" sldId="298"/>
            <ac:spMk id="2" creationId="{E9B1F31B-9E5E-92C7-D252-40CD82514211}"/>
          </ac:spMkLst>
        </pc:spChg>
        <pc:spChg chg="mod">
          <ac:chgData name="MEENAKSHI YUVARAJ" userId="7a017c7a0cb745f4" providerId="LiveId" clId="{91A2C027-5D5D-431D-8172-0007EAF83327}" dt="2024-05-27T02:08:28.161" v="735" actId="14100"/>
          <ac:spMkLst>
            <pc:docMk/>
            <pc:sldMk cId="226552366" sldId="298"/>
            <ac:spMk id="3" creationId="{43E0B455-DF74-79BF-1D34-4521D7779D08}"/>
          </ac:spMkLst>
        </pc:spChg>
      </pc:sldChg>
      <pc:sldChg chg="delSp modSp new mod">
        <pc:chgData name="MEENAKSHI YUVARAJ" userId="7a017c7a0cb745f4" providerId="LiveId" clId="{91A2C027-5D5D-431D-8172-0007EAF83327}" dt="2024-05-27T02:08:57.198" v="742" actId="13926"/>
        <pc:sldMkLst>
          <pc:docMk/>
          <pc:sldMk cId="1144972427" sldId="299"/>
        </pc:sldMkLst>
        <pc:spChg chg="del">
          <ac:chgData name="MEENAKSHI YUVARAJ" userId="7a017c7a0cb745f4" providerId="LiveId" clId="{91A2C027-5D5D-431D-8172-0007EAF83327}" dt="2024-05-27T02:08:32.331" v="736" actId="478"/>
          <ac:spMkLst>
            <pc:docMk/>
            <pc:sldMk cId="1144972427" sldId="299"/>
            <ac:spMk id="2" creationId="{2B9D5FAE-5DC5-40AD-CC26-313825D88AD1}"/>
          </ac:spMkLst>
        </pc:spChg>
        <pc:spChg chg="mod">
          <ac:chgData name="MEENAKSHI YUVARAJ" userId="7a017c7a0cb745f4" providerId="LiveId" clId="{91A2C027-5D5D-431D-8172-0007EAF83327}" dt="2024-05-27T02:08:57.198" v="742" actId="13926"/>
          <ac:spMkLst>
            <pc:docMk/>
            <pc:sldMk cId="1144972427" sldId="299"/>
            <ac:spMk id="3" creationId="{8C372D9E-5C8A-5D26-38EC-A2A6AD68CEE8}"/>
          </ac:spMkLst>
        </pc:spChg>
      </pc:sldChg>
      <pc:sldChg chg="delSp modSp new mod">
        <pc:chgData name="MEENAKSHI YUVARAJ" userId="7a017c7a0cb745f4" providerId="LiveId" clId="{91A2C027-5D5D-431D-8172-0007EAF83327}" dt="2024-05-27T02:10:04.127" v="760" actId="14100"/>
        <pc:sldMkLst>
          <pc:docMk/>
          <pc:sldMk cId="4055527828" sldId="300"/>
        </pc:sldMkLst>
        <pc:spChg chg="del">
          <ac:chgData name="MEENAKSHI YUVARAJ" userId="7a017c7a0cb745f4" providerId="LiveId" clId="{91A2C027-5D5D-431D-8172-0007EAF83327}" dt="2024-05-27T02:09:17.435" v="744" actId="478"/>
          <ac:spMkLst>
            <pc:docMk/>
            <pc:sldMk cId="4055527828" sldId="300"/>
            <ac:spMk id="2" creationId="{78453BD3-2F50-0088-612A-7A7A17C230D8}"/>
          </ac:spMkLst>
        </pc:spChg>
        <pc:spChg chg="mod">
          <ac:chgData name="MEENAKSHI YUVARAJ" userId="7a017c7a0cb745f4" providerId="LiveId" clId="{91A2C027-5D5D-431D-8172-0007EAF83327}" dt="2024-05-27T02:10:04.127" v="760" actId="14100"/>
          <ac:spMkLst>
            <pc:docMk/>
            <pc:sldMk cId="4055527828" sldId="300"/>
            <ac:spMk id="3" creationId="{4F3F4E7F-AB41-90A7-A2CA-FDCA67AFD99D}"/>
          </ac:spMkLst>
        </pc:spChg>
      </pc:sldChg>
      <pc:sldChg chg="delSp modSp new mod">
        <pc:chgData name="MEENAKSHI YUVARAJ" userId="7a017c7a0cb745f4" providerId="LiveId" clId="{91A2C027-5D5D-431D-8172-0007EAF83327}" dt="2024-05-27T02:10:41.419" v="773" actId="27636"/>
        <pc:sldMkLst>
          <pc:docMk/>
          <pc:sldMk cId="556637515" sldId="301"/>
        </pc:sldMkLst>
        <pc:spChg chg="del">
          <ac:chgData name="MEENAKSHI YUVARAJ" userId="7a017c7a0cb745f4" providerId="LiveId" clId="{91A2C027-5D5D-431D-8172-0007EAF83327}" dt="2024-05-27T02:10:27.188" v="766" actId="478"/>
          <ac:spMkLst>
            <pc:docMk/>
            <pc:sldMk cId="556637515" sldId="301"/>
            <ac:spMk id="2" creationId="{6CBF0596-7FA5-15AE-F1DD-51BC4305A2C9}"/>
          </ac:spMkLst>
        </pc:spChg>
        <pc:spChg chg="mod">
          <ac:chgData name="MEENAKSHI YUVARAJ" userId="7a017c7a0cb745f4" providerId="LiveId" clId="{91A2C027-5D5D-431D-8172-0007EAF83327}" dt="2024-05-27T02:10:41.419" v="773" actId="27636"/>
          <ac:spMkLst>
            <pc:docMk/>
            <pc:sldMk cId="556637515" sldId="301"/>
            <ac:spMk id="3" creationId="{FB63A15C-0187-0584-5E39-943DABC0DE8E}"/>
          </ac:spMkLst>
        </pc:spChg>
      </pc:sldChg>
      <pc:sldChg chg="delSp modSp new mod">
        <pc:chgData name="MEENAKSHI YUVARAJ" userId="7a017c7a0cb745f4" providerId="LiveId" clId="{91A2C027-5D5D-431D-8172-0007EAF83327}" dt="2024-05-27T02:11:31.485" v="788" actId="27636"/>
        <pc:sldMkLst>
          <pc:docMk/>
          <pc:sldMk cId="4076576601" sldId="302"/>
        </pc:sldMkLst>
        <pc:spChg chg="del">
          <ac:chgData name="MEENAKSHI YUVARAJ" userId="7a017c7a0cb745f4" providerId="LiveId" clId="{91A2C027-5D5D-431D-8172-0007EAF83327}" dt="2024-05-27T02:11:12.227" v="779" actId="478"/>
          <ac:spMkLst>
            <pc:docMk/>
            <pc:sldMk cId="4076576601" sldId="302"/>
            <ac:spMk id="2" creationId="{E3307C63-EFFB-091B-306C-E5FD1F5E8B3F}"/>
          </ac:spMkLst>
        </pc:spChg>
        <pc:spChg chg="mod">
          <ac:chgData name="MEENAKSHI YUVARAJ" userId="7a017c7a0cb745f4" providerId="LiveId" clId="{91A2C027-5D5D-431D-8172-0007EAF83327}" dt="2024-05-27T02:11:31.485" v="788" actId="27636"/>
          <ac:spMkLst>
            <pc:docMk/>
            <pc:sldMk cId="4076576601" sldId="302"/>
            <ac:spMk id="3" creationId="{1992E90B-6E62-935B-7AD8-42BF74AB99E3}"/>
          </ac:spMkLst>
        </pc:spChg>
      </pc:sldChg>
      <pc:sldChg chg="delSp modSp new mod">
        <pc:chgData name="MEENAKSHI YUVARAJ" userId="7a017c7a0cb745f4" providerId="LiveId" clId="{91A2C027-5D5D-431D-8172-0007EAF83327}" dt="2024-05-27T02:12:37.693" v="808" actId="113"/>
        <pc:sldMkLst>
          <pc:docMk/>
          <pc:sldMk cId="2028944394" sldId="303"/>
        </pc:sldMkLst>
        <pc:spChg chg="del">
          <ac:chgData name="MEENAKSHI YUVARAJ" userId="7a017c7a0cb745f4" providerId="LiveId" clId="{91A2C027-5D5D-431D-8172-0007EAF83327}" dt="2024-05-27T02:12:02.765" v="794" actId="478"/>
          <ac:spMkLst>
            <pc:docMk/>
            <pc:sldMk cId="2028944394" sldId="303"/>
            <ac:spMk id="2" creationId="{4F797937-C4BB-A91F-0249-A17E486047AC}"/>
          </ac:spMkLst>
        </pc:spChg>
        <pc:spChg chg="mod">
          <ac:chgData name="MEENAKSHI YUVARAJ" userId="7a017c7a0cb745f4" providerId="LiveId" clId="{91A2C027-5D5D-431D-8172-0007EAF83327}" dt="2024-05-27T02:12:37.693" v="808" actId="113"/>
          <ac:spMkLst>
            <pc:docMk/>
            <pc:sldMk cId="2028944394" sldId="303"/>
            <ac:spMk id="3" creationId="{17C86B21-1A46-AAED-17D2-28015FDA9B2C}"/>
          </ac:spMkLst>
        </pc:spChg>
      </pc:sldChg>
      <pc:sldChg chg="delSp modSp new mod">
        <pc:chgData name="MEENAKSHI YUVARAJ" userId="7a017c7a0cb745f4" providerId="LiveId" clId="{91A2C027-5D5D-431D-8172-0007EAF83327}" dt="2024-05-27T02:16:05.891" v="876" actId="6549"/>
        <pc:sldMkLst>
          <pc:docMk/>
          <pc:sldMk cId="971100182" sldId="304"/>
        </pc:sldMkLst>
        <pc:spChg chg="del">
          <ac:chgData name="MEENAKSHI YUVARAJ" userId="7a017c7a0cb745f4" providerId="LiveId" clId="{91A2C027-5D5D-431D-8172-0007EAF83327}" dt="2024-05-27T02:13:01.420" v="811" actId="478"/>
          <ac:spMkLst>
            <pc:docMk/>
            <pc:sldMk cId="971100182" sldId="304"/>
            <ac:spMk id="2" creationId="{3252707E-DB0E-0CF5-DCAD-FB2F80D79B31}"/>
          </ac:spMkLst>
        </pc:spChg>
        <pc:spChg chg="mod">
          <ac:chgData name="MEENAKSHI YUVARAJ" userId="7a017c7a0cb745f4" providerId="LiveId" clId="{91A2C027-5D5D-431D-8172-0007EAF83327}" dt="2024-05-27T02:16:05.891" v="876" actId="6549"/>
          <ac:spMkLst>
            <pc:docMk/>
            <pc:sldMk cId="971100182" sldId="304"/>
            <ac:spMk id="3" creationId="{6330FA23-8E0C-C66E-32BB-4F9C54C3FF7B}"/>
          </ac:spMkLst>
        </pc:spChg>
      </pc:sldChg>
      <pc:sldChg chg="delSp modSp new mod">
        <pc:chgData name="MEENAKSHI YUVARAJ" userId="7a017c7a0cb745f4" providerId="LiveId" clId="{91A2C027-5D5D-431D-8172-0007EAF83327}" dt="2024-05-27T02:17:10.155" v="883" actId="14100"/>
        <pc:sldMkLst>
          <pc:docMk/>
          <pc:sldMk cId="919585567" sldId="305"/>
        </pc:sldMkLst>
        <pc:spChg chg="del">
          <ac:chgData name="MEENAKSHI YUVARAJ" userId="7a017c7a0cb745f4" providerId="LiveId" clId="{91A2C027-5D5D-431D-8172-0007EAF83327}" dt="2024-05-27T02:16:46.818" v="877" actId="478"/>
          <ac:spMkLst>
            <pc:docMk/>
            <pc:sldMk cId="919585567" sldId="305"/>
            <ac:spMk id="2" creationId="{DEC848DE-3B61-5265-5834-E86EF05F4643}"/>
          </ac:spMkLst>
        </pc:spChg>
        <pc:spChg chg="mod">
          <ac:chgData name="MEENAKSHI YUVARAJ" userId="7a017c7a0cb745f4" providerId="LiveId" clId="{91A2C027-5D5D-431D-8172-0007EAF83327}" dt="2024-05-27T02:17:10.155" v="883" actId="14100"/>
          <ac:spMkLst>
            <pc:docMk/>
            <pc:sldMk cId="919585567" sldId="305"/>
            <ac:spMk id="3" creationId="{3CE8E504-84F7-A584-2250-72C0D6CF4CC0}"/>
          </ac:spMkLst>
        </pc:spChg>
      </pc:sldChg>
      <pc:sldChg chg="delSp modSp new mod">
        <pc:chgData name="MEENAKSHI YUVARAJ" userId="7a017c7a0cb745f4" providerId="LiveId" clId="{91A2C027-5D5D-431D-8172-0007EAF83327}" dt="2024-05-27T02:18:41.203" v="903" actId="14100"/>
        <pc:sldMkLst>
          <pc:docMk/>
          <pc:sldMk cId="1486121446" sldId="306"/>
        </pc:sldMkLst>
        <pc:spChg chg="del">
          <ac:chgData name="MEENAKSHI YUVARAJ" userId="7a017c7a0cb745f4" providerId="LiveId" clId="{91A2C027-5D5D-431D-8172-0007EAF83327}" dt="2024-05-27T02:17:50.771" v="889" actId="478"/>
          <ac:spMkLst>
            <pc:docMk/>
            <pc:sldMk cId="1486121446" sldId="306"/>
            <ac:spMk id="2" creationId="{47479214-5820-71C1-1CC3-2DC9E9DFA568}"/>
          </ac:spMkLst>
        </pc:spChg>
        <pc:spChg chg="mod">
          <ac:chgData name="MEENAKSHI YUVARAJ" userId="7a017c7a0cb745f4" providerId="LiveId" clId="{91A2C027-5D5D-431D-8172-0007EAF83327}" dt="2024-05-27T02:18:41.203" v="903" actId="14100"/>
          <ac:spMkLst>
            <pc:docMk/>
            <pc:sldMk cId="1486121446" sldId="306"/>
            <ac:spMk id="3" creationId="{016CBA1A-2AB0-E703-F313-F8026EB670F5}"/>
          </ac:spMkLst>
        </pc:spChg>
      </pc:sldChg>
      <pc:sldChg chg="delSp modSp new mod">
        <pc:chgData name="MEENAKSHI YUVARAJ" userId="7a017c7a0cb745f4" providerId="LiveId" clId="{91A2C027-5D5D-431D-8172-0007EAF83327}" dt="2024-05-27T02:19:07.113" v="912" actId="14100"/>
        <pc:sldMkLst>
          <pc:docMk/>
          <pc:sldMk cId="3485941312" sldId="307"/>
        </pc:sldMkLst>
        <pc:spChg chg="del">
          <ac:chgData name="MEENAKSHI YUVARAJ" userId="7a017c7a0cb745f4" providerId="LiveId" clId="{91A2C027-5D5D-431D-8172-0007EAF83327}" dt="2024-05-27T02:19:02.699" v="909" actId="478"/>
          <ac:spMkLst>
            <pc:docMk/>
            <pc:sldMk cId="3485941312" sldId="307"/>
            <ac:spMk id="2" creationId="{D5D711B6-4A18-415F-EA35-A22FFE82D745}"/>
          </ac:spMkLst>
        </pc:spChg>
        <pc:spChg chg="mod">
          <ac:chgData name="MEENAKSHI YUVARAJ" userId="7a017c7a0cb745f4" providerId="LiveId" clId="{91A2C027-5D5D-431D-8172-0007EAF83327}" dt="2024-05-27T02:19:07.113" v="912" actId="14100"/>
          <ac:spMkLst>
            <pc:docMk/>
            <pc:sldMk cId="3485941312" sldId="307"/>
            <ac:spMk id="3" creationId="{11CCBE73-68C9-3013-3DB3-891B3369641D}"/>
          </ac:spMkLst>
        </pc:spChg>
      </pc:sldChg>
      <pc:sldChg chg="addSp delSp modSp new mod modAnim">
        <pc:chgData name="MEENAKSHI YUVARAJ" userId="7a017c7a0cb745f4" providerId="LiveId" clId="{91A2C027-5D5D-431D-8172-0007EAF83327}" dt="2024-05-27T02:20:47.143" v="921" actId="122"/>
        <pc:sldMkLst>
          <pc:docMk/>
          <pc:sldMk cId="1063217770" sldId="308"/>
        </pc:sldMkLst>
        <pc:spChg chg="mod">
          <ac:chgData name="MEENAKSHI YUVARAJ" userId="7a017c7a0cb745f4" providerId="LiveId" clId="{91A2C027-5D5D-431D-8172-0007EAF83327}" dt="2024-05-27T02:20:47.143" v="921" actId="122"/>
          <ac:spMkLst>
            <pc:docMk/>
            <pc:sldMk cId="1063217770" sldId="308"/>
            <ac:spMk id="2" creationId="{A36AA709-611B-3688-96B2-12676D1846A4}"/>
          </ac:spMkLst>
        </pc:spChg>
        <pc:spChg chg="del">
          <ac:chgData name="MEENAKSHI YUVARAJ" userId="7a017c7a0cb745f4" providerId="LiveId" clId="{91A2C027-5D5D-431D-8172-0007EAF83327}" dt="2024-05-27T02:20:36.044" v="914"/>
          <ac:spMkLst>
            <pc:docMk/>
            <pc:sldMk cId="1063217770" sldId="308"/>
            <ac:spMk id="3" creationId="{261A1362-6EB2-305A-B31A-4F44A6FBCA02}"/>
          </ac:spMkLst>
        </pc:spChg>
        <pc:picChg chg="add mod">
          <ac:chgData name="MEENAKSHI YUVARAJ" userId="7a017c7a0cb745f4" providerId="LiveId" clId="{91A2C027-5D5D-431D-8172-0007EAF83327}" dt="2024-05-27T02:20:36.044" v="914"/>
          <ac:picMkLst>
            <pc:docMk/>
            <pc:sldMk cId="1063217770" sldId="308"/>
            <ac:picMk id="4" creationId="{8B8E94A6-0767-58AB-01F7-FF08B8A858B7}"/>
          </ac:picMkLst>
        </pc:picChg>
      </pc:sldChg>
      <pc:sldChg chg="new del">
        <pc:chgData name="MEENAKSHI YUVARAJ" userId="7a017c7a0cb745f4" providerId="LiveId" clId="{91A2C027-5D5D-431D-8172-0007EAF83327}" dt="2024-05-28T00:15:53.414" v="932" actId="2696"/>
        <pc:sldMkLst>
          <pc:docMk/>
          <pc:sldMk cId="1595092897" sldId="30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31F3-91D4-CC68-3E5D-C38EE79A77DA}"/>
              </a:ext>
            </a:extLst>
          </p:cNvPr>
          <p:cNvSpPr>
            <a:spLocks noGrp="1"/>
          </p:cNvSpPr>
          <p:nvPr>
            <p:ph type="ctrTitle"/>
          </p:nvPr>
        </p:nvSpPr>
        <p:spPr>
          <a:xfrm>
            <a:off x="552450" y="136525"/>
            <a:ext cx="10991850" cy="960438"/>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0AD18757-6692-918B-889D-9E412CB98CCB}"/>
              </a:ext>
            </a:extLst>
          </p:cNvPr>
          <p:cNvSpPr>
            <a:spLocks noGrp="1"/>
          </p:cNvSpPr>
          <p:nvPr>
            <p:ph type="subTitle" idx="1"/>
          </p:nvPr>
        </p:nvSpPr>
        <p:spPr>
          <a:xfrm>
            <a:off x="552450" y="1466850"/>
            <a:ext cx="10991850" cy="5162550"/>
          </a:xfrm>
        </p:spPr>
        <p:txBody>
          <a:bodyPr/>
          <a:lstStyle>
            <a:lvl1pPr marL="0" indent="0" algn="just">
              <a:lnSpc>
                <a:spcPct val="15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Tree>
    <p:extLst>
      <p:ext uri="{BB962C8B-B14F-4D97-AF65-F5344CB8AC3E}">
        <p14:creationId xmlns:p14="http://schemas.microsoft.com/office/powerpoint/2010/main" val="139918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694C-86B9-CB68-BB20-074489961EF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2C9FB51-51EF-17E0-4901-E34C5B927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8BFBC5-9EF1-E3DA-1981-285658CE83FD}"/>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1084C02A-2A19-DFFE-2992-396955B7D7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CFCAA9-AF70-4FB9-4BF2-7CFC36A11B3F}"/>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5417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4BE91-B299-4D88-8E07-5E61DDFE2F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479162-C096-14FA-4229-5B06DEFBC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085E59-5448-A017-1402-35EBD36F8460}"/>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01F62AFA-5C10-5524-62D7-AD3EF8E839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993D77-0760-F16D-2041-0896AC17CB5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6415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0249-E884-22B6-6D31-7EF3865FDC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6F4FEA-8E60-5A5C-BDB3-EEFDAE45A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26FE4-576C-C151-DEBD-6233CE4E4365}"/>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0B0AA465-C954-675E-F6F8-7DB2B67417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FEC1B4-1369-BF77-2523-2FA01A14F97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11548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254A-2F92-AF94-1596-CE7C42A99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EBC80A5-1D45-0556-FCD4-2372F6C8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1AA73-425B-A3D4-54BE-EC9740DB1C07}"/>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481F5F1D-59AA-5E93-48BE-7A3B161C81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0F1DD7-B234-4E80-BF08-9C459A5AF4AA}"/>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58377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5C2C-D113-EBDD-7614-90AE59888E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680918-031D-3363-A92F-D54175122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52D4EE8-009F-DC38-EF3D-BC2D4B636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984AFF-0BB0-8892-F638-DEFDAD51E779}"/>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6" name="Footer Placeholder 5">
            <a:extLst>
              <a:ext uri="{FF2B5EF4-FFF2-40B4-BE49-F238E27FC236}">
                <a16:creationId xmlns:a16="http://schemas.microsoft.com/office/drawing/2014/main" id="{21975C7C-CACE-137C-43B8-C726B7ED40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3180C15-2632-B431-FA5E-9F5BE485B05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427153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C854-D967-D1F1-C7FD-CE82089935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AD5831-C77B-FBB6-FC06-CE7755B5C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DC0E8-7F80-143B-4F6C-49492601E6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099889-6846-2E5F-E1D0-1C536D7A2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40A30B-F8F5-3356-C052-DA0AB8528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5E252A4-F864-34E8-556A-7264F71A73B8}"/>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8" name="Footer Placeholder 7">
            <a:extLst>
              <a:ext uri="{FF2B5EF4-FFF2-40B4-BE49-F238E27FC236}">
                <a16:creationId xmlns:a16="http://schemas.microsoft.com/office/drawing/2014/main" id="{CF2E2809-F95D-C8B3-9516-681B1F807CD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8717044-BE1C-4620-F381-ED204AE02C7C}"/>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85152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3499-951B-2A7E-BA27-12C084077E0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01A48B-EF43-EF56-0F2E-C4CBCFB8FD63}"/>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4" name="Footer Placeholder 3">
            <a:extLst>
              <a:ext uri="{FF2B5EF4-FFF2-40B4-BE49-F238E27FC236}">
                <a16:creationId xmlns:a16="http://schemas.microsoft.com/office/drawing/2014/main" id="{5ADFE7C7-7B2F-C180-17EA-00B2F49D62C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BF37B86-2A38-448A-5F0A-A9B02CE5C92D}"/>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32325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FDA6C-4DB2-7793-5E1D-A964C99AF593}"/>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3" name="Footer Placeholder 2">
            <a:extLst>
              <a:ext uri="{FF2B5EF4-FFF2-40B4-BE49-F238E27FC236}">
                <a16:creationId xmlns:a16="http://schemas.microsoft.com/office/drawing/2014/main" id="{2FD1F943-2599-4BE6-4C22-DBC2AB5694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77BECAA-19AC-3F25-4FC7-9295ABF29A5B}"/>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94389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FFE-E905-9AC5-9C2E-E42600314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EDC8B5-6512-C3EE-8BF1-E42C53F0D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42B1CB-F18B-F6D1-129F-4FE6FA5EE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AA77E-A8EF-1DAF-EF1C-F34CA79D7903}"/>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6" name="Footer Placeholder 5">
            <a:extLst>
              <a:ext uri="{FF2B5EF4-FFF2-40B4-BE49-F238E27FC236}">
                <a16:creationId xmlns:a16="http://schemas.microsoft.com/office/drawing/2014/main" id="{00897738-C8A4-C226-6E4B-7BF3733CE5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7F8B42-DD00-9702-62B7-6A263E5A2E16}"/>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245531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A180-B2A2-09A3-6300-F55324627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A59C84-AA15-9990-0F73-A0DFDBB63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89D0CFE-04AF-4BDB-828C-9ACE2A5A5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0215E-E65A-F371-D978-C8D225409C1F}"/>
              </a:ext>
            </a:extLst>
          </p:cNvPr>
          <p:cNvSpPr>
            <a:spLocks noGrp="1"/>
          </p:cNvSpPr>
          <p:nvPr>
            <p:ph type="dt" sz="half" idx="10"/>
          </p:nvPr>
        </p:nvSpPr>
        <p:spPr/>
        <p:txBody>
          <a:bodyPr/>
          <a:lstStyle/>
          <a:p>
            <a:fld id="{DE5CEA4D-F7E1-44D7-9CF3-6245504CDE4E}" type="datetimeFigureOut">
              <a:rPr lang="en-CA" smtClean="0"/>
              <a:t>2024-05-27</a:t>
            </a:fld>
            <a:endParaRPr lang="en-CA"/>
          </a:p>
        </p:txBody>
      </p:sp>
      <p:sp>
        <p:nvSpPr>
          <p:cNvPr id="6" name="Footer Placeholder 5">
            <a:extLst>
              <a:ext uri="{FF2B5EF4-FFF2-40B4-BE49-F238E27FC236}">
                <a16:creationId xmlns:a16="http://schemas.microsoft.com/office/drawing/2014/main" id="{CDB714B4-8E30-3550-AB48-0B599292EC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774C1E-403A-A151-EB7D-4772E6C33CC8}"/>
              </a:ext>
            </a:extLst>
          </p:cNvPr>
          <p:cNvSpPr>
            <a:spLocks noGrp="1"/>
          </p:cNvSpPr>
          <p:nvPr>
            <p:ph type="sldNum" sz="quarter" idx="12"/>
          </p:nvPr>
        </p:nvSpPr>
        <p:spPr/>
        <p:txBody>
          <a:bodyPr/>
          <a:lstStyle/>
          <a:p>
            <a:fld id="{36185D70-6B59-476D-B8D4-36DA5E936C5C}" type="slidenum">
              <a:rPr lang="en-CA" smtClean="0"/>
              <a:t>‹#›</a:t>
            </a:fld>
            <a:endParaRPr lang="en-CA"/>
          </a:p>
        </p:txBody>
      </p:sp>
    </p:spTree>
    <p:extLst>
      <p:ext uri="{BB962C8B-B14F-4D97-AF65-F5344CB8AC3E}">
        <p14:creationId xmlns:p14="http://schemas.microsoft.com/office/powerpoint/2010/main" val="3754559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120CF-928E-A322-1167-689E8F281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BAA40FEB-252D-B38B-0AB5-914D53CE7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E71ACC-8BE2-F3A2-10A9-5DD8B7CD7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CEA4D-F7E1-44D7-9CF3-6245504CDE4E}" type="datetimeFigureOut">
              <a:rPr lang="en-CA" smtClean="0"/>
              <a:t>2024-05-27</a:t>
            </a:fld>
            <a:endParaRPr lang="en-CA"/>
          </a:p>
        </p:txBody>
      </p:sp>
      <p:sp>
        <p:nvSpPr>
          <p:cNvPr id="5" name="Footer Placeholder 4">
            <a:extLst>
              <a:ext uri="{FF2B5EF4-FFF2-40B4-BE49-F238E27FC236}">
                <a16:creationId xmlns:a16="http://schemas.microsoft.com/office/drawing/2014/main" id="{8D418A97-521E-7B0B-36B2-E67BDB003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0A324DA-18C2-3C0B-EFED-87DB5DF71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85D70-6B59-476D-B8D4-36DA5E936C5C}" type="slidenum">
              <a:rPr lang="en-CA" smtClean="0"/>
              <a:t>‹#›</a:t>
            </a:fld>
            <a:endParaRPr lang="en-CA"/>
          </a:p>
        </p:txBody>
      </p:sp>
    </p:spTree>
    <p:extLst>
      <p:ext uri="{BB962C8B-B14F-4D97-AF65-F5344CB8AC3E}">
        <p14:creationId xmlns:p14="http://schemas.microsoft.com/office/powerpoint/2010/main" val="3576917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1559-6F7D-8D54-4DD8-AB25F848371A}"/>
              </a:ext>
            </a:extLst>
          </p:cNvPr>
          <p:cNvSpPr>
            <a:spLocks noGrp="1"/>
          </p:cNvSpPr>
          <p:nvPr>
            <p:ph type="title"/>
          </p:nvPr>
        </p:nvSpPr>
        <p:spPr/>
        <p:txBody>
          <a:bodyPr/>
          <a:lstStyle/>
          <a:p>
            <a:r>
              <a:rPr lang="en-CA" dirty="0"/>
              <a:t>Android UI Controls</a:t>
            </a:r>
          </a:p>
        </p:txBody>
      </p:sp>
      <p:sp>
        <p:nvSpPr>
          <p:cNvPr id="3" name="Content Placeholder 2">
            <a:extLst>
              <a:ext uri="{FF2B5EF4-FFF2-40B4-BE49-F238E27FC236}">
                <a16:creationId xmlns:a16="http://schemas.microsoft.com/office/drawing/2014/main" id="{1349946E-C4FB-A932-C88F-53B130843496}"/>
              </a:ext>
            </a:extLst>
          </p:cNvPr>
          <p:cNvSpPr>
            <a:spLocks noGrp="1"/>
          </p:cNvSpPr>
          <p:nvPr>
            <p:ph idx="1"/>
          </p:nvPr>
        </p:nvSpPr>
        <p:spPr>
          <a:xfrm>
            <a:off x="838200" y="1825625"/>
            <a:ext cx="11083506" cy="4351338"/>
          </a:xfrm>
        </p:spPr>
        <p:txBody>
          <a:bodyPr/>
          <a:lstStyle/>
          <a:p>
            <a:pPr marL="0" indent="0" algn="just">
              <a:lnSpc>
                <a:spcPct val="150000"/>
              </a:lnSpc>
              <a:buNone/>
            </a:pPr>
            <a:r>
              <a:rPr lang="en-US" dirty="0"/>
              <a:t>In android </a:t>
            </a:r>
            <a:r>
              <a:rPr lang="en-US" b="1" dirty="0"/>
              <a:t>UI or input controls </a:t>
            </a:r>
            <a:r>
              <a:rPr lang="en-US" dirty="0"/>
              <a:t>are the </a:t>
            </a:r>
            <a:r>
              <a:rPr lang="en-US" b="1" dirty="0">
                <a:highlight>
                  <a:srgbClr val="FFFF00"/>
                </a:highlight>
              </a:rPr>
              <a:t>interactive or View components </a:t>
            </a:r>
            <a:r>
              <a:rPr lang="en-US" dirty="0"/>
              <a:t>that are used </a:t>
            </a:r>
            <a:r>
              <a:rPr lang="en-US" b="1" dirty="0"/>
              <a:t>to design the user interface of an application</a:t>
            </a:r>
            <a:r>
              <a:rPr lang="en-US" dirty="0"/>
              <a:t>. In android we have a wide variety of UI or input controls available, those are </a:t>
            </a:r>
            <a:r>
              <a:rPr lang="en-US" dirty="0" err="1"/>
              <a:t>TextView</a:t>
            </a:r>
            <a:r>
              <a:rPr lang="en-US" dirty="0"/>
              <a:t>, </a:t>
            </a:r>
            <a:r>
              <a:rPr lang="en-US" dirty="0" err="1"/>
              <a:t>EditText</a:t>
            </a:r>
            <a:r>
              <a:rPr lang="en-US" dirty="0"/>
              <a:t>, Buttons, Checkbox, </a:t>
            </a:r>
            <a:r>
              <a:rPr lang="en-US" dirty="0" err="1"/>
              <a:t>Progressbar</a:t>
            </a:r>
            <a:r>
              <a:rPr lang="en-US" dirty="0"/>
              <a:t>, Spinners, etc.</a:t>
            </a:r>
            <a:endParaRPr lang="en-CA" dirty="0"/>
          </a:p>
        </p:txBody>
      </p:sp>
    </p:spTree>
    <p:extLst>
      <p:ext uri="{BB962C8B-B14F-4D97-AF65-F5344CB8AC3E}">
        <p14:creationId xmlns:p14="http://schemas.microsoft.com/office/powerpoint/2010/main" val="139041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028A-FF57-9CD9-2FAE-E30B9A7A324C}"/>
              </a:ext>
            </a:extLst>
          </p:cNvPr>
          <p:cNvSpPr>
            <a:spLocks noGrp="1"/>
          </p:cNvSpPr>
          <p:nvPr>
            <p:ph idx="1"/>
          </p:nvPr>
        </p:nvSpPr>
        <p:spPr>
          <a:xfrm>
            <a:off x="838200" y="681487"/>
            <a:ext cx="10515600" cy="5495476"/>
          </a:xfrm>
        </p:spPr>
        <p:txBody>
          <a:bodyPr/>
          <a:lstStyle/>
          <a:p>
            <a:pPr marL="0" indent="0">
              <a:buNone/>
            </a:pPr>
            <a:r>
              <a:rPr lang="en-US" b="1" dirty="0"/>
              <a:t>Step by Step Implementation</a:t>
            </a:r>
          </a:p>
          <a:p>
            <a:pPr marL="0" indent="0">
              <a:buNone/>
            </a:pPr>
            <a:r>
              <a:rPr lang="en-US" dirty="0"/>
              <a:t>Step 1: Create a New Project in Android Studio</a:t>
            </a:r>
          </a:p>
          <a:p>
            <a:pPr marL="0" indent="0">
              <a:buNone/>
            </a:pPr>
            <a:endParaRPr lang="en-US" dirty="0"/>
          </a:p>
          <a:p>
            <a:pPr marL="0" indent="0">
              <a:buNone/>
            </a:pPr>
            <a:r>
              <a:rPr lang="en-US" dirty="0"/>
              <a:t>Step 2: Working with the activity_main.xml file</a:t>
            </a:r>
          </a:p>
          <a:p>
            <a:pPr marL="0" indent="0">
              <a:buNone/>
            </a:pPr>
            <a:r>
              <a:rPr lang="en-US" dirty="0"/>
              <a:t>Navigate to app &gt; res &gt; layout &gt; activity_main.xml and add the code below. Comments are added in the code to get to know in detail. </a:t>
            </a:r>
          </a:p>
          <a:p>
            <a:pPr marL="0" indent="0">
              <a:buNone/>
            </a:pPr>
            <a:endParaRPr lang="en-CA" dirty="0"/>
          </a:p>
        </p:txBody>
      </p:sp>
    </p:spTree>
    <p:extLst>
      <p:ext uri="{BB962C8B-B14F-4D97-AF65-F5344CB8AC3E}">
        <p14:creationId xmlns:p14="http://schemas.microsoft.com/office/powerpoint/2010/main" val="102483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03C42-91C5-E9E4-48EE-406F32D107C3}"/>
              </a:ext>
            </a:extLst>
          </p:cNvPr>
          <p:cNvSpPr>
            <a:spLocks noGrp="1"/>
          </p:cNvSpPr>
          <p:nvPr>
            <p:ph idx="1"/>
          </p:nvPr>
        </p:nvSpPr>
        <p:spPr>
          <a:xfrm>
            <a:off x="293298" y="388189"/>
            <a:ext cx="11060502" cy="6245524"/>
          </a:xfrm>
        </p:spPr>
        <p:txBody>
          <a:bodyPr>
            <a:normAutofit/>
          </a:bodyPr>
          <a:lstStyle/>
          <a:p>
            <a:pPr marL="0" indent="0">
              <a:buNone/>
            </a:pPr>
            <a:r>
              <a:rPr lang="en-US" dirty="0"/>
              <a:t>&lt;?xml version="1.0" encoding="utf-8"?&gt; </a:t>
            </a:r>
          </a:p>
          <a:p>
            <a:pPr marL="0" indent="0">
              <a:buNone/>
            </a:pPr>
            <a:r>
              <a:rPr lang="en-US" dirty="0"/>
              <a:t>&lt;</a:t>
            </a:r>
            <a:r>
              <a:rPr lang="en-US" dirty="0" err="1"/>
              <a:t>RelativeLayout</a:t>
            </a:r>
            <a:endParaRPr lang="en-US" dirty="0"/>
          </a:p>
          <a:p>
            <a:pPr marL="0" indent="0">
              <a:buNone/>
            </a:pP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android:id</a:t>
            </a:r>
            <a:r>
              <a:rPr lang="en-US" dirty="0"/>
              <a:t>="@+id/</a:t>
            </a:r>
            <a:r>
              <a:rPr lang="en-US" dirty="0" err="1"/>
              <a:t>idRLContainer</a:t>
            </a:r>
            <a:r>
              <a:rPr lang="en-US" dirty="0"/>
              <a:t>"</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android:orientation</a:t>
            </a:r>
            <a:r>
              <a:rPr lang="en-US" dirty="0"/>
              <a:t>="vertical"</a:t>
            </a:r>
          </a:p>
          <a:p>
            <a:pPr marL="0" indent="0">
              <a:buNone/>
            </a:pPr>
            <a:r>
              <a:rPr lang="en-US" dirty="0"/>
              <a:t>	</a:t>
            </a:r>
            <a:r>
              <a:rPr lang="en-US" dirty="0" err="1"/>
              <a:t>tools:context</a:t>
            </a:r>
            <a:r>
              <a:rPr lang="en-US" dirty="0"/>
              <a:t>=".</a:t>
            </a:r>
            <a:r>
              <a:rPr lang="en-US" dirty="0" err="1"/>
              <a:t>MainActivity</a:t>
            </a:r>
            <a:r>
              <a:rPr lang="en-US" dirty="0"/>
              <a:t>"&gt; </a:t>
            </a:r>
          </a:p>
          <a:p>
            <a:pPr marL="0" indent="0">
              <a:buNone/>
            </a:pPr>
            <a:endParaRPr lang="en-US" dirty="0"/>
          </a:p>
          <a:p>
            <a:pPr marL="0" indent="0">
              <a:buNone/>
            </a:pPr>
            <a:r>
              <a:rPr lang="en-US" dirty="0"/>
              <a:t>	</a:t>
            </a:r>
            <a:endParaRPr lang="en-CA" dirty="0"/>
          </a:p>
        </p:txBody>
      </p:sp>
    </p:spTree>
    <p:extLst>
      <p:ext uri="{BB962C8B-B14F-4D97-AF65-F5344CB8AC3E}">
        <p14:creationId xmlns:p14="http://schemas.microsoft.com/office/powerpoint/2010/main" val="227720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3326A-7428-7FBA-CF15-646D5420F634}"/>
              </a:ext>
            </a:extLst>
          </p:cNvPr>
          <p:cNvSpPr>
            <a:spLocks noGrp="1"/>
          </p:cNvSpPr>
          <p:nvPr>
            <p:ph idx="1"/>
          </p:nvPr>
        </p:nvSpPr>
        <p:spPr>
          <a:xfrm>
            <a:off x="838199" y="267420"/>
            <a:ext cx="10738449" cy="6409426"/>
          </a:xfrm>
        </p:spPr>
        <p:txBody>
          <a:bodyPr>
            <a:normAutofit fontScale="77500" lnSpcReduction="20000"/>
          </a:bodyPr>
          <a:lstStyle/>
          <a:p>
            <a:pPr marL="0" indent="0">
              <a:buNone/>
            </a:pPr>
            <a:r>
              <a:rPr lang="en-US" dirty="0"/>
              <a:t>&lt;!--on below line we are creating a text for our app--&gt;</a:t>
            </a:r>
          </a:p>
          <a:p>
            <a:pPr marL="0" indent="0">
              <a:buNone/>
            </a:pPr>
            <a:r>
              <a:rPr lang="en-US" dirty="0"/>
              <a:t>	&lt;</a:t>
            </a:r>
            <a:r>
              <a:rPr lang="en-US" dirty="0" err="1"/>
              <a:t>TextView</a:t>
            </a:r>
            <a:endParaRPr lang="en-US" dirty="0"/>
          </a:p>
          <a:p>
            <a:pPr marL="0" indent="0">
              <a:buNone/>
            </a:pPr>
            <a:r>
              <a:rPr lang="en-US" dirty="0"/>
              <a:t>		</a:t>
            </a:r>
            <a:r>
              <a:rPr lang="en-US" dirty="0" err="1"/>
              <a:t>android:id</a:t>
            </a:r>
            <a:r>
              <a:rPr lang="en-US" dirty="0"/>
              <a:t>="@+id/</a:t>
            </a:r>
            <a:r>
              <a:rPr lang="en-US" dirty="0" err="1"/>
              <a:t>idTVHeading</a:t>
            </a:r>
            <a:r>
              <a:rPr lang="en-US" dirty="0"/>
              <a:t>"</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android:layout_above</a:t>
            </a:r>
            <a:r>
              <a:rPr lang="en-US" dirty="0"/>
              <a:t>="@id/</a:t>
            </a:r>
            <a:r>
              <a:rPr lang="en-US" dirty="0" err="1"/>
              <a:t>idTVMsg</a:t>
            </a:r>
            <a:r>
              <a:rPr lang="en-US" dirty="0"/>
              <a:t>"</a:t>
            </a:r>
          </a:p>
          <a:p>
            <a:pPr marL="0" indent="0">
              <a:buNone/>
            </a:pPr>
            <a:r>
              <a:rPr lang="en-US" dirty="0"/>
              <a:t>		</a:t>
            </a:r>
            <a:r>
              <a:rPr lang="en-US" dirty="0" err="1"/>
              <a:t>android:layout_centerInParent</a:t>
            </a:r>
            <a:r>
              <a:rPr lang="en-US" dirty="0"/>
              <a:t>="true"</a:t>
            </a:r>
          </a:p>
          <a:p>
            <a:pPr marL="0" indent="0">
              <a:buNone/>
            </a:pPr>
            <a:r>
              <a:rPr lang="en-US" dirty="0"/>
              <a:t>		</a:t>
            </a:r>
            <a:r>
              <a:rPr lang="en-US" dirty="0" err="1"/>
              <a:t>android:layout_margin</a:t>
            </a:r>
            <a:r>
              <a:rPr lang="en-US" dirty="0"/>
              <a:t>="20dp"</a:t>
            </a:r>
          </a:p>
          <a:p>
            <a:pPr marL="0" indent="0">
              <a:buNone/>
            </a:pPr>
            <a:r>
              <a:rPr lang="en-US" dirty="0"/>
              <a:t>		</a:t>
            </a:r>
            <a:r>
              <a:rPr lang="en-US" dirty="0" err="1"/>
              <a:t>android:gravity</a:t>
            </a:r>
            <a:r>
              <a:rPr lang="en-US" dirty="0"/>
              <a:t>="center"</a:t>
            </a:r>
          </a:p>
          <a:p>
            <a:pPr marL="0" indent="0">
              <a:buNone/>
            </a:pPr>
            <a:r>
              <a:rPr lang="en-US" dirty="0"/>
              <a:t>		</a:t>
            </a:r>
            <a:r>
              <a:rPr lang="en-US" dirty="0" err="1"/>
              <a:t>android:padding</a:t>
            </a:r>
            <a:r>
              <a:rPr lang="en-US" dirty="0"/>
              <a:t>="10dp"</a:t>
            </a:r>
          </a:p>
          <a:p>
            <a:pPr marL="0" indent="0">
              <a:buNone/>
            </a:pPr>
            <a:r>
              <a:rPr lang="en-US" dirty="0"/>
              <a:t>		</a:t>
            </a:r>
            <a:r>
              <a:rPr lang="en-US" b="1" dirty="0" err="1">
                <a:highlight>
                  <a:srgbClr val="FFFF00"/>
                </a:highlight>
              </a:rPr>
              <a:t>android:text</a:t>
            </a:r>
            <a:r>
              <a:rPr lang="en-US" b="1" dirty="0">
                <a:highlight>
                  <a:srgbClr val="FFFF00"/>
                </a:highlight>
              </a:rPr>
              <a:t>="</a:t>
            </a:r>
            <a:r>
              <a:rPr lang="en-US" b="1" dirty="0" err="1">
                <a:highlight>
                  <a:srgbClr val="FFFF00"/>
                </a:highlight>
              </a:rPr>
              <a:t>TextView</a:t>
            </a:r>
            <a:r>
              <a:rPr lang="en-US" b="1" dirty="0">
                <a:highlight>
                  <a:srgbClr val="FFFF00"/>
                </a:highlight>
              </a:rPr>
              <a:t> in Android"</a:t>
            </a:r>
          </a:p>
          <a:p>
            <a:pPr marL="0" indent="0">
              <a:buNone/>
            </a:pPr>
            <a:r>
              <a:rPr lang="en-US" dirty="0"/>
              <a:t>		</a:t>
            </a:r>
            <a:r>
              <a:rPr lang="en-US" b="1" dirty="0" err="1">
                <a:highlight>
                  <a:srgbClr val="FFFF00"/>
                </a:highlight>
              </a:rPr>
              <a:t>android:textAlignment</a:t>
            </a:r>
            <a:r>
              <a:rPr lang="en-US" b="1" dirty="0">
                <a:highlight>
                  <a:srgbClr val="FFFF00"/>
                </a:highlight>
              </a:rPr>
              <a:t>="center"</a:t>
            </a:r>
          </a:p>
          <a:p>
            <a:pPr marL="0" indent="0">
              <a:buNone/>
            </a:pPr>
            <a:r>
              <a:rPr lang="en-US" dirty="0"/>
              <a:t>		</a:t>
            </a:r>
            <a:r>
              <a:rPr lang="en-US" b="1" dirty="0" err="1"/>
              <a:t>android:textColor</a:t>
            </a:r>
            <a:r>
              <a:rPr lang="en-US" b="1" dirty="0"/>
              <a:t>="@color/black"</a:t>
            </a:r>
          </a:p>
          <a:p>
            <a:pPr marL="0" indent="0">
              <a:buNone/>
            </a:pPr>
            <a:r>
              <a:rPr lang="en-US" dirty="0"/>
              <a:t>		</a:t>
            </a:r>
            <a:r>
              <a:rPr lang="en-US" b="1" dirty="0" err="1"/>
              <a:t>android:textSize</a:t>
            </a:r>
            <a:r>
              <a:rPr lang="en-US" b="1" dirty="0"/>
              <a:t>="20sp"</a:t>
            </a:r>
          </a:p>
          <a:p>
            <a:pPr marL="0" indent="0">
              <a:buNone/>
            </a:pPr>
            <a:r>
              <a:rPr lang="en-US" dirty="0"/>
              <a:t>		</a:t>
            </a:r>
            <a:r>
              <a:rPr lang="en-US" b="1" dirty="0" err="1"/>
              <a:t>android:textStyle</a:t>
            </a:r>
            <a:r>
              <a:rPr lang="en-US" b="1" dirty="0"/>
              <a:t>="bold" </a:t>
            </a:r>
            <a:r>
              <a:rPr lang="en-US" dirty="0"/>
              <a:t>/&gt; </a:t>
            </a:r>
          </a:p>
          <a:p>
            <a:pPr marL="0" indent="0">
              <a:buNone/>
            </a:pPr>
            <a:endParaRPr lang="en-US" dirty="0"/>
          </a:p>
          <a:p>
            <a:pPr marL="0" indent="0">
              <a:buNone/>
            </a:pPr>
            <a:r>
              <a:rPr lang="en-US" dirty="0"/>
              <a:t>	</a:t>
            </a:r>
            <a:endParaRPr lang="en-CA" dirty="0"/>
          </a:p>
        </p:txBody>
      </p:sp>
    </p:spTree>
    <p:extLst>
      <p:ext uri="{BB962C8B-B14F-4D97-AF65-F5344CB8AC3E}">
        <p14:creationId xmlns:p14="http://schemas.microsoft.com/office/powerpoint/2010/main" val="287741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0EE4D-B4CC-A6E7-3B1C-C4AF11EB5E76}"/>
              </a:ext>
            </a:extLst>
          </p:cNvPr>
          <p:cNvSpPr>
            <a:spLocks noGrp="1"/>
          </p:cNvSpPr>
          <p:nvPr>
            <p:ph idx="1"/>
          </p:nvPr>
        </p:nvSpPr>
        <p:spPr>
          <a:xfrm>
            <a:off x="838200" y="793630"/>
            <a:ext cx="10515600" cy="5598544"/>
          </a:xfrm>
        </p:spPr>
        <p:txBody>
          <a:bodyPr>
            <a:normAutofit fontScale="77500" lnSpcReduction="20000"/>
          </a:bodyPr>
          <a:lstStyle/>
          <a:p>
            <a:pPr marL="0" indent="0">
              <a:buNone/>
            </a:pPr>
            <a:r>
              <a:rPr lang="en-US" dirty="0"/>
              <a:t>&lt;!--on below line we are creating a text view--&gt;</a:t>
            </a:r>
          </a:p>
          <a:p>
            <a:pPr marL="0" indent="0">
              <a:buNone/>
            </a:pPr>
            <a:r>
              <a:rPr lang="en-US" dirty="0"/>
              <a:t>	&lt;</a:t>
            </a:r>
            <a:r>
              <a:rPr lang="en-US" dirty="0" err="1"/>
              <a:t>TextView</a:t>
            </a:r>
            <a:endParaRPr lang="en-US" dirty="0"/>
          </a:p>
          <a:p>
            <a:pPr marL="0" indent="0">
              <a:buNone/>
            </a:pPr>
            <a:r>
              <a:rPr lang="en-US" dirty="0"/>
              <a:t>		</a:t>
            </a:r>
            <a:r>
              <a:rPr lang="en-US" dirty="0" err="1"/>
              <a:t>android:id</a:t>
            </a:r>
            <a:r>
              <a:rPr lang="en-US" dirty="0"/>
              <a:t>="@+id/</a:t>
            </a:r>
            <a:r>
              <a:rPr lang="en-US" dirty="0" err="1"/>
              <a:t>idTVMsg</a:t>
            </a:r>
            <a:r>
              <a:rPr lang="en-US" dirty="0"/>
              <a:t>"</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android:layout_centerInParent</a:t>
            </a:r>
            <a:r>
              <a:rPr lang="en-US" dirty="0"/>
              <a:t>="true"</a:t>
            </a:r>
          </a:p>
          <a:p>
            <a:pPr marL="0" indent="0">
              <a:buNone/>
            </a:pPr>
            <a:r>
              <a:rPr lang="en-US" dirty="0"/>
              <a:t>		</a:t>
            </a:r>
            <a:r>
              <a:rPr lang="en-US" dirty="0" err="1"/>
              <a:t>android:layout_margin</a:t>
            </a:r>
            <a:r>
              <a:rPr lang="en-US" dirty="0"/>
              <a:t>="20dp"</a:t>
            </a:r>
          </a:p>
          <a:p>
            <a:pPr marL="0" indent="0">
              <a:buNone/>
            </a:pPr>
            <a:r>
              <a:rPr lang="en-US" dirty="0"/>
              <a:t>		</a:t>
            </a:r>
            <a:r>
              <a:rPr lang="en-US" dirty="0" err="1"/>
              <a:t>android:gravity</a:t>
            </a:r>
            <a:r>
              <a:rPr lang="en-US" dirty="0"/>
              <a:t>="center"</a:t>
            </a:r>
          </a:p>
          <a:p>
            <a:pPr marL="0" indent="0">
              <a:buNone/>
            </a:pPr>
            <a:r>
              <a:rPr lang="en-US" dirty="0"/>
              <a:t>		</a:t>
            </a:r>
            <a:r>
              <a:rPr lang="en-US" dirty="0" err="1"/>
              <a:t>android:padding</a:t>
            </a:r>
            <a:r>
              <a:rPr lang="en-US" dirty="0"/>
              <a:t>="10dp"</a:t>
            </a:r>
          </a:p>
          <a:p>
            <a:pPr marL="0" indent="0">
              <a:buNone/>
            </a:pPr>
            <a:r>
              <a:rPr lang="en-US" dirty="0"/>
              <a:t>		</a:t>
            </a:r>
            <a:r>
              <a:rPr lang="en-US" dirty="0" err="1"/>
              <a:t>android:textAlignment</a:t>
            </a:r>
            <a:r>
              <a:rPr lang="en-US" dirty="0"/>
              <a:t>="center"</a:t>
            </a:r>
          </a:p>
          <a:p>
            <a:pPr marL="0" indent="0">
              <a:buNone/>
            </a:pPr>
            <a:r>
              <a:rPr lang="en-US" dirty="0"/>
              <a:t>		</a:t>
            </a:r>
            <a:r>
              <a:rPr lang="en-US" dirty="0" err="1"/>
              <a:t>android:textColor</a:t>
            </a:r>
            <a:r>
              <a:rPr lang="en-US" dirty="0"/>
              <a:t>="@color/black"</a:t>
            </a:r>
          </a:p>
          <a:p>
            <a:pPr marL="0" indent="0">
              <a:buNone/>
            </a:pPr>
            <a:r>
              <a:rPr lang="en-US" dirty="0"/>
              <a:t>		</a:t>
            </a:r>
            <a:r>
              <a:rPr lang="en-US" dirty="0" err="1"/>
              <a:t>android:textSize</a:t>
            </a:r>
            <a:r>
              <a:rPr lang="en-US" dirty="0"/>
              <a:t>="20sp"</a:t>
            </a:r>
          </a:p>
          <a:p>
            <a:pPr marL="0" indent="0">
              <a:buNone/>
            </a:pPr>
            <a:r>
              <a:rPr lang="en-US" dirty="0"/>
              <a:t>		</a:t>
            </a:r>
            <a:r>
              <a:rPr lang="en-US" dirty="0" err="1"/>
              <a:t>android:textStyle</a:t>
            </a:r>
            <a:r>
              <a:rPr lang="en-US" dirty="0"/>
              <a:t>="bold" /&gt; </a:t>
            </a:r>
          </a:p>
          <a:p>
            <a:pPr marL="0" indent="0">
              <a:buNone/>
            </a:pPr>
            <a:endParaRPr lang="en-US" dirty="0"/>
          </a:p>
          <a:p>
            <a:pPr marL="0" indent="0">
              <a:buNone/>
            </a:pPr>
            <a:r>
              <a:rPr lang="en-US" dirty="0"/>
              <a:t>&lt;/</a:t>
            </a:r>
            <a:r>
              <a:rPr lang="en-US" dirty="0" err="1"/>
              <a:t>RelativeLayout</a:t>
            </a:r>
            <a:r>
              <a:rPr lang="en-US" dirty="0"/>
              <a:t>&gt;</a:t>
            </a:r>
          </a:p>
          <a:p>
            <a:pPr marL="0" indent="0">
              <a:buNone/>
            </a:pPr>
            <a:endParaRPr lang="en-CA" dirty="0"/>
          </a:p>
        </p:txBody>
      </p:sp>
    </p:spTree>
    <p:extLst>
      <p:ext uri="{BB962C8B-B14F-4D97-AF65-F5344CB8AC3E}">
        <p14:creationId xmlns:p14="http://schemas.microsoft.com/office/powerpoint/2010/main" val="266199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04C1C-1A6A-1408-35A1-DF69E2CB58A6}"/>
              </a:ext>
            </a:extLst>
          </p:cNvPr>
          <p:cNvSpPr>
            <a:spLocks noGrp="1"/>
          </p:cNvSpPr>
          <p:nvPr>
            <p:ph idx="1"/>
          </p:nvPr>
        </p:nvSpPr>
        <p:spPr>
          <a:xfrm>
            <a:off x="838200" y="595223"/>
            <a:ext cx="10515600" cy="5581740"/>
          </a:xfrm>
        </p:spPr>
        <p:txBody>
          <a:bodyPr/>
          <a:lstStyle/>
          <a:p>
            <a:pPr marL="0" indent="0">
              <a:buNone/>
            </a:pPr>
            <a:r>
              <a:rPr lang="en-US" dirty="0"/>
              <a:t>Step 3: Working with the </a:t>
            </a:r>
            <a:r>
              <a:rPr lang="en-US" dirty="0" err="1"/>
              <a:t>MainActivity</a:t>
            </a:r>
            <a:r>
              <a:rPr lang="en-US" dirty="0"/>
              <a:t> file </a:t>
            </a:r>
          </a:p>
          <a:p>
            <a:pPr marL="0" indent="0">
              <a:buNone/>
            </a:pPr>
            <a:endParaRPr lang="en-US" dirty="0"/>
          </a:p>
          <a:p>
            <a:pPr marL="0" indent="0">
              <a:buNone/>
            </a:pPr>
            <a:r>
              <a:rPr lang="en-US" dirty="0"/>
              <a:t>Navigate to app &gt; java &gt; your app’s package name &gt; </a:t>
            </a:r>
            <a:r>
              <a:rPr lang="en-US" dirty="0" err="1"/>
              <a:t>MainActivity</a:t>
            </a:r>
            <a:r>
              <a:rPr lang="en-US" dirty="0"/>
              <a:t> file and add the below code to it. </a:t>
            </a:r>
          </a:p>
          <a:p>
            <a:pPr marL="0" indent="0">
              <a:buNone/>
            </a:pPr>
            <a:endParaRPr lang="en-CA" dirty="0"/>
          </a:p>
        </p:txBody>
      </p:sp>
    </p:spTree>
    <p:extLst>
      <p:ext uri="{BB962C8B-B14F-4D97-AF65-F5344CB8AC3E}">
        <p14:creationId xmlns:p14="http://schemas.microsoft.com/office/powerpoint/2010/main" val="2235843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A36A5-70B3-3295-8481-2ABF44CD0600}"/>
              </a:ext>
            </a:extLst>
          </p:cNvPr>
          <p:cNvSpPr>
            <a:spLocks noGrp="1"/>
          </p:cNvSpPr>
          <p:nvPr>
            <p:ph idx="1"/>
          </p:nvPr>
        </p:nvSpPr>
        <p:spPr>
          <a:xfrm>
            <a:off x="741872" y="586596"/>
            <a:ext cx="10860656" cy="6021238"/>
          </a:xfrm>
        </p:spPr>
        <p:txBody>
          <a:bodyPr>
            <a:normAutofit fontScale="62500" lnSpcReduction="20000"/>
          </a:bodyPr>
          <a:lstStyle/>
          <a:p>
            <a:pPr marL="0" indent="0">
              <a:buNone/>
            </a:pPr>
            <a:r>
              <a:rPr lang="en-CA" dirty="0"/>
              <a:t>package </a:t>
            </a:r>
            <a:r>
              <a:rPr lang="en-CA" dirty="0" err="1"/>
              <a:t>com.gtappdevelopers.kotlingfgproject</a:t>
            </a:r>
            <a:r>
              <a:rPr lang="en-CA" dirty="0"/>
              <a:t> </a:t>
            </a:r>
          </a:p>
          <a:p>
            <a:pPr marL="0" indent="0">
              <a:buNone/>
            </a:pPr>
            <a:r>
              <a:rPr lang="en-CA" dirty="0"/>
              <a:t>import </a:t>
            </a:r>
            <a:r>
              <a:rPr lang="en-CA" dirty="0" err="1"/>
              <a:t>android.os.Bundle</a:t>
            </a:r>
            <a:r>
              <a:rPr lang="en-CA" dirty="0"/>
              <a:t> </a:t>
            </a:r>
          </a:p>
          <a:p>
            <a:pPr marL="0" indent="0">
              <a:buNone/>
            </a:pPr>
            <a:r>
              <a:rPr lang="en-CA" dirty="0"/>
              <a:t>import </a:t>
            </a:r>
            <a:r>
              <a:rPr lang="en-CA" dirty="0" err="1"/>
              <a:t>android.widget.TextClock</a:t>
            </a:r>
            <a:r>
              <a:rPr lang="en-CA" dirty="0"/>
              <a:t> </a:t>
            </a:r>
          </a:p>
          <a:p>
            <a:pPr marL="0" indent="0">
              <a:buNone/>
            </a:pPr>
            <a:r>
              <a:rPr lang="en-CA" dirty="0"/>
              <a:t>import </a:t>
            </a:r>
            <a:r>
              <a:rPr lang="en-CA" dirty="0" err="1"/>
              <a:t>android.widget.TextView</a:t>
            </a:r>
            <a:r>
              <a:rPr lang="en-CA" dirty="0"/>
              <a:t> </a:t>
            </a:r>
          </a:p>
          <a:p>
            <a:pPr marL="0" indent="0">
              <a:buNone/>
            </a:pPr>
            <a:r>
              <a:rPr lang="en-CA" dirty="0"/>
              <a:t>import </a:t>
            </a:r>
            <a:r>
              <a:rPr lang="en-CA" dirty="0" err="1"/>
              <a:t>androidx.appcompat.app.AppCompatActivity</a:t>
            </a:r>
            <a:r>
              <a:rPr lang="en-CA" dirty="0"/>
              <a:t> </a:t>
            </a:r>
          </a:p>
          <a:p>
            <a:pPr marL="0" indent="0">
              <a:buNone/>
            </a:pPr>
            <a:r>
              <a:rPr lang="en-CA" dirty="0"/>
              <a:t>class </a:t>
            </a:r>
            <a:r>
              <a:rPr lang="en-CA" dirty="0" err="1"/>
              <a:t>MainActivity</a:t>
            </a:r>
            <a:r>
              <a:rPr lang="en-CA" dirty="0"/>
              <a:t> : </a:t>
            </a:r>
            <a:r>
              <a:rPr lang="en-CA" dirty="0" err="1"/>
              <a:t>AppCompatActivity</a:t>
            </a:r>
            <a:r>
              <a:rPr lang="en-CA" dirty="0"/>
              <a:t>() { </a:t>
            </a:r>
          </a:p>
          <a:p>
            <a:pPr marL="0" indent="0">
              <a:buNone/>
            </a:pPr>
            <a:endParaRPr lang="en-CA" dirty="0"/>
          </a:p>
          <a:p>
            <a:pPr marL="0" indent="0">
              <a:buNone/>
            </a:pPr>
            <a:r>
              <a:rPr lang="en-CA" dirty="0"/>
              <a:t>	// on below line we are creating a variable. </a:t>
            </a:r>
          </a:p>
          <a:p>
            <a:pPr marL="0" indent="0">
              <a:buNone/>
            </a:pPr>
            <a:r>
              <a:rPr lang="en-CA" dirty="0"/>
              <a:t>	</a:t>
            </a:r>
            <a:r>
              <a:rPr lang="en-CA" b="1" dirty="0" err="1">
                <a:highlight>
                  <a:srgbClr val="FFFF00"/>
                </a:highlight>
              </a:rPr>
              <a:t>lateinit</a:t>
            </a:r>
            <a:r>
              <a:rPr lang="en-CA" b="1" dirty="0">
                <a:highlight>
                  <a:srgbClr val="FFFF00"/>
                </a:highlight>
              </a:rPr>
              <a:t> var </a:t>
            </a:r>
            <a:r>
              <a:rPr lang="en-CA" b="1" dirty="0" err="1">
                <a:highlight>
                  <a:srgbClr val="FFFF00"/>
                </a:highlight>
              </a:rPr>
              <a:t>msgTV</a:t>
            </a:r>
            <a:r>
              <a:rPr lang="en-CA" b="1" dirty="0">
                <a:highlight>
                  <a:srgbClr val="FFFF00"/>
                </a:highlight>
              </a:rPr>
              <a:t>: </a:t>
            </a:r>
            <a:r>
              <a:rPr lang="en-CA" b="1" dirty="0" err="1">
                <a:highlight>
                  <a:srgbClr val="FFFF00"/>
                </a:highlight>
              </a:rPr>
              <a:t>TextView</a:t>
            </a:r>
            <a:r>
              <a:rPr lang="en-CA" b="1" dirty="0">
                <a:highlight>
                  <a:srgbClr val="FFFF00"/>
                </a:highlight>
              </a:rPr>
              <a:t> </a:t>
            </a:r>
          </a:p>
          <a:p>
            <a:pPr marL="0" indent="0">
              <a:buNone/>
            </a:pPr>
            <a:r>
              <a:rPr lang="en-CA" dirty="0"/>
              <a:t>	override fun </a:t>
            </a:r>
            <a:r>
              <a:rPr lang="en-CA" b="1" dirty="0" err="1">
                <a:highlight>
                  <a:srgbClr val="FFFF00"/>
                </a:highlight>
              </a:rPr>
              <a:t>onCreate</a:t>
            </a:r>
            <a:r>
              <a:rPr lang="en-CA" dirty="0"/>
              <a:t>(</a:t>
            </a:r>
            <a:r>
              <a:rPr lang="en-CA" dirty="0" err="1"/>
              <a:t>savedInstanceState</a:t>
            </a:r>
            <a:r>
              <a:rPr lang="en-CA" dirty="0"/>
              <a:t>: Bundle?) { </a:t>
            </a:r>
          </a:p>
          <a:p>
            <a:pPr marL="0" indent="0">
              <a:buNone/>
            </a:pPr>
            <a:r>
              <a:rPr lang="en-CA" dirty="0"/>
              <a:t>		</a:t>
            </a:r>
            <a:r>
              <a:rPr lang="en-CA" dirty="0" err="1"/>
              <a:t>super.onCreate</a:t>
            </a:r>
            <a:r>
              <a:rPr lang="en-CA" dirty="0"/>
              <a:t>(</a:t>
            </a:r>
            <a:r>
              <a:rPr lang="en-CA" dirty="0" err="1"/>
              <a:t>savedInstanceState</a:t>
            </a:r>
            <a:r>
              <a:rPr lang="en-CA" dirty="0"/>
              <a:t>) </a:t>
            </a:r>
          </a:p>
          <a:p>
            <a:pPr marL="0" indent="0">
              <a:buNone/>
            </a:pPr>
            <a:r>
              <a:rPr lang="en-CA" dirty="0"/>
              <a:t>		</a:t>
            </a:r>
            <a:r>
              <a:rPr lang="en-CA" dirty="0" err="1"/>
              <a:t>setContentView</a:t>
            </a:r>
            <a:r>
              <a:rPr lang="en-CA" dirty="0"/>
              <a:t>(</a:t>
            </a:r>
            <a:r>
              <a:rPr lang="en-CA" dirty="0" err="1"/>
              <a:t>R.layout.activity_main</a:t>
            </a:r>
            <a:r>
              <a:rPr lang="en-CA" dirty="0"/>
              <a:t>) </a:t>
            </a:r>
          </a:p>
          <a:p>
            <a:pPr marL="0" indent="0">
              <a:buNone/>
            </a:pPr>
            <a:r>
              <a:rPr lang="en-CA" dirty="0"/>
              <a:t>		// on below line we are initializing our variables. </a:t>
            </a:r>
          </a:p>
          <a:p>
            <a:pPr marL="0" indent="0">
              <a:buNone/>
            </a:pPr>
            <a:r>
              <a:rPr lang="en-CA" dirty="0"/>
              <a:t>		</a:t>
            </a:r>
            <a:r>
              <a:rPr lang="en-CA" dirty="0" err="1"/>
              <a:t>msgTV</a:t>
            </a:r>
            <a:r>
              <a:rPr lang="en-CA" dirty="0"/>
              <a:t> = </a:t>
            </a:r>
            <a:r>
              <a:rPr lang="en-CA" b="1" dirty="0" err="1">
                <a:highlight>
                  <a:srgbClr val="FFFF00"/>
                </a:highlight>
              </a:rPr>
              <a:t>findViewById</a:t>
            </a:r>
            <a:r>
              <a:rPr lang="en-CA" b="1" dirty="0">
                <a:highlight>
                  <a:srgbClr val="FFFF00"/>
                </a:highlight>
              </a:rPr>
              <a:t>(</a:t>
            </a:r>
            <a:r>
              <a:rPr lang="en-CA" b="1" dirty="0" err="1">
                <a:highlight>
                  <a:srgbClr val="FFFF00"/>
                </a:highlight>
              </a:rPr>
              <a:t>R.id.idTVMsg</a:t>
            </a:r>
            <a:r>
              <a:rPr lang="en-CA" dirty="0"/>
              <a:t>) </a:t>
            </a:r>
          </a:p>
          <a:p>
            <a:pPr marL="0" indent="0">
              <a:buNone/>
            </a:pPr>
            <a:r>
              <a:rPr lang="en-CA" dirty="0"/>
              <a:t>		// on below line we are setting message for our text view. </a:t>
            </a:r>
          </a:p>
          <a:p>
            <a:pPr marL="0" indent="0">
              <a:buNone/>
            </a:pPr>
            <a:r>
              <a:rPr lang="en-CA" dirty="0"/>
              <a:t>		</a:t>
            </a:r>
            <a:r>
              <a:rPr lang="en-CA" b="1" dirty="0" err="1">
                <a:highlight>
                  <a:srgbClr val="FFFF00"/>
                </a:highlight>
              </a:rPr>
              <a:t>msgTV.text</a:t>
            </a:r>
            <a:r>
              <a:rPr lang="en-CA" b="1" dirty="0">
                <a:highlight>
                  <a:srgbClr val="FFFF00"/>
                </a:highlight>
              </a:rPr>
              <a:t> = "Welcome to Geeks for Geeks"</a:t>
            </a:r>
          </a:p>
          <a:p>
            <a:pPr marL="0" indent="0">
              <a:buNone/>
            </a:pPr>
            <a:r>
              <a:rPr lang="en-CA" dirty="0"/>
              <a:t>	} </a:t>
            </a:r>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10895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D471-AB26-7764-CEE9-88B743A52BA9}"/>
              </a:ext>
            </a:extLst>
          </p:cNvPr>
          <p:cNvSpPr>
            <a:spLocks noGrp="1"/>
          </p:cNvSpPr>
          <p:nvPr>
            <p:ph type="title"/>
          </p:nvPr>
        </p:nvSpPr>
        <p:spPr>
          <a:xfrm>
            <a:off x="838200" y="163903"/>
            <a:ext cx="10515600" cy="759123"/>
          </a:xfrm>
        </p:spPr>
        <p:txBody>
          <a:bodyPr/>
          <a:lstStyle/>
          <a:p>
            <a:pPr algn="ctr"/>
            <a:r>
              <a:rPr lang="en-CA" dirty="0"/>
              <a:t>Output</a:t>
            </a:r>
          </a:p>
        </p:txBody>
      </p:sp>
      <p:pic>
        <p:nvPicPr>
          <p:cNvPr id="4" name="Content Placeholder 3">
            <a:extLst>
              <a:ext uri="{FF2B5EF4-FFF2-40B4-BE49-F238E27FC236}">
                <a16:creationId xmlns:a16="http://schemas.microsoft.com/office/drawing/2014/main" id="{FDAFABA9-8E93-A70F-90D1-F059B88E7F6E}"/>
              </a:ext>
            </a:extLst>
          </p:cNvPr>
          <p:cNvPicPr>
            <a:picLocks noGrp="1" noChangeAspect="1"/>
          </p:cNvPicPr>
          <p:nvPr>
            <p:ph idx="1"/>
          </p:nvPr>
        </p:nvPicPr>
        <p:blipFill>
          <a:blip r:embed="rId2"/>
          <a:stretch>
            <a:fillRect/>
          </a:stretch>
        </p:blipFill>
        <p:spPr>
          <a:xfrm>
            <a:off x="4442605" y="1207698"/>
            <a:ext cx="2786332" cy="4822167"/>
          </a:xfrm>
          <a:prstGeom prst="rect">
            <a:avLst/>
          </a:prstGeom>
        </p:spPr>
      </p:pic>
    </p:spTree>
    <p:extLst>
      <p:ext uri="{BB962C8B-B14F-4D97-AF65-F5344CB8AC3E}">
        <p14:creationId xmlns:p14="http://schemas.microsoft.com/office/powerpoint/2010/main" val="118519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AFDC-022A-B9E7-AF62-FC46DF96F54D}"/>
              </a:ext>
            </a:extLst>
          </p:cNvPr>
          <p:cNvSpPr>
            <a:spLocks noGrp="1"/>
          </p:cNvSpPr>
          <p:nvPr>
            <p:ph type="title"/>
          </p:nvPr>
        </p:nvSpPr>
        <p:spPr/>
        <p:txBody>
          <a:bodyPr/>
          <a:lstStyle/>
          <a:p>
            <a:r>
              <a:rPr lang="en-CA" dirty="0"/>
              <a:t>Android </a:t>
            </a:r>
            <a:r>
              <a:rPr lang="en-CA" dirty="0" err="1"/>
              <a:t>EditText</a:t>
            </a:r>
            <a:endParaRPr lang="en-CA" dirty="0"/>
          </a:p>
        </p:txBody>
      </p:sp>
      <p:sp>
        <p:nvSpPr>
          <p:cNvPr id="3" name="Content Placeholder 2">
            <a:extLst>
              <a:ext uri="{FF2B5EF4-FFF2-40B4-BE49-F238E27FC236}">
                <a16:creationId xmlns:a16="http://schemas.microsoft.com/office/drawing/2014/main" id="{D424013D-36BB-091F-164D-2E6F7A5C5847}"/>
              </a:ext>
            </a:extLst>
          </p:cNvPr>
          <p:cNvSpPr>
            <a:spLocks noGrp="1"/>
          </p:cNvSpPr>
          <p:nvPr>
            <p:ph idx="1"/>
          </p:nvPr>
        </p:nvSpPr>
        <p:spPr>
          <a:xfrm>
            <a:off x="838200" y="1483742"/>
            <a:ext cx="10515600" cy="4830793"/>
          </a:xfrm>
        </p:spPr>
        <p:txBody>
          <a:bodyPr>
            <a:normAutofit fontScale="70000" lnSpcReduction="20000"/>
          </a:bodyPr>
          <a:lstStyle/>
          <a:p>
            <a:pPr marL="0" indent="0" algn="just">
              <a:lnSpc>
                <a:spcPct val="170000"/>
              </a:lnSpc>
              <a:buNone/>
            </a:pPr>
            <a:r>
              <a:rPr lang="en-US" dirty="0" err="1"/>
              <a:t>EditText</a:t>
            </a:r>
            <a:r>
              <a:rPr lang="en-US" dirty="0"/>
              <a:t> is a user interface control which is used to allow the user </a:t>
            </a:r>
            <a:r>
              <a:rPr lang="en-US" b="1" dirty="0">
                <a:highlight>
                  <a:srgbClr val="FFFF00"/>
                </a:highlight>
              </a:rPr>
              <a:t>to enter or modify the text</a:t>
            </a:r>
            <a:r>
              <a:rPr lang="en-US" dirty="0"/>
              <a:t>. While using </a:t>
            </a:r>
            <a:r>
              <a:rPr lang="en-US" dirty="0" err="1"/>
              <a:t>EditText</a:t>
            </a:r>
            <a:r>
              <a:rPr lang="en-US" dirty="0"/>
              <a:t> control in our android applications, we need to specify the type of data the text field can accept using the </a:t>
            </a:r>
            <a:r>
              <a:rPr lang="en-US" dirty="0" err="1"/>
              <a:t>inputType</a:t>
            </a:r>
            <a:r>
              <a:rPr lang="en-US" dirty="0"/>
              <a:t> attribute.</a:t>
            </a:r>
          </a:p>
          <a:p>
            <a:pPr marL="0" indent="0" algn="just">
              <a:lnSpc>
                <a:spcPct val="170000"/>
              </a:lnSpc>
              <a:buNone/>
            </a:pPr>
            <a:r>
              <a:rPr lang="en-US" dirty="0" err="1"/>
              <a:t>EditText</a:t>
            </a:r>
            <a:r>
              <a:rPr lang="en-US" dirty="0"/>
              <a:t> is used to get input from the user. </a:t>
            </a:r>
            <a:r>
              <a:rPr lang="en-US" dirty="0" err="1"/>
              <a:t>EditText</a:t>
            </a:r>
            <a:r>
              <a:rPr lang="en-US" dirty="0"/>
              <a:t> is commonly used in forms and login or registration screens.</a:t>
            </a:r>
          </a:p>
          <a:p>
            <a:pPr marL="0" indent="0" algn="just">
              <a:lnSpc>
                <a:spcPct val="170000"/>
              </a:lnSpc>
              <a:buNone/>
            </a:pPr>
            <a:r>
              <a:rPr lang="en-US" dirty="0"/>
              <a:t>In android, </a:t>
            </a:r>
            <a:r>
              <a:rPr lang="en-US" b="1" dirty="0" err="1"/>
              <a:t>EditText</a:t>
            </a:r>
            <a:r>
              <a:rPr lang="en-US" b="1" dirty="0"/>
              <a:t> control is an extended version of </a:t>
            </a:r>
            <a:r>
              <a:rPr lang="en-US" b="1" dirty="0" err="1"/>
              <a:t>TextView</a:t>
            </a:r>
            <a:r>
              <a:rPr lang="en-US" b="1" dirty="0"/>
              <a:t> control with additional features and it is used to allow users to enter input values.</a:t>
            </a:r>
          </a:p>
          <a:p>
            <a:pPr marL="0" indent="0" algn="just">
              <a:lnSpc>
                <a:spcPct val="170000"/>
              </a:lnSpc>
              <a:buNone/>
            </a:pPr>
            <a:r>
              <a:rPr lang="en-US" dirty="0"/>
              <a:t>In android, we can create </a:t>
            </a:r>
            <a:r>
              <a:rPr lang="en-US" dirty="0" err="1"/>
              <a:t>EditText</a:t>
            </a:r>
            <a:r>
              <a:rPr lang="en-US" dirty="0"/>
              <a:t> control in two ways either in XML layout file or create it in Activity file programmatically.</a:t>
            </a:r>
            <a:endParaRPr lang="en-CA" dirty="0"/>
          </a:p>
        </p:txBody>
      </p:sp>
    </p:spTree>
    <p:extLst>
      <p:ext uri="{BB962C8B-B14F-4D97-AF65-F5344CB8AC3E}">
        <p14:creationId xmlns:p14="http://schemas.microsoft.com/office/powerpoint/2010/main" val="45567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4315-F976-6983-8C4E-D8C54B731DA0}"/>
              </a:ext>
            </a:extLst>
          </p:cNvPr>
          <p:cNvSpPr>
            <a:spLocks noGrp="1"/>
          </p:cNvSpPr>
          <p:nvPr>
            <p:ph idx="1"/>
          </p:nvPr>
        </p:nvSpPr>
        <p:spPr>
          <a:xfrm>
            <a:off x="838200" y="422694"/>
            <a:ext cx="10515600" cy="5754269"/>
          </a:xfrm>
        </p:spPr>
        <p:txBody>
          <a:bodyPr/>
          <a:lstStyle/>
          <a:p>
            <a:pPr marL="0" indent="0">
              <a:buNone/>
            </a:pPr>
            <a:r>
              <a:rPr lang="en-US" sz="3200" b="1" dirty="0"/>
              <a:t>Different attributes of </a:t>
            </a:r>
            <a:r>
              <a:rPr lang="en-US" sz="3200" b="1" dirty="0" err="1"/>
              <a:t>EditText</a:t>
            </a:r>
            <a:r>
              <a:rPr lang="en-US" sz="3200" b="1" dirty="0"/>
              <a:t> widgets</a:t>
            </a:r>
          </a:p>
          <a:p>
            <a:pPr marL="0" indent="0">
              <a:buNone/>
            </a:pPr>
            <a:endParaRPr lang="en-CA" dirty="0"/>
          </a:p>
        </p:txBody>
      </p:sp>
      <p:graphicFrame>
        <p:nvGraphicFramePr>
          <p:cNvPr id="4" name="Table 3">
            <a:extLst>
              <a:ext uri="{FF2B5EF4-FFF2-40B4-BE49-F238E27FC236}">
                <a16:creationId xmlns:a16="http://schemas.microsoft.com/office/drawing/2014/main" id="{099263AB-85E1-2638-D2D4-52407B8BD233}"/>
              </a:ext>
            </a:extLst>
          </p:cNvPr>
          <p:cNvGraphicFramePr>
            <a:graphicFrameLocks noGrp="1"/>
          </p:cNvGraphicFramePr>
          <p:nvPr>
            <p:extLst>
              <p:ext uri="{D42A27DB-BD31-4B8C-83A1-F6EECF244321}">
                <p14:modId xmlns:p14="http://schemas.microsoft.com/office/powerpoint/2010/main" val="159480251"/>
              </p:ext>
            </p:extLst>
          </p:nvPr>
        </p:nvGraphicFramePr>
        <p:xfrm>
          <a:off x="838200" y="1190445"/>
          <a:ext cx="10515600" cy="5175671"/>
        </p:xfrm>
        <a:graphic>
          <a:graphicData uri="http://schemas.openxmlformats.org/drawingml/2006/table">
            <a:tbl>
              <a:tblPr/>
              <a:tblGrid>
                <a:gridCol w="3880449">
                  <a:extLst>
                    <a:ext uri="{9D8B030D-6E8A-4147-A177-3AD203B41FA5}">
                      <a16:colId xmlns:a16="http://schemas.microsoft.com/office/drawing/2014/main" val="1324083387"/>
                    </a:ext>
                  </a:extLst>
                </a:gridCol>
                <a:gridCol w="6635151">
                  <a:extLst>
                    <a:ext uri="{9D8B030D-6E8A-4147-A177-3AD203B41FA5}">
                      <a16:colId xmlns:a16="http://schemas.microsoft.com/office/drawing/2014/main" val="3944571706"/>
                    </a:ext>
                  </a:extLst>
                </a:gridCol>
              </a:tblGrid>
              <a:tr h="665531">
                <a:tc>
                  <a:txBody>
                    <a:bodyPr/>
                    <a:lstStyle/>
                    <a:p>
                      <a:pPr algn="ctr" fontAlgn="base"/>
                      <a:r>
                        <a:rPr lang="en-CA" sz="28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5459243"/>
                  </a:ext>
                </a:extLst>
              </a:tr>
              <a:tr h="720164">
                <a:tc>
                  <a:txBody>
                    <a:bodyPr/>
                    <a:lstStyle/>
                    <a:p>
                      <a:pPr algn="ctr" fontAlgn="ctr"/>
                      <a:r>
                        <a:rPr lang="en-CA" sz="2400" b="0">
                          <a:effectLst/>
                        </a:rPr>
                        <a:t>android:id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uniquely identify the control</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20514212"/>
                  </a:ext>
                </a:extLst>
              </a:tr>
              <a:tr h="720164">
                <a:tc>
                  <a:txBody>
                    <a:bodyPr/>
                    <a:lstStyle/>
                    <a:p>
                      <a:pPr algn="ctr" fontAlgn="ctr"/>
                      <a:r>
                        <a:rPr lang="en-CA" sz="2400" b="0">
                          <a:effectLst/>
                        </a:rPr>
                        <a:t>android:gravity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specify how to align the text like left, right, center, top, etc.</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5811769"/>
                  </a:ext>
                </a:extLst>
              </a:tr>
              <a:tr h="720164">
                <a:tc>
                  <a:txBody>
                    <a:bodyPr/>
                    <a:lstStyle/>
                    <a:p>
                      <a:pPr algn="ctr" fontAlgn="ctr"/>
                      <a:r>
                        <a:rPr lang="en-CA" sz="2400" b="0">
                          <a:effectLst/>
                        </a:rPr>
                        <a:t>android:hint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display the hint text when text is empty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7026788"/>
                  </a:ext>
                </a:extLst>
              </a:tr>
              <a:tr h="720164">
                <a:tc>
                  <a:txBody>
                    <a:bodyPr/>
                    <a:lstStyle/>
                    <a:p>
                      <a:pPr algn="ctr" fontAlgn="ctr"/>
                      <a:r>
                        <a:rPr lang="en-CA" sz="2400" b="0">
                          <a:effectLst/>
                        </a:rPr>
                        <a:t>android:text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set the text of the EditText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0183041"/>
                  </a:ext>
                </a:extLst>
              </a:tr>
              <a:tr h="720164">
                <a:tc>
                  <a:txBody>
                    <a:bodyPr/>
                    <a:lstStyle/>
                    <a:p>
                      <a:pPr algn="ctr" fontAlgn="ctr"/>
                      <a:r>
                        <a:rPr lang="en-CA" sz="2400" b="0" dirty="0" err="1">
                          <a:effectLst/>
                        </a:rPr>
                        <a:t>android:textSize</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size of the 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7811422"/>
                  </a:ext>
                </a:extLst>
              </a:tr>
              <a:tr h="720164">
                <a:tc>
                  <a:txBody>
                    <a:bodyPr/>
                    <a:lstStyle/>
                    <a:p>
                      <a:pPr algn="ctr" fontAlgn="ctr"/>
                      <a:r>
                        <a:rPr lang="en-CA" sz="2400" b="0">
                          <a:effectLst/>
                        </a:rPr>
                        <a:t>android:textColor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color of the 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0765474"/>
                  </a:ext>
                </a:extLst>
              </a:tr>
            </a:tbl>
          </a:graphicData>
        </a:graphic>
      </p:graphicFrame>
    </p:spTree>
    <p:extLst>
      <p:ext uri="{BB962C8B-B14F-4D97-AF65-F5344CB8AC3E}">
        <p14:creationId xmlns:p14="http://schemas.microsoft.com/office/powerpoint/2010/main" val="2997197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4315-F976-6983-8C4E-D8C54B731DA0}"/>
              </a:ext>
            </a:extLst>
          </p:cNvPr>
          <p:cNvSpPr>
            <a:spLocks noGrp="1"/>
          </p:cNvSpPr>
          <p:nvPr>
            <p:ph idx="1"/>
          </p:nvPr>
        </p:nvSpPr>
        <p:spPr>
          <a:xfrm>
            <a:off x="838200" y="422694"/>
            <a:ext cx="10515600" cy="5754269"/>
          </a:xfrm>
        </p:spPr>
        <p:txBody>
          <a:bodyPr/>
          <a:lstStyle/>
          <a:p>
            <a:pPr marL="0" indent="0">
              <a:buNone/>
            </a:pPr>
            <a:r>
              <a:rPr lang="en-US" sz="3200" b="1" dirty="0"/>
              <a:t>Different attributes of </a:t>
            </a:r>
            <a:r>
              <a:rPr lang="en-US" sz="3200" b="1" dirty="0" err="1"/>
              <a:t>EditText</a:t>
            </a:r>
            <a:r>
              <a:rPr lang="en-US" sz="3200" b="1" dirty="0"/>
              <a:t> widgets</a:t>
            </a:r>
          </a:p>
          <a:p>
            <a:pPr marL="0" indent="0">
              <a:buNone/>
            </a:pPr>
            <a:endParaRPr lang="en-CA" dirty="0"/>
          </a:p>
        </p:txBody>
      </p:sp>
      <p:graphicFrame>
        <p:nvGraphicFramePr>
          <p:cNvPr id="4" name="Table 3">
            <a:extLst>
              <a:ext uri="{FF2B5EF4-FFF2-40B4-BE49-F238E27FC236}">
                <a16:creationId xmlns:a16="http://schemas.microsoft.com/office/drawing/2014/main" id="{099263AB-85E1-2638-D2D4-52407B8BD233}"/>
              </a:ext>
            </a:extLst>
          </p:cNvPr>
          <p:cNvGraphicFramePr>
            <a:graphicFrameLocks noGrp="1"/>
          </p:cNvGraphicFramePr>
          <p:nvPr>
            <p:extLst>
              <p:ext uri="{D42A27DB-BD31-4B8C-83A1-F6EECF244321}">
                <p14:modId xmlns:p14="http://schemas.microsoft.com/office/powerpoint/2010/main" val="3556090655"/>
              </p:ext>
            </p:extLst>
          </p:nvPr>
        </p:nvGraphicFramePr>
        <p:xfrm>
          <a:off x="838199" y="1190445"/>
          <a:ext cx="10936857" cy="5553983"/>
        </p:xfrm>
        <a:graphic>
          <a:graphicData uri="http://schemas.openxmlformats.org/drawingml/2006/table">
            <a:tbl>
              <a:tblPr/>
              <a:tblGrid>
                <a:gridCol w="3524497">
                  <a:extLst>
                    <a:ext uri="{9D8B030D-6E8A-4147-A177-3AD203B41FA5}">
                      <a16:colId xmlns:a16="http://schemas.microsoft.com/office/drawing/2014/main" val="1324083387"/>
                    </a:ext>
                  </a:extLst>
                </a:gridCol>
                <a:gridCol w="7412360">
                  <a:extLst>
                    <a:ext uri="{9D8B030D-6E8A-4147-A177-3AD203B41FA5}">
                      <a16:colId xmlns:a16="http://schemas.microsoft.com/office/drawing/2014/main" val="3944571706"/>
                    </a:ext>
                  </a:extLst>
                </a:gridCol>
              </a:tblGrid>
              <a:tr h="665531">
                <a:tc>
                  <a:txBody>
                    <a:bodyPr/>
                    <a:lstStyle/>
                    <a:p>
                      <a:pPr algn="ctr" fontAlgn="base"/>
                      <a:r>
                        <a:rPr lang="en-CA" sz="28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5459243"/>
                  </a:ext>
                </a:extLst>
              </a:tr>
              <a:tr h="720164">
                <a:tc>
                  <a:txBody>
                    <a:bodyPr/>
                    <a:lstStyle/>
                    <a:p>
                      <a:pPr algn="ctr" fontAlgn="ctr"/>
                      <a:r>
                        <a:rPr lang="en-CA" sz="2400" b="0">
                          <a:effectLst/>
                        </a:rPr>
                        <a:t>android:textStyle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style of the text. For example, bold, italic, </a:t>
                      </a:r>
                      <a:r>
                        <a:rPr lang="en-US" sz="2400" b="0" dirty="0" err="1">
                          <a:effectLst/>
                        </a:rPr>
                        <a:t>bolditalic</a:t>
                      </a:r>
                      <a:r>
                        <a:rPr lang="en-US" sz="2400" b="0" dirty="0">
                          <a:effectLst/>
                        </a:rPr>
                        <a:t> etc.</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20514212"/>
                  </a:ext>
                </a:extLst>
              </a:tr>
              <a:tr h="720164">
                <a:tc>
                  <a:txBody>
                    <a:bodyPr/>
                    <a:lstStyle/>
                    <a:p>
                      <a:pPr algn="ctr" fontAlgn="ctr"/>
                      <a:r>
                        <a:rPr lang="en-CA" sz="2400" b="0">
                          <a:effectLst/>
                        </a:rPr>
                        <a:t>android:textAllCaps</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this attribute to show the text in capital letters.</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5811769"/>
                  </a:ext>
                </a:extLst>
              </a:tr>
              <a:tr h="720164">
                <a:tc>
                  <a:txBody>
                    <a:bodyPr/>
                    <a:lstStyle/>
                    <a:p>
                      <a:pPr algn="ctr" fontAlgn="ctr"/>
                      <a:r>
                        <a:rPr lang="en-CA" sz="2400" b="0">
                          <a:effectLst/>
                        </a:rPr>
                        <a:t>android:width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It makes the </a:t>
                      </a:r>
                      <a:r>
                        <a:rPr lang="en-US" sz="2400" b="0" dirty="0" err="1">
                          <a:effectLst/>
                        </a:rPr>
                        <a:t>TextView</a:t>
                      </a:r>
                      <a:r>
                        <a:rPr lang="en-US" sz="2400" b="0" dirty="0">
                          <a:effectLst/>
                        </a:rPr>
                        <a:t> be exactly this many pixels wide.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7026788"/>
                  </a:ext>
                </a:extLst>
              </a:tr>
              <a:tr h="720164">
                <a:tc>
                  <a:txBody>
                    <a:bodyPr/>
                    <a:lstStyle/>
                    <a:p>
                      <a:pPr algn="ctr" fontAlgn="ctr"/>
                      <a:r>
                        <a:rPr lang="en-CA" sz="2400" b="0">
                          <a:effectLst/>
                        </a:rPr>
                        <a:t>android:height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It makes the </a:t>
                      </a:r>
                      <a:r>
                        <a:rPr lang="en-US" sz="2400" b="0" dirty="0" err="1">
                          <a:effectLst/>
                        </a:rPr>
                        <a:t>TextView</a:t>
                      </a:r>
                      <a:r>
                        <a:rPr lang="en-US" sz="2400" b="0" dirty="0">
                          <a:effectLst/>
                        </a:rPr>
                        <a:t> be exactly this many pixels tall.</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0183041"/>
                  </a:ext>
                </a:extLst>
              </a:tr>
              <a:tr h="720164">
                <a:tc>
                  <a:txBody>
                    <a:bodyPr/>
                    <a:lstStyle/>
                    <a:p>
                      <a:pPr algn="ctr" fontAlgn="ctr"/>
                      <a:r>
                        <a:rPr lang="en-CA" sz="2400" b="0">
                          <a:effectLst/>
                        </a:rPr>
                        <a:t>android:maxWidth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make the </a:t>
                      </a:r>
                      <a:r>
                        <a:rPr lang="en-US" sz="2400" b="0" dirty="0" err="1">
                          <a:effectLst/>
                        </a:rPr>
                        <a:t>TextView</a:t>
                      </a:r>
                      <a:r>
                        <a:rPr lang="en-US" sz="2400" b="0" dirty="0">
                          <a:effectLst/>
                        </a:rPr>
                        <a:t> be at most this many pixels wide.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7811422"/>
                  </a:ext>
                </a:extLst>
              </a:tr>
              <a:tr h="720164">
                <a:tc>
                  <a:txBody>
                    <a:bodyPr/>
                    <a:lstStyle/>
                    <a:p>
                      <a:pPr algn="ctr" fontAlgn="ctr"/>
                      <a:r>
                        <a:rPr lang="en-CA" sz="2400" b="0">
                          <a:effectLst/>
                        </a:rPr>
                        <a:t>android:minWidth</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make the </a:t>
                      </a:r>
                      <a:r>
                        <a:rPr lang="en-US" sz="2400" b="0" dirty="0" err="1">
                          <a:effectLst/>
                        </a:rPr>
                        <a:t>TextView</a:t>
                      </a:r>
                      <a:r>
                        <a:rPr lang="en-US" sz="2400" b="0" dirty="0">
                          <a:effectLst/>
                        </a:rPr>
                        <a:t> be at least this many pixels wide.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0765474"/>
                  </a:ext>
                </a:extLst>
              </a:tr>
            </a:tbl>
          </a:graphicData>
        </a:graphic>
      </p:graphicFrame>
    </p:spTree>
    <p:extLst>
      <p:ext uri="{BB962C8B-B14F-4D97-AF65-F5344CB8AC3E}">
        <p14:creationId xmlns:p14="http://schemas.microsoft.com/office/powerpoint/2010/main" val="32367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B4DB-BD1C-D191-6700-73FC9BD28E13}"/>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36FFF612-CCF1-C139-B981-BA5410937A9C}"/>
              </a:ext>
            </a:extLst>
          </p:cNvPr>
          <p:cNvPicPr>
            <a:picLocks noGrp="1" noChangeAspect="1"/>
          </p:cNvPicPr>
          <p:nvPr>
            <p:ph idx="1"/>
          </p:nvPr>
        </p:nvPicPr>
        <p:blipFill>
          <a:blip r:embed="rId2"/>
          <a:stretch>
            <a:fillRect/>
          </a:stretch>
        </p:blipFill>
        <p:spPr>
          <a:xfrm>
            <a:off x="2727385" y="2220245"/>
            <a:ext cx="6737229" cy="4042532"/>
          </a:xfrm>
          <a:prstGeom prst="rect">
            <a:avLst/>
          </a:prstGeom>
        </p:spPr>
      </p:pic>
    </p:spTree>
    <p:extLst>
      <p:ext uri="{BB962C8B-B14F-4D97-AF65-F5344CB8AC3E}">
        <p14:creationId xmlns:p14="http://schemas.microsoft.com/office/powerpoint/2010/main" val="1034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4315-F976-6983-8C4E-D8C54B731DA0}"/>
              </a:ext>
            </a:extLst>
          </p:cNvPr>
          <p:cNvSpPr>
            <a:spLocks noGrp="1"/>
          </p:cNvSpPr>
          <p:nvPr>
            <p:ph idx="1"/>
          </p:nvPr>
        </p:nvSpPr>
        <p:spPr>
          <a:xfrm>
            <a:off x="838200" y="422694"/>
            <a:ext cx="10515600" cy="5754269"/>
          </a:xfrm>
        </p:spPr>
        <p:txBody>
          <a:bodyPr/>
          <a:lstStyle/>
          <a:p>
            <a:pPr marL="0" indent="0">
              <a:buNone/>
            </a:pPr>
            <a:r>
              <a:rPr lang="en-US" sz="3200" b="1" dirty="0"/>
              <a:t>Different attributes of </a:t>
            </a:r>
            <a:r>
              <a:rPr lang="en-US" sz="3200" b="1" dirty="0" err="1"/>
              <a:t>EditText</a:t>
            </a:r>
            <a:r>
              <a:rPr lang="en-US" sz="3200" b="1" dirty="0"/>
              <a:t> widgets</a:t>
            </a:r>
          </a:p>
          <a:p>
            <a:pPr marL="0" indent="0">
              <a:buNone/>
            </a:pPr>
            <a:endParaRPr lang="en-CA" dirty="0"/>
          </a:p>
        </p:txBody>
      </p:sp>
      <p:graphicFrame>
        <p:nvGraphicFramePr>
          <p:cNvPr id="4" name="Table 3">
            <a:extLst>
              <a:ext uri="{FF2B5EF4-FFF2-40B4-BE49-F238E27FC236}">
                <a16:creationId xmlns:a16="http://schemas.microsoft.com/office/drawing/2014/main" id="{099263AB-85E1-2638-D2D4-52407B8BD233}"/>
              </a:ext>
            </a:extLst>
          </p:cNvPr>
          <p:cNvGraphicFramePr>
            <a:graphicFrameLocks noGrp="1"/>
          </p:cNvGraphicFramePr>
          <p:nvPr>
            <p:extLst>
              <p:ext uri="{D42A27DB-BD31-4B8C-83A1-F6EECF244321}">
                <p14:modId xmlns:p14="http://schemas.microsoft.com/office/powerpoint/2010/main" val="833672195"/>
              </p:ext>
            </p:extLst>
          </p:nvPr>
        </p:nvGraphicFramePr>
        <p:xfrm>
          <a:off x="838199" y="1190445"/>
          <a:ext cx="10936857" cy="5175671"/>
        </p:xfrm>
        <a:graphic>
          <a:graphicData uri="http://schemas.openxmlformats.org/drawingml/2006/table">
            <a:tbl>
              <a:tblPr/>
              <a:tblGrid>
                <a:gridCol w="3524497">
                  <a:extLst>
                    <a:ext uri="{9D8B030D-6E8A-4147-A177-3AD203B41FA5}">
                      <a16:colId xmlns:a16="http://schemas.microsoft.com/office/drawing/2014/main" val="1324083387"/>
                    </a:ext>
                  </a:extLst>
                </a:gridCol>
                <a:gridCol w="7412360">
                  <a:extLst>
                    <a:ext uri="{9D8B030D-6E8A-4147-A177-3AD203B41FA5}">
                      <a16:colId xmlns:a16="http://schemas.microsoft.com/office/drawing/2014/main" val="3944571706"/>
                    </a:ext>
                  </a:extLst>
                </a:gridCol>
              </a:tblGrid>
              <a:tr h="665531">
                <a:tc>
                  <a:txBody>
                    <a:bodyPr/>
                    <a:lstStyle/>
                    <a:p>
                      <a:pPr algn="ctr" fontAlgn="base"/>
                      <a:r>
                        <a:rPr lang="en-CA" sz="28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5459243"/>
                  </a:ext>
                </a:extLst>
              </a:tr>
              <a:tr h="720164">
                <a:tc>
                  <a:txBody>
                    <a:bodyPr/>
                    <a:lstStyle/>
                    <a:p>
                      <a:pPr algn="ctr" fontAlgn="ctr"/>
                      <a:r>
                        <a:rPr lang="en-CA" sz="2400" b="0" dirty="0" err="1">
                          <a:effectLst/>
                        </a:rPr>
                        <a:t>android:background</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background to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20514212"/>
                  </a:ext>
                </a:extLst>
              </a:tr>
              <a:tr h="720164">
                <a:tc>
                  <a:txBody>
                    <a:bodyPr/>
                    <a:lstStyle/>
                    <a:p>
                      <a:pPr algn="ctr" fontAlgn="ctr"/>
                      <a:r>
                        <a:rPr lang="en-CA" sz="2400" b="0">
                          <a:effectLst/>
                        </a:rPr>
                        <a:t>android:backgroundTint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tint to the background of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5811769"/>
                  </a:ext>
                </a:extLst>
              </a:tr>
              <a:tr h="720164">
                <a:tc>
                  <a:txBody>
                    <a:bodyPr/>
                    <a:lstStyle/>
                    <a:p>
                      <a:pPr algn="ctr" fontAlgn="ctr"/>
                      <a:r>
                        <a:rPr lang="en-CA" sz="2400" b="0">
                          <a:effectLst/>
                        </a:rPr>
                        <a:t>android:clickable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true when you want to make this View clickable. Otherwise, set false.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7026788"/>
                  </a:ext>
                </a:extLst>
              </a:tr>
              <a:tr h="720164">
                <a:tc>
                  <a:txBody>
                    <a:bodyPr/>
                    <a:lstStyle/>
                    <a:p>
                      <a:pPr algn="ctr" fontAlgn="ctr"/>
                      <a:r>
                        <a:rPr lang="en-CA" sz="2400" b="0">
                          <a:effectLst/>
                        </a:rPr>
                        <a:t>android:drawableBottom</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drawable to bottom of the text in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0183041"/>
                  </a:ext>
                </a:extLst>
              </a:tr>
              <a:tr h="720164">
                <a:tc>
                  <a:txBody>
                    <a:bodyPr/>
                    <a:lstStyle/>
                    <a:p>
                      <a:pPr algn="ctr" fontAlgn="ctr"/>
                      <a:r>
                        <a:rPr lang="en-CA" sz="2400" b="0">
                          <a:effectLst/>
                        </a:rPr>
                        <a:t>android:drawableEnd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drawable to end of the text in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7811422"/>
                  </a:ext>
                </a:extLst>
              </a:tr>
              <a:tr h="720164">
                <a:tc>
                  <a:txBody>
                    <a:bodyPr/>
                    <a:lstStyle/>
                    <a:p>
                      <a:pPr algn="ctr" fontAlgn="ctr"/>
                      <a:r>
                        <a:rPr lang="en-CA" sz="2400" b="0">
                          <a:effectLst/>
                        </a:rPr>
                        <a:t>android:drawableLeft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drawable to left of the text in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40765474"/>
                  </a:ext>
                </a:extLst>
              </a:tr>
            </a:tbl>
          </a:graphicData>
        </a:graphic>
      </p:graphicFrame>
    </p:spTree>
    <p:extLst>
      <p:ext uri="{BB962C8B-B14F-4D97-AF65-F5344CB8AC3E}">
        <p14:creationId xmlns:p14="http://schemas.microsoft.com/office/powerpoint/2010/main" val="591850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4315-F976-6983-8C4E-D8C54B731DA0}"/>
              </a:ext>
            </a:extLst>
          </p:cNvPr>
          <p:cNvSpPr>
            <a:spLocks noGrp="1"/>
          </p:cNvSpPr>
          <p:nvPr>
            <p:ph idx="1"/>
          </p:nvPr>
        </p:nvSpPr>
        <p:spPr>
          <a:xfrm>
            <a:off x="838199" y="422694"/>
            <a:ext cx="11187023" cy="6047117"/>
          </a:xfrm>
        </p:spPr>
        <p:txBody>
          <a:bodyPr/>
          <a:lstStyle/>
          <a:p>
            <a:pPr marL="0" indent="0">
              <a:buNone/>
            </a:pPr>
            <a:r>
              <a:rPr lang="en-US" sz="3200" b="1" dirty="0"/>
              <a:t>Different attributes of </a:t>
            </a:r>
            <a:r>
              <a:rPr lang="en-US" sz="3200" b="1" dirty="0" err="1"/>
              <a:t>EditText</a:t>
            </a:r>
            <a:r>
              <a:rPr lang="en-US" sz="3200" b="1" dirty="0"/>
              <a:t> widgets</a:t>
            </a:r>
          </a:p>
          <a:p>
            <a:pPr marL="0" indent="0">
              <a:buNone/>
            </a:pPr>
            <a:endParaRPr lang="en-CA" dirty="0"/>
          </a:p>
        </p:txBody>
      </p:sp>
      <p:graphicFrame>
        <p:nvGraphicFramePr>
          <p:cNvPr id="4" name="Table 3">
            <a:extLst>
              <a:ext uri="{FF2B5EF4-FFF2-40B4-BE49-F238E27FC236}">
                <a16:creationId xmlns:a16="http://schemas.microsoft.com/office/drawing/2014/main" id="{099263AB-85E1-2638-D2D4-52407B8BD233}"/>
              </a:ext>
            </a:extLst>
          </p:cNvPr>
          <p:cNvGraphicFramePr>
            <a:graphicFrameLocks noGrp="1"/>
          </p:cNvGraphicFramePr>
          <p:nvPr>
            <p:extLst>
              <p:ext uri="{D42A27DB-BD31-4B8C-83A1-F6EECF244321}">
                <p14:modId xmlns:p14="http://schemas.microsoft.com/office/powerpoint/2010/main" val="3886303350"/>
              </p:ext>
            </p:extLst>
          </p:nvPr>
        </p:nvGraphicFramePr>
        <p:xfrm>
          <a:off x="838199" y="1190445"/>
          <a:ext cx="10936857" cy="4266351"/>
        </p:xfrm>
        <a:graphic>
          <a:graphicData uri="http://schemas.openxmlformats.org/drawingml/2006/table">
            <a:tbl>
              <a:tblPr/>
              <a:tblGrid>
                <a:gridCol w="3524497">
                  <a:extLst>
                    <a:ext uri="{9D8B030D-6E8A-4147-A177-3AD203B41FA5}">
                      <a16:colId xmlns:a16="http://schemas.microsoft.com/office/drawing/2014/main" val="1324083387"/>
                    </a:ext>
                  </a:extLst>
                </a:gridCol>
                <a:gridCol w="7412360">
                  <a:extLst>
                    <a:ext uri="{9D8B030D-6E8A-4147-A177-3AD203B41FA5}">
                      <a16:colId xmlns:a16="http://schemas.microsoft.com/office/drawing/2014/main" val="3944571706"/>
                    </a:ext>
                  </a:extLst>
                </a:gridCol>
              </a:tblGrid>
              <a:tr h="665531">
                <a:tc>
                  <a:txBody>
                    <a:bodyPr/>
                    <a:lstStyle/>
                    <a:p>
                      <a:pPr algn="ctr" fontAlgn="base"/>
                      <a:r>
                        <a:rPr lang="en-CA" sz="28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65459243"/>
                  </a:ext>
                </a:extLst>
              </a:tr>
              <a:tr h="720164">
                <a:tc>
                  <a:txBody>
                    <a:bodyPr/>
                    <a:lstStyle/>
                    <a:p>
                      <a:pPr algn="ctr" fontAlgn="ctr"/>
                      <a:r>
                        <a:rPr lang="en-CA" sz="2400" b="0" dirty="0" err="1">
                          <a:effectLst/>
                        </a:rPr>
                        <a:t>android:drawablePadding</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set padding to drawable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20514212"/>
                  </a:ext>
                </a:extLst>
              </a:tr>
              <a:tr h="720164">
                <a:tc>
                  <a:txBody>
                    <a:bodyPr/>
                    <a:lstStyle/>
                    <a:p>
                      <a:pPr algn="ctr" fontAlgn="ctr"/>
                      <a:r>
                        <a:rPr lang="en-CA" sz="2400" b="0">
                          <a:effectLst/>
                        </a:rPr>
                        <a:t>android:drawableRight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set drawable to right of the text in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5811769"/>
                  </a:ext>
                </a:extLst>
              </a:tr>
              <a:tr h="720164">
                <a:tc>
                  <a:txBody>
                    <a:bodyPr/>
                    <a:lstStyle/>
                    <a:p>
                      <a:pPr algn="ctr" fontAlgn="ctr"/>
                      <a:r>
                        <a:rPr lang="en-CA" sz="2400" b="0">
                          <a:effectLst/>
                        </a:rPr>
                        <a:t>android:drawableStart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set drawable to start of the text in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7026788"/>
                  </a:ext>
                </a:extLst>
              </a:tr>
              <a:tr h="720164">
                <a:tc>
                  <a:txBody>
                    <a:bodyPr/>
                    <a:lstStyle/>
                    <a:p>
                      <a:pPr algn="ctr" fontAlgn="ctr"/>
                      <a:r>
                        <a:rPr lang="en-CA" sz="2400" b="0">
                          <a:effectLst/>
                        </a:rPr>
                        <a:t>android:drawableTop</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a:effectLst/>
                        </a:rPr>
                        <a:t>Used to set drawable to top of the text in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30183041"/>
                  </a:ext>
                </a:extLst>
              </a:tr>
              <a:tr h="720164">
                <a:tc>
                  <a:txBody>
                    <a:bodyPr/>
                    <a:lstStyle/>
                    <a:p>
                      <a:pPr algn="ctr" fontAlgn="ctr"/>
                      <a:r>
                        <a:rPr lang="en-CA" sz="2400" b="0">
                          <a:effectLst/>
                        </a:rPr>
                        <a:t>android:elevation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2400" b="0" dirty="0">
                          <a:effectLst/>
                        </a:rPr>
                        <a:t>Used to set elevation to this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17811422"/>
                  </a:ext>
                </a:extLst>
              </a:tr>
            </a:tbl>
          </a:graphicData>
        </a:graphic>
      </p:graphicFrame>
    </p:spTree>
    <p:extLst>
      <p:ext uri="{BB962C8B-B14F-4D97-AF65-F5344CB8AC3E}">
        <p14:creationId xmlns:p14="http://schemas.microsoft.com/office/powerpoint/2010/main" val="258885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EB5AB-664B-EEA4-CF71-5112F379B34A}"/>
              </a:ext>
            </a:extLst>
          </p:cNvPr>
          <p:cNvSpPr>
            <a:spLocks noGrp="1"/>
          </p:cNvSpPr>
          <p:nvPr>
            <p:ph idx="1"/>
          </p:nvPr>
        </p:nvSpPr>
        <p:spPr>
          <a:xfrm>
            <a:off x="838200" y="284672"/>
            <a:ext cx="10515600" cy="6426679"/>
          </a:xfrm>
        </p:spPr>
        <p:txBody>
          <a:bodyPr>
            <a:normAutofit fontScale="55000" lnSpcReduction="20000"/>
          </a:bodyPr>
          <a:lstStyle/>
          <a:p>
            <a:pPr marL="0" indent="0">
              <a:buNone/>
            </a:pPr>
            <a:r>
              <a:rPr lang="en-US" sz="2900" b="1" dirty="0"/>
              <a:t>Step 1: Open activity_main.xml file and create an </a:t>
            </a:r>
            <a:r>
              <a:rPr lang="en-US" sz="2900" b="1" dirty="0" err="1"/>
              <a:t>EditText</a:t>
            </a:r>
            <a:r>
              <a:rPr lang="en-US" sz="2900" b="1" dirty="0"/>
              <a:t> using id </a:t>
            </a:r>
            <a:r>
              <a:rPr lang="en-US" sz="2900" b="1" dirty="0" err="1"/>
              <a:t>editText</a:t>
            </a:r>
            <a:r>
              <a:rPr lang="en-US" sz="2900" b="1" dirty="0"/>
              <a:t>. </a:t>
            </a:r>
            <a:endParaRPr lang="en-CA" sz="2900" b="1" dirty="0"/>
          </a:p>
          <a:p>
            <a:pPr marL="0" indent="0">
              <a:buNone/>
            </a:pPr>
            <a:r>
              <a:rPr lang="en-US" dirty="0"/>
              <a:t>&lt;?xml version="1.0" encoding="utf-8"?&gt;</a:t>
            </a:r>
          </a:p>
          <a:p>
            <a:pPr marL="0" indent="0">
              <a:buNone/>
            </a:pPr>
            <a:r>
              <a:rPr lang="en-US" dirty="0"/>
              <a:t>&lt;</a:t>
            </a:r>
            <a:r>
              <a:rPr lang="en-US" dirty="0" err="1"/>
              <a:t>LinearLayout</a:t>
            </a:r>
            <a:endParaRPr lang="en-US" dirty="0"/>
          </a:p>
          <a:p>
            <a:pPr marL="0" indent="0">
              <a:buNone/>
            </a:pP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android:orientation</a:t>
            </a:r>
            <a:r>
              <a:rPr lang="en-US" dirty="0"/>
              <a:t>="vertical"</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tools:context</a:t>
            </a:r>
            <a:r>
              <a:rPr lang="en-US" dirty="0"/>
              <a:t>=".</a:t>
            </a:r>
            <a:r>
              <a:rPr lang="en-US" dirty="0" err="1"/>
              <a:t>MainActivity</a:t>
            </a:r>
            <a:r>
              <a:rPr lang="en-US" dirty="0"/>
              <a:t>"&gt;</a:t>
            </a:r>
          </a:p>
          <a:p>
            <a:pPr marL="0" indent="0">
              <a:buNone/>
            </a:pPr>
            <a:endParaRPr lang="en-US" dirty="0"/>
          </a:p>
          <a:p>
            <a:pPr marL="0" indent="0">
              <a:buNone/>
            </a:pPr>
            <a:r>
              <a:rPr lang="en-US" dirty="0"/>
              <a:t>	&lt;!--</a:t>
            </a:r>
            <a:r>
              <a:rPr lang="en-US" dirty="0" err="1"/>
              <a:t>EditText</a:t>
            </a:r>
            <a:r>
              <a:rPr lang="en-US" dirty="0"/>
              <a:t> with id </a:t>
            </a:r>
            <a:r>
              <a:rPr lang="en-US" dirty="0" err="1"/>
              <a:t>editText</a:t>
            </a:r>
            <a:r>
              <a:rPr lang="en-US" dirty="0"/>
              <a:t>--&gt;</a:t>
            </a:r>
          </a:p>
          <a:p>
            <a:pPr marL="0" indent="0">
              <a:buNone/>
            </a:pPr>
            <a:endParaRPr lang="en-US" dirty="0"/>
          </a:p>
          <a:p>
            <a:pPr marL="0" indent="0">
              <a:buNone/>
            </a:pPr>
            <a:r>
              <a:rPr lang="en-US" dirty="0"/>
              <a:t>	&lt;</a:t>
            </a:r>
            <a:r>
              <a:rPr lang="en-US" dirty="0" err="1"/>
              <a:t>EditText</a:t>
            </a:r>
            <a:endParaRPr lang="en-US" dirty="0"/>
          </a:p>
          <a:p>
            <a:pPr marL="0" indent="0">
              <a:buNone/>
            </a:pPr>
            <a:r>
              <a:rPr lang="en-US" dirty="0"/>
              <a:t>			</a:t>
            </a:r>
            <a:r>
              <a:rPr lang="en-US" b="1" dirty="0" err="1"/>
              <a:t>android:id</a:t>
            </a:r>
            <a:r>
              <a:rPr lang="en-US" b="1" dirty="0"/>
              <a:t>="@+id/</a:t>
            </a:r>
            <a:r>
              <a:rPr lang="en-US" b="1" dirty="0" err="1"/>
              <a:t>editText</a:t>
            </a:r>
            <a:r>
              <a:rPr lang="en-US" b="1" dirty="0"/>
              <a:t>"</a:t>
            </a:r>
          </a:p>
          <a:p>
            <a:pPr marL="0" indent="0">
              <a:buNone/>
            </a:pPr>
            <a:r>
              <a:rPr lang="en-US" b="1" dirty="0"/>
              <a:t>			</a:t>
            </a:r>
            <a:r>
              <a:rPr lang="en-US" b="1" dirty="0" err="1"/>
              <a:t>android:layout_width</a:t>
            </a:r>
            <a:r>
              <a:rPr lang="en-US" b="1" dirty="0"/>
              <a:t>="</a:t>
            </a:r>
            <a:r>
              <a:rPr lang="en-US" b="1" dirty="0" err="1"/>
              <a:t>match_parent</a:t>
            </a:r>
            <a:r>
              <a:rPr lang="en-US" b="1" dirty="0"/>
              <a:t>"</a:t>
            </a:r>
          </a:p>
          <a:p>
            <a:pPr marL="0" indent="0">
              <a:buNone/>
            </a:pPr>
            <a:r>
              <a:rPr lang="en-US" b="1" dirty="0"/>
              <a:t>			</a:t>
            </a:r>
            <a:r>
              <a:rPr lang="en-US" b="1" dirty="0" err="1"/>
              <a:t>android:layout_height</a:t>
            </a:r>
            <a:r>
              <a:rPr lang="en-US" b="1" dirty="0"/>
              <a:t>="</a:t>
            </a:r>
            <a:r>
              <a:rPr lang="en-US" b="1" dirty="0" err="1"/>
              <a:t>wrap_content</a:t>
            </a:r>
            <a:r>
              <a:rPr lang="en-US" b="1" dirty="0"/>
              <a:t>"</a:t>
            </a:r>
          </a:p>
          <a:p>
            <a:pPr marL="0" indent="0">
              <a:buNone/>
            </a:pPr>
            <a:r>
              <a:rPr lang="en-US" b="1" dirty="0"/>
              <a:t>			</a:t>
            </a:r>
            <a:r>
              <a:rPr lang="en-US" b="1" dirty="0" err="1"/>
              <a:t>android:layout_margin</a:t>
            </a:r>
            <a:r>
              <a:rPr lang="en-US" b="1" dirty="0"/>
              <a:t>="16dp"</a:t>
            </a:r>
          </a:p>
          <a:p>
            <a:pPr marL="0" indent="0">
              <a:buNone/>
            </a:pPr>
            <a:r>
              <a:rPr lang="en-US" b="1" dirty="0"/>
              <a:t>			</a:t>
            </a:r>
            <a:r>
              <a:rPr lang="en-US" b="1" dirty="0" err="1"/>
              <a:t>android:hint</a:t>
            </a:r>
            <a:r>
              <a:rPr lang="en-US" b="1" dirty="0"/>
              <a:t>="Input"</a:t>
            </a:r>
          </a:p>
          <a:p>
            <a:pPr marL="0" indent="0">
              <a:buNone/>
            </a:pPr>
            <a:r>
              <a:rPr lang="en-US" b="1" dirty="0"/>
              <a:t>			</a:t>
            </a:r>
            <a:r>
              <a:rPr lang="en-US" b="1" dirty="0" err="1"/>
              <a:t>android:inputType</a:t>
            </a:r>
            <a:r>
              <a:rPr lang="en-US" b="1" dirty="0"/>
              <a:t>="text"/&gt;</a:t>
            </a:r>
          </a:p>
          <a:p>
            <a:pPr marL="0" indent="0">
              <a:buNone/>
            </a:pPr>
            <a:endParaRPr lang="en-US" dirty="0"/>
          </a:p>
          <a:p>
            <a:pPr marL="0" indent="0">
              <a:buNone/>
            </a:pPr>
            <a:r>
              <a:rPr lang="en-US" dirty="0"/>
              <a:t>&lt;/</a:t>
            </a:r>
            <a:r>
              <a:rPr lang="en-US" dirty="0" err="1"/>
              <a:t>LinearLayout</a:t>
            </a:r>
            <a:r>
              <a:rPr lang="en-US" dirty="0"/>
              <a:t>&gt;</a:t>
            </a:r>
          </a:p>
          <a:p>
            <a:pPr marL="0" indent="0">
              <a:buNone/>
            </a:pPr>
            <a:endParaRPr lang="en-CA" dirty="0"/>
          </a:p>
        </p:txBody>
      </p:sp>
    </p:spTree>
    <p:extLst>
      <p:ext uri="{BB962C8B-B14F-4D97-AF65-F5344CB8AC3E}">
        <p14:creationId xmlns:p14="http://schemas.microsoft.com/office/powerpoint/2010/main" val="1310230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E8CB6-899F-475F-F8AB-CD80A59BF8FF}"/>
              </a:ext>
            </a:extLst>
          </p:cNvPr>
          <p:cNvSpPr>
            <a:spLocks noGrp="1"/>
          </p:cNvSpPr>
          <p:nvPr>
            <p:ph idx="1"/>
          </p:nvPr>
        </p:nvSpPr>
        <p:spPr>
          <a:xfrm>
            <a:off x="284672" y="362309"/>
            <a:ext cx="11731924" cy="6349041"/>
          </a:xfrm>
        </p:spPr>
        <p:txBody>
          <a:bodyPr numCol="2">
            <a:normAutofit fontScale="55000" lnSpcReduction="20000"/>
          </a:bodyPr>
          <a:lstStyle/>
          <a:p>
            <a:pPr marL="0" indent="0">
              <a:buNone/>
            </a:pPr>
            <a:r>
              <a:rPr lang="en-US" sz="3800" b="1" dirty="0"/>
              <a:t>Step 2: In activity_main.xml file add code to show a button. Final activity_main.xml file is</a:t>
            </a:r>
          </a:p>
          <a:p>
            <a:pPr marL="0" indent="0">
              <a:buNone/>
            </a:pPr>
            <a:r>
              <a:rPr lang="en-US" dirty="0"/>
              <a:t>&lt;?xml version="1.0" encoding="utf-8"?&gt;</a:t>
            </a:r>
          </a:p>
          <a:p>
            <a:pPr marL="0" indent="0">
              <a:buNone/>
            </a:pPr>
            <a:r>
              <a:rPr lang="en-US" dirty="0"/>
              <a:t>&lt;</a:t>
            </a:r>
            <a:r>
              <a:rPr lang="en-US" dirty="0" err="1"/>
              <a:t>LinearLayout</a:t>
            </a:r>
            <a:endParaRPr lang="en-US" dirty="0"/>
          </a:p>
          <a:p>
            <a:pPr marL="0" indent="0">
              <a:buNone/>
            </a:pP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android:orientation</a:t>
            </a:r>
            <a:r>
              <a:rPr lang="en-US" dirty="0"/>
              <a:t>="vertical"</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tools:context</a:t>
            </a:r>
            <a:r>
              <a:rPr lang="en-US" dirty="0"/>
              <a:t>=".</a:t>
            </a:r>
            <a:r>
              <a:rPr lang="en-US" dirty="0" err="1"/>
              <a:t>MainActivity</a:t>
            </a:r>
            <a:r>
              <a:rPr lang="en-US" dirty="0"/>
              <a:t>"&gt;</a:t>
            </a:r>
          </a:p>
          <a:p>
            <a:pPr marL="0" indent="0">
              <a:buNone/>
            </a:pPr>
            <a:endParaRPr lang="en-US" dirty="0"/>
          </a:p>
          <a:p>
            <a:pPr marL="0" indent="0">
              <a:buNone/>
            </a:pPr>
            <a:r>
              <a:rPr lang="en-US" dirty="0"/>
              <a:t>	&lt;!--</a:t>
            </a:r>
            <a:r>
              <a:rPr lang="en-US" dirty="0" err="1"/>
              <a:t>EditText</a:t>
            </a:r>
            <a:r>
              <a:rPr lang="en-US" dirty="0"/>
              <a:t> with id </a:t>
            </a:r>
            <a:r>
              <a:rPr lang="en-US" dirty="0" err="1"/>
              <a:t>editText</a:t>
            </a:r>
            <a:r>
              <a:rPr lang="en-US" dirty="0"/>
              <a:t>--&gt;</a:t>
            </a:r>
          </a:p>
          <a:p>
            <a:pPr marL="0" indent="0">
              <a:buNone/>
            </a:pPr>
            <a:endParaRPr lang="en-US" dirty="0"/>
          </a:p>
          <a:p>
            <a:pPr marL="0" indent="0">
              <a:buNone/>
            </a:pPr>
            <a:r>
              <a:rPr lang="en-US" dirty="0"/>
              <a:t>	&lt;</a:t>
            </a:r>
            <a:r>
              <a:rPr lang="en-US" dirty="0" err="1"/>
              <a:t>EditText</a:t>
            </a:r>
            <a:endParaRPr lang="en-US" dirty="0"/>
          </a:p>
          <a:p>
            <a:pPr marL="0" indent="0">
              <a:buNone/>
            </a:pPr>
            <a:r>
              <a:rPr lang="en-US" dirty="0"/>
              <a:t>	</a:t>
            </a:r>
            <a:r>
              <a:rPr lang="en-US" dirty="0" err="1"/>
              <a:t>android:id</a:t>
            </a:r>
            <a:r>
              <a:rPr lang="en-US" dirty="0"/>
              <a:t>="@+id/</a:t>
            </a:r>
            <a:r>
              <a:rPr lang="en-US" dirty="0" err="1"/>
              <a:t>editText</a:t>
            </a:r>
            <a:r>
              <a:rPr lang="en-US" dirty="0"/>
              <a:t>"</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android:layout_margin</a:t>
            </a:r>
            <a:r>
              <a:rPr lang="en-US" dirty="0"/>
              <a:t>="16dp"</a:t>
            </a:r>
          </a:p>
          <a:p>
            <a:pPr marL="0" indent="0">
              <a:buNone/>
            </a:pPr>
            <a:r>
              <a:rPr lang="en-US" dirty="0"/>
              <a:t>	</a:t>
            </a:r>
            <a:r>
              <a:rPr lang="en-US" dirty="0" err="1"/>
              <a:t>android:hint</a:t>
            </a:r>
            <a:r>
              <a:rPr lang="en-US" dirty="0"/>
              <a:t>="Input"</a:t>
            </a:r>
          </a:p>
          <a:p>
            <a:pPr marL="0" indent="0">
              <a:buNone/>
            </a:pPr>
            <a:r>
              <a:rPr lang="en-US" dirty="0"/>
              <a:t>	</a:t>
            </a:r>
            <a:r>
              <a:rPr lang="en-US" dirty="0" err="1"/>
              <a:t>android:inputType</a:t>
            </a:r>
            <a:r>
              <a:rPr lang="en-US" dirty="0"/>
              <a:t>="text"/&gt;</a:t>
            </a:r>
          </a:p>
          <a:p>
            <a:pPr marL="0" indent="0">
              <a:buNone/>
            </a:pPr>
            <a:endParaRPr lang="en-US" dirty="0"/>
          </a:p>
          <a:p>
            <a:pPr marL="0" indent="0">
              <a:buNone/>
            </a:pPr>
            <a:r>
              <a:rPr lang="en-US" dirty="0"/>
              <a:t>	&lt;!--Button with id </a:t>
            </a:r>
            <a:r>
              <a:rPr lang="en-US" dirty="0" err="1"/>
              <a:t>showInput</a:t>
            </a:r>
            <a:r>
              <a:rPr lang="en-US" dirty="0"/>
              <a:t>--&gt;</a:t>
            </a:r>
          </a:p>
          <a:p>
            <a:pPr marL="0" indent="0">
              <a:buNone/>
            </a:pPr>
            <a:endParaRPr lang="en-US" dirty="0"/>
          </a:p>
          <a:p>
            <a:pPr marL="0" indent="0">
              <a:buNone/>
            </a:pPr>
            <a:r>
              <a:rPr lang="en-US" dirty="0"/>
              <a:t>	&lt;Button</a:t>
            </a:r>
          </a:p>
          <a:p>
            <a:pPr marL="0" indent="0">
              <a:buNone/>
            </a:pPr>
            <a:r>
              <a:rPr lang="en-US" dirty="0"/>
              <a:t>	</a:t>
            </a:r>
            <a:r>
              <a:rPr lang="en-US" dirty="0" err="1"/>
              <a:t>android:id</a:t>
            </a:r>
            <a:r>
              <a:rPr lang="en-US" dirty="0"/>
              <a:t>="@+id/</a:t>
            </a:r>
            <a:r>
              <a:rPr lang="en-US" dirty="0" err="1"/>
              <a:t>showInput</a:t>
            </a:r>
            <a:r>
              <a:rPr lang="en-US" dirty="0"/>
              <a:t>"</a:t>
            </a:r>
          </a:p>
          <a:p>
            <a:pPr marL="0" indent="0">
              <a:buNone/>
            </a:pPr>
            <a:r>
              <a:rPr lang="en-US" dirty="0"/>
              <a:t>			</a:t>
            </a:r>
            <a:r>
              <a:rPr lang="en-US" dirty="0" err="1"/>
              <a:t>android:layout_width</a:t>
            </a:r>
            <a:r>
              <a:rPr lang="en-US" dirty="0"/>
              <a:t>="</a:t>
            </a:r>
            <a:r>
              <a:rPr lang="en-US" dirty="0" err="1"/>
              <a:t>wrap_content</a:t>
            </a:r>
            <a:r>
              <a:rPr lang="en-US" dirty="0"/>
              <a:t>"</a:t>
            </a:r>
          </a:p>
          <a:p>
            <a:pPr marL="0" indent="0">
              <a:buNone/>
            </a:pPr>
            <a:r>
              <a:rPr lang="en-US" dirty="0"/>
              <a:t>			</a:t>
            </a:r>
            <a:r>
              <a:rPr lang="en-US" dirty="0" err="1"/>
              <a:t>android:layout_height</a:t>
            </a:r>
            <a:r>
              <a:rPr lang="en-US" dirty="0"/>
              <a:t>="</a:t>
            </a:r>
            <a:r>
              <a:rPr lang="en-US" dirty="0" err="1"/>
              <a:t>wrap_content</a:t>
            </a:r>
            <a:r>
              <a:rPr lang="en-US" dirty="0"/>
              <a:t>"</a:t>
            </a:r>
          </a:p>
          <a:p>
            <a:pPr marL="0" indent="0">
              <a:buNone/>
            </a:pPr>
            <a:r>
              <a:rPr lang="en-US" dirty="0"/>
              <a:t>			</a:t>
            </a:r>
            <a:r>
              <a:rPr lang="en-US" dirty="0" err="1"/>
              <a:t>android:layout_gravity</a:t>
            </a:r>
            <a:r>
              <a:rPr lang="en-US" dirty="0"/>
              <a:t>="</a:t>
            </a:r>
            <a:r>
              <a:rPr lang="en-US" dirty="0" err="1"/>
              <a:t>center_horizontal</a:t>
            </a:r>
            <a:r>
              <a:rPr lang="en-US" dirty="0"/>
              <a:t>“</a:t>
            </a:r>
          </a:p>
          <a:p>
            <a:pPr marL="0" indent="0">
              <a:buNone/>
            </a:pPr>
            <a:r>
              <a:rPr lang="en-US" dirty="0"/>
              <a:t>	</a:t>
            </a:r>
            <a:r>
              <a:rPr lang="en-US" dirty="0" err="1"/>
              <a:t>android:text</a:t>
            </a:r>
            <a:r>
              <a:rPr lang="en-US" dirty="0"/>
              <a:t>="show"</a:t>
            </a:r>
          </a:p>
          <a:p>
            <a:pPr marL="0" indent="0">
              <a:buNone/>
            </a:pPr>
            <a:r>
              <a:rPr lang="en-US" dirty="0"/>
              <a:t>			</a:t>
            </a:r>
            <a:r>
              <a:rPr lang="en-US" dirty="0" err="1"/>
              <a:t>android:backgroundTint</a:t>
            </a:r>
            <a:r>
              <a:rPr lang="en-US" dirty="0"/>
              <a:t>="@color/</a:t>
            </a:r>
            <a:r>
              <a:rPr lang="en-US" dirty="0" err="1"/>
              <a:t>colorPrimary</a:t>
            </a:r>
            <a:r>
              <a:rPr lang="en-US" dirty="0"/>
              <a:t>"</a:t>
            </a:r>
          </a:p>
          <a:p>
            <a:pPr marL="0" indent="0">
              <a:buNone/>
            </a:pPr>
            <a:r>
              <a:rPr lang="en-US" dirty="0"/>
              <a:t>			</a:t>
            </a:r>
            <a:r>
              <a:rPr lang="en-US" dirty="0" err="1"/>
              <a:t>android:textColor</a:t>
            </a:r>
            <a:r>
              <a:rPr lang="en-US" dirty="0"/>
              <a:t>="@</a:t>
            </a:r>
            <a:r>
              <a:rPr lang="en-US" dirty="0" err="1"/>
              <a:t>android:color</a:t>
            </a:r>
            <a:r>
              <a:rPr lang="en-US" dirty="0"/>
              <a:t>/white"/&gt;</a:t>
            </a:r>
          </a:p>
          <a:p>
            <a:pPr marL="0" indent="0">
              <a:buNone/>
            </a:pPr>
            <a:endParaRPr lang="en-US" dirty="0"/>
          </a:p>
          <a:p>
            <a:pPr marL="0" indent="0">
              <a:buNone/>
            </a:pPr>
            <a:r>
              <a:rPr lang="en-US" dirty="0"/>
              <a:t>              &lt;/</a:t>
            </a:r>
            <a:r>
              <a:rPr lang="en-US" dirty="0" err="1"/>
              <a:t>LinearLayout</a:t>
            </a:r>
            <a:r>
              <a:rPr lang="en-US" dirty="0"/>
              <a:t>&gt;</a:t>
            </a:r>
          </a:p>
          <a:p>
            <a:pPr marL="0" indent="0">
              <a:buNone/>
            </a:pPr>
            <a:endParaRPr lang="en-CA" dirty="0"/>
          </a:p>
        </p:txBody>
      </p:sp>
    </p:spTree>
    <p:extLst>
      <p:ext uri="{BB962C8B-B14F-4D97-AF65-F5344CB8AC3E}">
        <p14:creationId xmlns:p14="http://schemas.microsoft.com/office/powerpoint/2010/main" val="878421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8BF85-8EA4-E242-92D3-9C0935C08888}"/>
              </a:ext>
            </a:extLst>
          </p:cNvPr>
          <p:cNvSpPr>
            <a:spLocks noGrp="1"/>
          </p:cNvSpPr>
          <p:nvPr>
            <p:ph idx="1"/>
          </p:nvPr>
        </p:nvSpPr>
        <p:spPr>
          <a:xfrm>
            <a:off x="396815" y="370936"/>
            <a:ext cx="11628408" cy="6021238"/>
          </a:xfrm>
        </p:spPr>
        <p:txBody>
          <a:bodyPr numCol="2">
            <a:normAutofit fontScale="55000" lnSpcReduction="20000"/>
          </a:bodyPr>
          <a:lstStyle/>
          <a:p>
            <a:pPr marL="0" indent="0">
              <a:lnSpc>
                <a:spcPct val="170000"/>
              </a:lnSpc>
              <a:buNone/>
            </a:pPr>
            <a:r>
              <a:rPr lang="en-US" dirty="0"/>
              <a:t>Step 3: Open </a:t>
            </a:r>
            <a:r>
              <a:rPr lang="en-US" dirty="0" err="1"/>
              <a:t>MainActivity.kt</a:t>
            </a:r>
            <a:r>
              <a:rPr lang="en-US" dirty="0"/>
              <a:t> file and get the reference of Button and </a:t>
            </a:r>
            <a:r>
              <a:rPr lang="en-US" dirty="0" err="1"/>
              <a:t>EditText</a:t>
            </a:r>
            <a:r>
              <a:rPr lang="en-US" dirty="0"/>
              <a:t> defined in the layout file.</a:t>
            </a:r>
          </a:p>
          <a:p>
            <a:pPr marL="0" indent="0">
              <a:buNone/>
            </a:pPr>
            <a:r>
              <a:rPr lang="en-CA" dirty="0">
                <a:solidFill>
                  <a:srgbClr val="FF0000"/>
                </a:solidFill>
              </a:rPr>
              <a:t>package </a:t>
            </a:r>
            <a:r>
              <a:rPr lang="en-CA" dirty="0" err="1">
                <a:solidFill>
                  <a:srgbClr val="FF0000"/>
                </a:solidFill>
              </a:rPr>
              <a:t>com.geeksforgeeks.myfirstkotlinapp</a:t>
            </a:r>
            <a:endParaRPr lang="en-CA" dirty="0">
              <a:solidFill>
                <a:srgbClr val="FF0000"/>
              </a:solidFill>
            </a:endParaRPr>
          </a:p>
          <a:p>
            <a:pPr marL="0" indent="0">
              <a:buNone/>
            </a:pPr>
            <a:endParaRPr lang="en-CA" dirty="0"/>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android.widget.EditText</a:t>
            </a:r>
            <a:endParaRPr lang="en-CA" dirty="0"/>
          </a:p>
          <a:p>
            <a:pPr marL="0" indent="0">
              <a:buNone/>
            </a:pPr>
            <a:r>
              <a:rPr lang="en-CA" dirty="0"/>
              <a:t>import </a:t>
            </a:r>
            <a:r>
              <a:rPr lang="en-CA" dirty="0" err="1"/>
              <a:t>android.widget.Toast</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endParaRPr lang="en-CA" dirty="0"/>
          </a:p>
          <a:p>
            <a:pPr marL="0" indent="0">
              <a:buNone/>
            </a:pPr>
            <a:r>
              <a:rPr lang="en-CA" dirty="0"/>
              <a:t>override fun </a:t>
            </a:r>
            <a:r>
              <a:rPr lang="en-CA" dirty="0" err="1"/>
              <a:t>onCreate</a:t>
            </a:r>
            <a:r>
              <a:rPr lang="en-CA" dirty="0"/>
              <a:t>(</a:t>
            </a:r>
            <a:r>
              <a:rPr lang="en-CA" dirty="0" err="1"/>
              <a:t>savedInstanceState</a:t>
            </a:r>
            <a:r>
              <a:rPr lang="en-CA" dirty="0"/>
              <a:t>: Bundle?) {</a:t>
            </a:r>
          </a:p>
          <a:p>
            <a:pPr marL="0" indent="0">
              <a:buNone/>
            </a:pPr>
            <a:r>
              <a:rPr lang="en-CA" dirty="0" err="1"/>
              <a:t>super.onCreate</a:t>
            </a:r>
            <a:r>
              <a:rPr lang="en-CA" dirty="0"/>
              <a:t>(</a:t>
            </a:r>
            <a:r>
              <a:rPr lang="en-CA" dirty="0" err="1"/>
              <a:t>savedInstanceState</a:t>
            </a:r>
            <a:r>
              <a:rPr lang="en-CA" dirty="0"/>
              <a:t>)</a:t>
            </a:r>
          </a:p>
          <a:p>
            <a:pPr marL="0" indent="0">
              <a:buNone/>
            </a:pPr>
            <a:r>
              <a:rPr lang="en-CA" dirty="0" err="1"/>
              <a:t>setContentView</a:t>
            </a:r>
            <a:r>
              <a:rPr lang="en-CA" dirty="0"/>
              <a:t>(</a:t>
            </a:r>
            <a:r>
              <a:rPr lang="en-CA" dirty="0" err="1"/>
              <a:t>R.layout.activity_main</a:t>
            </a:r>
            <a:r>
              <a:rPr lang="en-CA" dirty="0"/>
              <a:t>)</a:t>
            </a:r>
          </a:p>
          <a:p>
            <a:pPr marL="0" indent="0">
              <a:buNone/>
            </a:pPr>
            <a:endParaRPr lang="en-CA" dirty="0"/>
          </a:p>
          <a:p>
            <a:pPr marL="0" indent="0">
              <a:buNone/>
            </a:pPr>
            <a:r>
              <a:rPr lang="en-CA" dirty="0"/>
              <a:t>// finding the button</a:t>
            </a:r>
          </a:p>
          <a:p>
            <a:pPr marL="0" indent="0">
              <a:buNone/>
            </a:pPr>
            <a:r>
              <a:rPr lang="en-CA" dirty="0" err="1"/>
              <a:t>val</a:t>
            </a:r>
            <a:r>
              <a:rPr lang="en-CA" dirty="0"/>
              <a:t> </a:t>
            </a:r>
            <a:r>
              <a:rPr lang="en-CA" dirty="0" err="1"/>
              <a:t>showButton</a:t>
            </a:r>
            <a:r>
              <a:rPr lang="en-CA" dirty="0"/>
              <a:t> = </a:t>
            </a:r>
            <a:r>
              <a:rPr lang="en-CA" dirty="0" err="1"/>
              <a:t>findViewById</a:t>
            </a:r>
            <a:r>
              <a:rPr lang="en-CA" dirty="0"/>
              <a:t>&lt;Button&gt;(</a:t>
            </a:r>
            <a:r>
              <a:rPr lang="en-CA" dirty="0" err="1"/>
              <a:t>R.id.showInput</a:t>
            </a:r>
            <a:r>
              <a:rPr lang="en-CA" dirty="0"/>
              <a:t>)</a:t>
            </a:r>
          </a:p>
          <a:p>
            <a:pPr marL="0" indent="0">
              <a:buNone/>
            </a:pPr>
            <a:endParaRPr lang="en-CA" dirty="0"/>
          </a:p>
          <a:p>
            <a:pPr marL="0" indent="0">
              <a:buNone/>
            </a:pPr>
            <a:endParaRPr lang="en-CA" dirty="0"/>
          </a:p>
          <a:p>
            <a:pPr marL="0" indent="0">
              <a:buNone/>
            </a:pPr>
            <a:r>
              <a:rPr lang="en-CA" dirty="0"/>
              <a:t>		// finding the edit text</a:t>
            </a:r>
          </a:p>
          <a:p>
            <a:pPr marL="0" indent="0">
              <a:buNone/>
            </a:pPr>
            <a:endParaRPr lang="en-CA" dirty="0"/>
          </a:p>
          <a:p>
            <a:pPr marL="0" indent="0">
              <a:buNone/>
            </a:pPr>
            <a:r>
              <a:rPr lang="en-CA" dirty="0"/>
              <a:t>	</a:t>
            </a:r>
            <a:r>
              <a:rPr lang="en-CA" dirty="0" err="1"/>
              <a:t>val</a:t>
            </a:r>
            <a:r>
              <a:rPr lang="en-CA" dirty="0"/>
              <a:t> </a:t>
            </a:r>
            <a:r>
              <a:rPr lang="en-CA" dirty="0" err="1"/>
              <a:t>editText</a:t>
            </a:r>
            <a:r>
              <a:rPr lang="en-CA" dirty="0"/>
              <a:t> = </a:t>
            </a:r>
            <a:r>
              <a:rPr lang="en-CA" dirty="0" err="1"/>
              <a:t>findViewById</a:t>
            </a:r>
            <a:r>
              <a:rPr lang="en-CA" dirty="0"/>
              <a:t>&lt;</a:t>
            </a:r>
            <a:r>
              <a:rPr lang="en-CA" dirty="0" err="1"/>
              <a:t>EditText</a:t>
            </a:r>
            <a:r>
              <a:rPr lang="en-CA" dirty="0"/>
              <a:t>&gt;(</a:t>
            </a:r>
            <a:r>
              <a:rPr lang="en-CA" dirty="0" err="1"/>
              <a:t>R.id.editText</a:t>
            </a:r>
            <a:r>
              <a:rPr lang="en-CA" dirty="0"/>
              <a:t>)</a:t>
            </a:r>
          </a:p>
          <a:p>
            <a:pPr marL="0" indent="0">
              <a:buNone/>
            </a:pPr>
            <a:endParaRPr lang="en-CA" dirty="0"/>
          </a:p>
          <a:p>
            <a:pPr marL="0" indent="0">
              <a:buNone/>
            </a:pPr>
            <a:r>
              <a:rPr lang="en-CA" dirty="0"/>
              <a:t>	// Setting On Click Listener</a:t>
            </a:r>
          </a:p>
          <a:p>
            <a:pPr marL="0" indent="0">
              <a:buNone/>
            </a:pPr>
            <a:r>
              <a:rPr lang="en-CA" dirty="0"/>
              <a:t>	</a:t>
            </a:r>
            <a:r>
              <a:rPr lang="en-CA" dirty="0" err="1"/>
              <a:t>showButton.setOnClickListener</a:t>
            </a:r>
            <a:r>
              <a:rPr lang="en-CA" dirty="0"/>
              <a:t> {</a:t>
            </a:r>
          </a:p>
          <a:p>
            <a:pPr marL="0" indent="0">
              <a:buNone/>
            </a:pPr>
            <a:endParaRPr lang="en-CA" dirty="0"/>
          </a:p>
          <a:p>
            <a:pPr marL="0" indent="0">
              <a:buNone/>
            </a:pPr>
            <a:r>
              <a:rPr lang="en-CA" dirty="0"/>
              <a:t>	          // Getting the user input</a:t>
            </a:r>
          </a:p>
          <a:p>
            <a:pPr marL="0" indent="0">
              <a:buNone/>
            </a:pPr>
            <a:r>
              <a:rPr lang="en-CA" dirty="0"/>
              <a:t>	          </a:t>
            </a:r>
            <a:r>
              <a:rPr lang="en-CA" dirty="0" err="1"/>
              <a:t>val</a:t>
            </a:r>
            <a:r>
              <a:rPr lang="en-CA" dirty="0"/>
              <a:t> text = </a:t>
            </a:r>
            <a:r>
              <a:rPr lang="en-CA" dirty="0" err="1"/>
              <a:t>editText.text</a:t>
            </a:r>
            <a:endParaRPr lang="en-CA" dirty="0"/>
          </a:p>
          <a:p>
            <a:pPr marL="0" indent="0">
              <a:buNone/>
            </a:pPr>
            <a:endParaRPr lang="en-CA" dirty="0"/>
          </a:p>
          <a:p>
            <a:pPr marL="0" indent="0">
              <a:buNone/>
            </a:pPr>
            <a:r>
              <a:rPr lang="en-CA" dirty="0"/>
              <a:t>	         // Showing the user input</a:t>
            </a:r>
          </a:p>
          <a:p>
            <a:pPr marL="0" indent="0">
              <a:buNone/>
            </a:pPr>
            <a:r>
              <a:rPr lang="en-CA" dirty="0"/>
              <a:t>	</a:t>
            </a:r>
            <a:r>
              <a:rPr lang="en-CA" dirty="0" err="1"/>
              <a:t>Toast.makeText</a:t>
            </a:r>
            <a:r>
              <a:rPr lang="en-CA" dirty="0"/>
              <a:t>(this, </a:t>
            </a:r>
            <a:r>
              <a:rPr lang="en-CA" dirty="0" err="1"/>
              <a:t>text,Toast.LENGTH_SHORT</a:t>
            </a:r>
            <a:r>
              <a:rPr lang="en-CA" dirty="0"/>
              <a:t>).show()</a:t>
            </a:r>
          </a:p>
          <a:p>
            <a:pPr marL="0" indent="0">
              <a:buNone/>
            </a:pPr>
            <a:r>
              <a:rPr lang="en-CA" dirty="0"/>
              <a:t>		}</a:t>
            </a:r>
          </a:p>
          <a:p>
            <a:pPr marL="0" indent="0">
              <a:buNone/>
            </a:pPr>
            <a:r>
              <a:rPr lang="en-CA" dirty="0"/>
              <a:t>	    }</a:t>
            </a:r>
          </a:p>
          <a:p>
            <a:pPr marL="0" indent="0">
              <a:buNone/>
            </a:pPr>
            <a:r>
              <a:rPr lang="en-CA" dirty="0"/>
              <a:t>              }</a:t>
            </a:r>
          </a:p>
          <a:p>
            <a:pPr marL="0" indent="0">
              <a:buNone/>
            </a:pPr>
            <a:endParaRPr lang="en-CA" dirty="0"/>
          </a:p>
        </p:txBody>
      </p:sp>
      <p:cxnSp>
        <p:nvCxnSpPr>
          <p:cNvPr id="5" name="Straight Connector 4">
            <a:extLst>
              <a:ext uri="{FF2B5EF4-FFF2-40B4-BE49-F238E27FC236}">
                <a16:creationId xmlns:a16="http://schemas.microsoft.com/office/drawing/2014/main" id="{A20894C1-189B-C819-3310-08FC07A880A8}"/>
              </a:ext>
            </a:extLst>
          </p:cNvPr>
          <p:cNvCxnSpPr/>
          <p:nvPr/>
        </p:nvCxnSpPr>
        <p:spPr>
          <a:xfrm>
            <a:off x="6202392"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31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8FA26-45F7-4083-8A18-C62F1FC4F1D4}"/>
              </a:ext>
            </a:extLst>
          </p:cNvPr>
          <p:cNvSpPr>
            <a:spLocks noGrp="1"/>
          </p:cNvSpPr>
          <p:nvPr>
            <p:ph idx="1"/>
          </p:nvPr>
        </p:nvSpPr>
        <p:spPr>
          <a:xfrm>
            <a:off x="838200" y="267419"/>
            <a:ext cx="10515600" cy="6400800"/>
          </a:xfrm>
        </p:spPr>
        <p:txBody>
          <a:bodyPr>
            <a:normAutofit fontScale="55000" lnSpcReduction="20000"/>
          </a:bodyPr>
          <a:lstStyle/>
          <a:p>
            <a:pPr marL="0" indent="0">
              <a:buNone/>
            </a:pPr>
            <a:r>
              <a:rPr lang="en-CA" dirty="0"/>
              <a:t>AndroidManifest.xml file</a:t>
            </a:r>
          </a:p>
          <a:p>
            <a:pPr marL="0" indent="0">
              <a:buNone/>
            </a:pPr>
            <a:r>
              <a:rPr lang="en-CA" dirty="0"/>
              <a:t>&lt;?xml version="1.0" encoding="utf-8"?&gt;</a:t>
            </a:r>
          </a:p>
          <a:p>
            <a:pPr marL="0" indent="0">
              <a:buNone/>
            </a:pPr>
            <a:r>
              <a:rPr lang="en-CA" dirty="0"/>
              <a:t>&lt;manifest </a:t>
            </a:r>
            <a:r>
              <a:rPr lang="en-CA" dirty="0" err="1"/>
              <a:t>xmlns:android</a:t>
            </a:r>
            <a:r>
              <a:rPr lang="en-CA" dirty="0"/>
              <a:t>="http://schemas.android.com/</a:t>
            </a:r>
            <a:r>
              <a:rPr lang="en-CA" dirty="0" err="1"/>
              <a:t>apk</a:t>
            </a:r>
            <a:r>
              <a:rPr lang="en-CA" dirty="0"/>
              <a:t>/res/android"</a:t>
            </a:r>
          </a:p>
          <a:p>
            <a:pPr marL="0" indent="0">
              <a:buNone/>
            </a:pPr>
            <a:r>
              <a:rPr lang="en-CA" dirty="0"/>
              <a:t>	package="</a:t>
            </a:r>
            <a:r>
              <a:rPr lang="en-CA" dirty="0" err="1"/>
              <a:t>com.geeksforgeeks.myfirstkotlinapp</a:t>
            </a:r>
            <a:r>
              <a:rPr lang="en-CA" dirty="0"/>
              <a:t>"&gt;</a:t>
            </a:r>
          </a:p>
          <a:p>
            <a:pPr marL="0" indent="0">
              <a:buNone/>
            </a:pPr>
            <a:endParaRPr lang="en-CA" dirty="0"/>
          </a:p>
          <a:p>
            <a:pPr marL="0" indent="0">
              <a:buNone/>
            </a:pPr>
            <a:r>
              <a:rPr lang="en-CA" dirty="0"/>
              <a:t>	&lt;application</a:t>
            </a:r>
          </a:p>
          <a:p>
            <a:pPr marL="0" indent="0">
              <a:buNone/>
            </a:pPr>
            <a:r>
              <a:rPr lang="en-CA" dirty="0"/>
              <a:t>		</a:t>
            </a:r>
            <a:r>
              <a:rPr lang="en-CA" dirty="0" err="1"/>
              <a:t>android:allowBackup</a:t>
            </a:r>
            <a:r>
              <a:rPr lang="en-CA" dirty="0"/>
              <a:t>="true"</a:t>
            </a:r>
          </a:p>
          <a:p>
            <a:pPr marL="0" indent="0">
              <a:buNone/>
            </a:pPr>
            <a:r>
              <a:rPr lang="en-CA" dirty="0"/>
              <a:t>		</a:t>
            </a:r>
            <a:r>
              <a:rPr lang="en-CA" dirty="0" err="1"/>
              <a:t>android:icon</a:t>
            </a:r>
            <a:r>
              <a:rPr lang="en-CA" dirty="0"/>
              <a:t>="@mipmap/</a:t>
            </a:r>
            <a:r>
              <a:rPr lang="en-CA" dirty="0" err="1"/>
              <a:t>ic_launcher</a:t>
            </a:r>
            <a:r>
              <a:rPr lang="en-CA" dirty="0"/>
              <a:t>"</a:t>
            </a:r>
          </a:p>
          <a:p>
            <a:pPr marL="0" indent="0">
              <a:buNone/>
            </a:pPr>
            <a:r>
              <a:rPr lang="en-CA" dirty="0"/>
              <a:t>		</a:t>
            </a:r>
            <a:r>
              <a:rPr lang="en-CA" dirty="0" err="1"/>
              <a:t>android:label</a:t>
            </a:r>
            <a:r>
              <a:rPr lang="en-CA" dirty="0"/>
              <a:t>="@string/</a:t>
            </a:r>
            <a:r>
              <a:rPr lang="en-CA" dirty="0" err="1"/>
              <a:t>app_name</a:t>
            </a:r>
            <a:r>
              <a:rPr lang="en-CA" dirty="0"/>
              <a:t>"</a:t>
            </a:r>
          </a:p>
          <a:p>
            <a:pPr marL="0" indent="0">
              <a:buNone/>
            </a:pPr>
            <a:r>
              <a:rPr lang="en-CA" dirty="0"/>
              <a:t>		</a:t>
            </a:r>
            <a:r>
              <a:rPr lang="en-CA" dirty="0" err="1"/>
              <a:t>android:roundIcon</a:t>
            </a:r>
            <a:r>
              <a:rPr lang="en-CA" dirty="0"/>
              <a:t>="@mipmap/</a:t>
            </a:r>
            <a:r>
              <a:rPr lang="en-CA" dirty="0" err="1"/>
              <a:t>ic_launcher_round</a:t>
            </a:r>
            <a:r>
              <a:rPr lang="en-CA" dirty="0"/>
              <a:t>"</a:t>
            </a:r>
          </a:p>
          <a:p>
            <a:pPr marL="0" indent="0">
              <a:buNone/>
            </a:pPr>
            <a:r>
              <a:rPr lang="en-CA" dirty="0"/>
              <a:t>		</a:t>
            </a:r>
            <a:r>
              <a:rPr lang="en-CA" dirty="0" err="1"/>
              <a:t>android:supportsRtl</a:t>
            </a:r>
            <a:r>
              <a:rPr lang="en-CA" dirty="0"/>
              <a:t>="true"</a:t>
            </a:r>
          </a:p>
          <a:p>
            <a:pPr marL="0" indent="0">
              <a:buNone/>
            </a:pPr>
            <a:r>
              <a:rPr lang="en-CA" dirty="0"/>
              <a:t>		</a:t>
            </a:r>
            <a:r>
              <a:rPr lang="en-CA" dirty="0" err="1"/>
              <a:t>android:theme</a:t>
            </a:r>
            <a:r>
              <a:rPr lang="en-CA" dirty="0"/>
              <a:t>="@style/</a:t>
            </a:r>
            <a:r>
              <a:rPr lang="en-CA" dirty="0" err="1"/>
              <a:t>AppTheme</a:t>
            </a:r>
            <a:r>
              <a:rPr lang="en-CA" dirty="0"/>
              <a:t>"&gt;</a:t>
            </a:r>
          </a:p>
          <a:p>
            <a:pPr marL="0" indent="0">
              <a:buNone/>
            </a:pPr>
            <a:r>
              <a:rPr lang="en-CA" dirty="0"/>
              <a:t>		&lt;activity </a:t>
            </a:r>
            <a:r>
              <a:rPr lang="en-CA" dirty="0" err="1"/>
              <a:t>android:name</a:t>
            </a:r>
            <a:r>
              <a:rPr lang="en-CA" dirty="0"/>
              <a:t>=".</a:t>
            </a:r>
            <a:r>
              <a:rPr lang="en-CA" dirty="0" err="1"/>
              <a:t>MainActivity</a:t>
            </a:r>
            <a:r>
              <a:rPr lang="en-CA" dirty="0"/>
              <a:t>"&gt;</a:t>
            </a:r>
          </a:p>
          <a:p>
            <a:pPr marL="0" indent="0">
              <a:buNone/>
            </a:pPr>
            <a:r>
              <a:rPr lang="en-CA" dirty="0"/>
              <a:t>			&lt;intent-filter&gt;</a:t>
            </a:r>
          </a:p>
          <a:p>
            <a:pPr marL="0" indent="0">
              <a:buNone/>
            </a:pPr>
            <a:r>
              <a:rPr lang="en-CA" dirty="0"/>
              <a:t>				&lt;action </a:t>
            </a:r>
            <a:r>
              <a:rPr lang="en-CA" dirty="0" err="1"/>
              <a:t>android:name</a:t>
            </a:r>
            <a:r>
              <a:rPr lang="en-CA" dirty="0"/>
              <a:t>="</a:t>
            </a:r>
            <a:r>
              <a:rPr lang="en-CA" dirty="0" err="1"/>
              <a:t>android.intent.action.MAIN</a:t>
            </a:r>
            <a:r>
              <a:rPr lang="en-CA" dirty="0"/>
              <a:t>" /&gt;</a:t>
            </a:r>
          </a:p>
          <a:p>
            <a:pPr marL="0" indent="0">
              <a:buNone/>
            </a:pPr>
            <a:endParaRPr lang="en-CA" dirty="0"/>
          </a:p>
          <a:p>
            <a:pPr marL="0" indent="0">
              <a:buNone/>
            </a:pPr>
            <a:r>
              <a:rPr lang="en-CA" dirty="0"/>
              <a:t>				&lt;category </a:t>
            </a:r>
            <a:r>
              <a:rPr lang="en-CA" dirty="0" err="1"/>
              <a:t>android:name</a:t>
            </a:r>
            <a:r>
              <a:rPr lang="en-CA" dirty="0"/>
              <a:t>="</a:t>
            </a:r>
            <a:r>
              <a:rPr lang="en-CA" dirty="0" err="1"/>
              <a:t>android.intent.category.LAUNCHER</a:t>
            </a:r>
            <a:r>
              <a:rPr lang="en-CA" dirty="0"/>
              <a:t>" /&gt;</a:t>
            </a:r>
          </a:p>
          <a:p>
            <a:pPr marL="0" indent="0">
              <a:buNone/>
            </a:pPr>
            <a:r>
              <a:rPr lang="en-CA" dirty="0"/>
              <a:t>			&lt;/intent-filter&gt;</a:t>
            </a:r>
          </a:p>
          <a:p>
            <a:pPr marL="0" indent="0">
              <a:buNone/>
            </a:pPr>
            <a:r>
              <a:rPr lang="en-CA" dirty="0"/>
              <a:t>		&lt;/activity&gt;</a:t>
            </a:r>
          </a:p>
          <a:p>
            <a:pPr marL="0" indent="0">
              <a:buNone/>
            </a:pPr>
            <a:r>
              <a:rPr lang="en-CA" dirty="0"/>
              <a:t>	&lt;/application&gt;</a:t>
            </a:r>
          </a:p>
          <a:p>
            <a:pPr marL="0" indent="0">
              <a:buNone/>
            </a:pPr>
            <a:endParaRPr lang="en-CA" dirty="0"/>
          </a:p>
          <a:p>
            <a:pPr marL="0" indent="0">
              <a:buNone/>
            </a:pPr>
            <a:r>
              <a:rPr lang="en-CA" dirty="0"/>
              <a:t>&lt;/manifest&gt;</a:t>
            </a:r>
          </a:p>
          <a:p>
            <a:pPr marL="0" indent="0">
              <a:buNone/>
            </a:pPr>
            <a:endParaRPr lang="en-CA" dirty="0"/>
          </a:p>
        </p:txBody>
      </p:sp>
    </p:spTree>
    <p:extLst>
      <p:ext uri="{BB962C8B-B14F-4D97-AF65-F5344CB8AC3E}">
        <p14:creationId xmlns:p14="http://schemas.microsoft.com/office/powerpoint/2010/main" val="1368850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D844-0895-8E03-43FB-50FC5145EA03}"/>
              </a:ext>
            </a:extLst>
          </p:cNvPr>
          <p:cNvSpPr>
            <a:spLocks noGrp="1"/>
          </p:cNvSpPr>
          <p:nvPr>
            <p:ph type="title"/>
          </p:nvPr>
        </p:nvSpPr>
        <p:spPr/>
        <p:txBody>
          <a:bodyPr/>
          <a:lstStyle/>
          <a:p>
            <a:r>
              <a:rPr lang="en-CA" dirty="0"/>
              <a:t>Output</a:t>
            </a:r>
          </a:p>
        </p:txBody>
      </p:sp>
      <p:pic>
        <p:nvPicPr>
          <p:cNvPr id="4" name="Content Placeholder 3">
            <a:extLst>
              <a:ext uri="{FF2B5EF4-FFF2-40B4-BE49-F238E27FC236}">
                <a16:creationId xmlns:a16="http://schemas.microsoft.com/office/drawing/2014/main" id="{C8795E82-2075-51AF-9C9B-F2EE7FB13627}"/>
              </a:ext>
            </a:extLst>
          </p:cNvPr>
          <p:cNvPicPr>
            <a:picLocks noGrp="1" noChangeAspect="1"/>
          </p:cNvPicPr>
          <p:nvPr>
            <p:ph idx="1"/>
          </p:nvPr>
        </p:nvPicPr>
        <p:blipFill>
          <a:blip r:embed="rId2"/>
          <a:stretch>
            <a:fillRect/>
          </a:stretch>
        </p:blipFill>
        <p:spPr>
          <a:xfrm>
            <a:off x="2218372" y="1164566"/>
            <a:ext cx="3069619" cy="5432139"/>
          </a:xfrm>
          <a:prstGeom prst="rect">
            <a:avLst/>
          </a:prstGeom>
        </p:spPr>
      </p:pic>
      <p:pic>
        <p:nvPicPr>
          <p:cNvPr id="5" name="Picture 4">
            <a:extLst>
              <a:ext uri="{FF2B5EF4-FFF2-40B4-BE49-F238E27FC236}">
                <a16:creationId xmlns:a16="http://schemas.microsoft.com/office/drawing/2014/main" id="{70C318D0-7832-50A6-045B-F5F220293A06}"/>
              </a:ext>
            </a:extLst>
          </p:cNvPr>
          <p:cNvPicPr>
            <a:picLocks noChangeAspect="1"/>
          </p:cNvPicPr>
          <p:nvPr/>
        </p:nvPicPr>
        <p:blipFill>
          <a:blip r:embed="rId3"/>
          <a:stretch>
            <a:fillRect/>
          </a:stretch>
        </p:blipFill>
        <p:spPr>
          <a:xfrm>
            <a:off x="6096000" y="1274208"/>
            <a:ext cx="2940116" cy="5322497"/>
          </a:xfrm>
          <a:prstGeom prst="rect">
            <a:avLst/>
          </a:prstGeom>
        </p:spPr>
      </p:pic>
    </p:spTree>
    <p:extLst>
      <p:ext uri="{BB962C8B-B14F-4D97-AF65-F5344CB8AC3E}">
        <p14:creationId xmlns:p14="http://schemas.microsoft.com/office/powerpoint/2010/main" val="1746549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CE55-CA26-5CB5-754E-D5A266815061}"/>
              </a:ext>
            </a:extLst>
          </p:cNvPr>
          <p:cNvSpPr>
            <a:spLocks noGrp="1"/>
          </p:cNvSpPr>
          <p:nvPr>
            <p:ph type="title"/>
          </p:nvPr>
        </p:nvSpPr>
        <p:spPr/>
        <p:txBody>
          <a:bodyPr/>
          <a:lstStyle/>
          <a:p>
            <a:r>
              <a:rPr lang="en-CA" dirty="0"/>
              <a:t>Button in Android</a:t>
            </a:r>
          </a:p>
        </p:txBody>
      </p:sp>
      <p:sp>
        <p:nvSpPr>
          <p:cNvPr id="3" name="Content Placeholder 2">
            <a:extLst>
              <a:ext uri="{FF2B5EF4-FFF2-40B4-BE49-F238E27FC236}">
                <a16:creationId xmlns:a16="http://schemas.microsoft.com/office/drawing/2014/main" id="{49220453-2E31-E25D-3CC3-B330523C68D9}"/>
              </a:ext>
            </a:extLst>
          </p:cNvPr>
          <p:cNvSpPr>
            <a:spLocks noGrp="1"/>
          </p:cNvSpPr>
          <p:nvPr>
            <p:ph idx="1"/>
          </p:nvPr>
        </p:nvSpPr>
        <p:spPr/>
        <p:txBody>
          <a:bodyPr/>
          <a:lstStyle/>
          <a:p>
            <a:pPr marL="0" indent="0" algn="just">
              <a:lnSpc>
                <a:spcPct val="150000"/>
              </a:lnSpc>
              <a:buNone/>
            </a:pPr>
            <a:r>
              <a:rPr lang="en-US" dirty="0"/>
              <a:t>In Android applications, a Button is a user interface that is used </a:t>
            </a:r>
            <a:r>
              <a:rPr lang="en-US" b="1" dirty="0">
                <a:highlight>
                  <a:srgbClr val="FFFF00"/>
                </a:highlight>
              </a:rPr>
              <a:t>to perform some action when clicked or tapped.</a:t>
            </a:r>
            <a:r>
              <a:rPr lang="en-US" dirty="0"/>
              <a:t> It is a very common widget in Android and developers often use it. This article demonstrates how to create a button in Android Studio.</a:t>
            </a:r>
            <a:endParaRPr lang="en-CA" dirty="0"/>
          </a:p>
        </p:txBody>
      </p:sp>
    </p:spTree>
    <p:extLst>
      <p:ext uri="{BB962C8B-B14F-4D97-AF65-F5344CB8AC3E}">
        <p14:creationId xmlns:p14="http://schemas.microsoft.com/office/powerpoint/2010/main" val="1166237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ABB3-156C-BF21-C4D0-A6E7E940E465}"/>
              </a:ext>
            </a:extLst>
          </p:cNvPr>
          <p:cNvSpPr>
            <a:spLocks noGrp="1"/>
          </p:cNvSpPr>
          <p:nvPr>
            <p:ph type="title"/>
          </p:nvPr>
        </p:nvSpPr>
        <p:spPr>
          <a:xfrm>
            <a:off x="838200" y="365126"/>
            <a:ext cx="8607725" cy="532022"/>
          </a:xfrm>
        </p:spPr>
        <p:txBody>
          <a:bodyPr>
            <a:normAutofit fontScale="90000"/>
          </a:bodyPr>
          <a:lstStyle/>
          <a:p>
            <a:r>
              <a:rPr lang="en-US" dirty="0"/>
              <a:t>XML Attributes of Button Widget</a:t>
            </a:r>
            <a:endParaRPr lang="en-CA" dirty="0"/>
          </a:p>
        </p:txBody>
      </p:sp>
      <p:graphicFrame>
        <p:nvGraphicFramePr>
          <p:cNvPr id="4" name="Content Placeholder 3">
            <a:extLst>
              <a:ext uri="{FF2B5EF4-FFF2-40B4-BE49-F238E27FC236}">
                <a16:creationId xmlns:a16="http://schemas.microsoft.com/office/drawing/2014/main" id="{4E1B554F-6B65-01E2-0394-E9990EA7F835}"/>
              </a:ext>
            </a:extLst>
          </p:cNvPr>
          <p:cNvGraphicFramePr>
            <a:graphicFrameLocks noGrp="1"/>
          </p:cNvGraphicFramePr>
          <p:nvPr>
            <p:ph idx="1"/>
            <p:extLst>
              <p:ext uri="{D42A27DB-BD31-4B8C-83A1-F6EECF244321}">
                <p14:modId xmlns:p14="http://schemas.microsoft.com/office/powerpoint/2010/main" val="3489337198"/>
              </p:ext>
            </p:extLst>
          </p:nvPr>
        </p:nvGraphicFramePr>
        <p:xfrm>
          <a:off x="1052423" y="1242204"/>
          <a:ext cx="10886535" cy="4761782"/>
        </p:xfrm>
        <a:graphic>
          <a:graphicData uri="http://schemas.openxmlformats.org/drawingml/2006/table">
            <a:tbl>
              <a:tblPr/>
              <a:tblGrid>
                <a:gridCol w="3303852">
                  <a:extLst>
                    <a:ext uri="{9D8B030D-6E8A-4147-A177-3AD203B41FA5}">
                      <a16:colId xmlns:a16="http://schemas.microsoft.com/office/drawing/2014/main" val="2432429372"/>
                    </a:ext>
                  </a:extLst>
                </a:gridCol>
                <a:gridCol w="7582683">
                  <a:extLst>
                    <a:ext uri="{9D8B030D-6E8A-4147-A177-3AD203B41FA5}">
                      <a16:colId xmlns:a16="http://schemas.microsoft.com/office/drawing/2014/main" val="923150312"/>
                    </a:ext>
                  </a:extLst>
                </a:gridCol>
              </a:tblGrid>
              <a:tr h="683167">
                <a:tc>
                  <a:txBody>
                    <a:bodyPr/>
                    <a:lstStyle/>
                    <a:p>
                      <a:pPr algn="ctr" rtl="0" fontAlgn="base"/>
                      <a:r>
                        <a:rPr lang="en-CA" sz="28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807296"/>
                  </a:ext>
                </a:extLst>
              </a:tr>
              <a:tr h="739249">
                <a:tc>
                  <a:txBody>
                    <a:bodyPr/>
                    <a:lstStyle/>
                    <a:p>
                      <a:pPr algn="ctr" fontAlgn="ctr"/>
                      <a:r>
                        <a:rPr lang="en-CA" sz="2400" b="0">
                          <a:effectLst/>
                        </a:rPr>
                        <a:t>android:id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a:effectLst/>
                        </a:rPr>
                        <a:t>Used to specify the id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190714"/>
                  </a:ext>
                </a:extLst>
              </a:tr>
              <a:tr h="739249">
                <a:tc>
                  <a:txBody>
                    <a:bodyPr/>
                    <a:lstStyle/>
                    <a:p>
                      <a:pPr algn="ctr" fontAlgn="ctr"/>
                      <a:r>
                        <a:rPr lang="en-CA" sz="2400" b="0">
                          <a:effectLst/>
                        </a:rPr>
                        <a:t>android:text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a:effectLst/>
                        </a:rPr>
                        <a:t>Used to the display text of the button.</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78739197"/>
                  </a:ext>
                </a:extLst>
              </a:tr>
              <a:tr h="739249">
                <a:tc>
                  <a:txBody>
                    <a:bodyPr/>
                    <a:lstStyle/>
                    <a:p>
                      <a:pPr algn="ctr" fontAlgn="ctr"/>
                      <a:r>
                        <a:rPr lang="en-CA" sz="2400" b="0">
                          <a:effectLst/>
                        </a:rPr>
                        <a:t>android:textColor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a:effectLst/>
                        </a:rPr>
                        <a:t>Used to the display color of the 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34128632"/>
                  </a:ext>
                </a:extLst>
              </a:tr>
              <a:tr h="739249">
                <a:tc>
                  <a:txBody>
                    <a:bodyPr/>
                    <a:lstStyle/>
                    <a:p>
                      <a:pPr algn="ctr" fontAlgn="ctr"/>
                      <a:r>
                        <a:rPr lang="en-CA" sz="2400" b="0">
                          <a:effectLst/>
                        </a:rPr>
                        <a:t>android:textSize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the display size of the text.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09757555"/>
                  </a:ext>
                </a:extLst>
              </a:tr>
              <a:tr h="1121619">
                <a:tc>
                  <a:txBody>
                    <a:bodyPr/>
                    <a:lstStyle/>
                    <a:p>
                      <a:pPr algn="ctr" fontAlgn="ctr"/>
                      <a:r>
                        <a:rPr lang="en-CA" sz="2400" b="0">
                          <a:effectLst/>
                        </a:rPr>
                        <a:t>android:textStyle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the display style of the text like Bold, Italic, etc.</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74074813"/>
                  </a:ext>
                </a:extLst>
              </a:tr>
            </a:tbl>
          </a:graphicData>
        </a:graphic>
      </p:graphicFrame>
    </p:spTree>
    <p:extLst>
      <p:ext uri="{BB962C8B-B14F-4D97-AF65-F5344CB8AC3E}">
        <p14:creationId xmlns:p14="http://schemas.microsoft.com/office/powerpoint/2010/main" val="2606111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ABB3-156C-BF21-C4D0-A6E7E940E465}"/>
              </a:ext>
            </a:extLst>
          </p:cNvPr>
          <p:cNvSpPr>
            <a:spLocks noGrp="1"/>
          </p:cNvSpPr>
          <p:nvPr>
            <p:ph type="title"/>
          </p:nvPr>
        </p:nvSpPr>
        <p:spPr>
          <a:xfrm>
            <a:off x="838200" y="365126"/>
            <a:ext cx="8607725" cy="532022"/>
          </a:xfrm>
        </p:spPr>
        <p:txBody>
          <a:bodyPr>
            <a:normAutofit fontScale="90000"/>
          </a:bodyPr>
          <a:lstStyle/>
          <a:p>
            <a:r>
              <a:rPr lang="en-US" dirty="0"/>
              <a:t>XML Attributes of Button Widget</a:t>
            </a:r>
            <a:endParaRPr lang="en-CA" dirty="0"/>
          </a:p>
        </p:txBody>
      </p:sp>
      <p:graphicFrame>
        <p:nvGraphicFramePr>
          <p:cNvPr id="4" name="Content Placeholder 3">
            <a:extLst>
              <a:ext uri="{FF2B5EF4-FFF2-40B4-BE49-F238E27FC236}">
                <a16:creationId xmlns:a16="http://schemas.microsoft.com/office/drawing/2014/main" id="{4E1B554F-6B65-01E2-0394-E9990EA7F835}"/>
              </a:ext>
            </a:extLst>
          </p:cNvPr>
          <p:cNvGraphicFramePr>
            <a:graphicFrameLocks noGrp="1"/>
          </p:cNvGraphicFramePr>
          <p:nvPr>
            <p:ph idx="1"/>
            <p:extLst>
              <p:ext uri="{D42A27DB-BD31-4B8C-83A1-F6EECF244321}">
                <p14:modId xmlns:p14="http://schemas.microsoft.com/office/powerpoint/2010/main" val="1411207933"/>
              </p:ext>
            </p:extLst>
          </p:nvPr>
        </p:nvGraphicFramePr>
        <p:xfrm>
          <a:off x="1052423" y="1242204"/>
          <a:ext cx="10886535" cy="4761782"/>
        </p:xfrm>
        <a:graphic>
          <a:graphicData uri="http://schemas.openxmlformats.org/drawingml/2006/table">
            <a:tbl>
              <a:tblPr/>
              <a:tblGrid>
                <a:gridCol w="3303852">
                  <a:extLst>
                    <a:ext uri="{9D8B030D-6E8A-4147-A177-3AD203B41FA5}">
                      <a16:colId xmlns:a16="http://schemas.microsoft.com/office/drawing/2014/main" val="2432429372"/>
                    </a:ext>
                  </a:extLst>
                </a:gridCol>
                <a:gridCol w="7582683">
                  <a:extLst>
                    <a:ext uri="{9D8B030D-6E8A-4147-A177-3AD203B41FA5}">
                      <a16:colId xmlns:a16="http://schemas.microsoft.com/office/drawing/2014/main" val="923150312"/>
                    </a:ext>
                  </a:extLst>
                </a:gridCol>
              </a:tblGrid>
              <a:tr h="683167">
                <a:tc>
                  <a:txBody>
                    <a:bodyPr/>
                    <a:lstStyle/>
                    <a:p>
                      <a:pPr algn="ctr" rtl="0" fontAlgn="base"/>
                      <a:r>
                        <a:rPr lang="en-CA" sz="2800" b="1">
                          <a:effectLst/>
                        </a:rPr>
                        <a:t>XML Attributes</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rtl="0" fontAlgn="base"/>
                      <a:r>
                        <a:rPr lang="en-CA" sz="2800" b="1">
                          <a:effectLst/>
                        </a:rPr>
                        <a:t>Description</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807296"/>
                  </a:ext>
                </a:extLst>
              </a:tr>
              <a:tr h="739249">
                <a:tc>
                  <a:txBody>
                    <a:bodyPr/>
                    <a:lstStyle/>
                    <a:p>
                      <a:pPr algn="ctr" fontAlgn="ctr"/>
                      <a:r>
                        <a:rPr lang="en-CA" sz="2400" b="0" dirty="0" err="1">
                          <a:effectLst/>
                        </a:rPr>
                        <a:t>android:textAllCaps</a:t>
                      </a:r>
                      <a:endParaRPr lang="en-CA"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display text in Capital letters.</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190714"/>
                  </a:ext>
                </a:extLst>
              </a:tr>
              <a:tr h="739249">
                <a:tc>
                  <a:txBody>
                    <a:bodyPr/>
                    <a:lstStyle/>
                    <a:p>
                      <a:pPr algn="ctr" fontAlgn="ctr"/>
                      <a:r>
                        <a:rPr lang="en-CA" sz="2400" b="0">
                          <a:effectLst/>
                        </a:rPr>
                        <a:t>android:background</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the background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78739197"/>
                  </a:ext>
                </a:extLst>
              </a:tr>
              <a:tr h="739249">
                <a:tc>
                  <a:txBody>
                    <a:bodyPr/>
                    <a:lstStyle/>
                    <a:p>
                      <a:pPr algn="ctr" fontAlgn="ctr"/>
                      <a:r>
                        <a:rPr lang="en-CA" sz="2400" b="0">
                          <a:effectLst/>
                        </a:rPr>
                        <a:t>android:padding</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the padding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34128632"/>
                  </a:ext>
                </a:extLst>
              </a:tr>
              <a:tr h="739249">
                <a:tc>
                  <a:txBody>
                    <a:bodyPr/>
                    <a:lstStyle/>
                    <a:p>
                      <a:pPr algn="ctr" fontAlgn="ctr"/>
                      <a:r>
                        <a:rPr lang="en-CA" sz="2400" b="0">
                          <a:effectLst/>
                        </a:rPr>
                        <a:t>android:visibility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set the visibility of the view.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09757555"/>
                  </a:ext>
                </a:extLst>
              </a:tr>
              <a:tr h="1121619">
                <a:tc>
                  <a:txBody>
                    <a:bodyPr/>
                    <a:lstStyle/>
                    <a:p>
                      <a:pPr algn="ctr" fontAlgn="ctr"/>
                      <a:r>
                        <a:rPr lang="en-CA" sz="2400" b="0">
                          <a:effectLst/>
                        </a:rPr>
                        <a:t>android:gravity</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US" sz="2400" b="0" dirty="0">
                          <a:effectLst/>
                        </a:rPr>
                        <a:t>Used to specify the gravity of the view like center, top, bottom, </a:t>
                      </a:r>
                      <a:r>
                        <a:rPr lang="en-US" sz="2400" b="0" dirty="0" err="1">
                          <a:effectLst/>
                        </a:rPr>
                        <a:t>etc</a:t>
                      </a:r>
                      <a:endParaRPr lang="en-US" sz="2400" b="0" dirty="0">
                        <a:effectLst/>
                      </a:endParaRP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74074813"/>
                  </a:ext>
                </a:extLst>
              </a:tr>
            </a:tbl>
          </a:graphicData>
        </a:graphic>
      </p:graphicFrame>
    </p:spTree>
    <p:extLst>
      <p:ext uri="{BB962C8B-B14F-4D97-AF65-F5344CB8AC3E}">
        <p14:creationId xmlns:p14="http://schemas.microsoft.com/office/powerpoint/2010/main" val="310399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B1E9-01F3-F972-75C2-4343B075F6C0}"/>
              </a:ext>
            </a:extLst>
          </p:cNvPr>
          <p:cNvSpPr>
            <a:spLocks noGrp="1"/>
          </p:cNvSpPr>
          <p:nvPr>
            <p:ph type="title"/>
          </p:nvPr>
        </p:nvSpPr>
        <p:spPr>
          <a:xfrm>
            <a:off x="838200" y="365125"/>
            <a:ext cx="11040374" cy="1325563"/>
          </a:xfrm>
        </p:spPr>
        <p:txBody>
          <a:bodyPr/>
          <a:lstStyle/>
          <a:p>
            <a:r>
              <a:rPr lang="en-US" dirty="0" err="1"/>
              <a:t>TextView</a:t>
            </a:r>
            <a:r>
              <a:rPr lang="en-US" dirty="0"/>
              <a:t> Control</a:t>
            </a:r>
            <a:endParaRPr lang="en-CA" dirty="0"/>
          </a:p>
        </p:txBody>
      </p:sp>
      <p:sp>
        <p:nvSpPr>
          <p:cNvPr id="3" name="Content Placeholder 2">
            <a:extLst>
              <a:ext uri="{FF2B5EF4-FFF2-40B4-BE49-F238E27FC236}">
                <a16:creationId xmlns:a16="http://schemas.microsoft.com/office/drawing/2014/main" id="{93C17A06-CCAA-87EB-E95F-B7EE3E270416}"/>
              </a:ext>
            </a:extLst>
          </p:cNvPr>
          <p:cNvSpPr>
            <a:spLocks noGrp="1"/>
          </p:cNvSpPr>
          <p:nvPr>
            <p:ph idx="1"/>
          </p:nvPr>
        </p:nvSpPr>
        <p:spPr>
          <a:xfrm>
            <a:off x="664234" y="1825625"/>
            <a:ext cx="10689566" cy="4920232"/>
          </a:xfrm>
        </p:spPr>
        <p:txBody>
          <a:bodyPr>
            <a:normAutofit/>
          </a:bodyPr>
          <a:lstStyle/>
          <a:p>
            <a:pPr marL="0" indent="0" algn="just">
              <a:lnSpc>
                <a:spcPct val="170000"/>
              </a:lnSpc>
              <a:buNone/>
            </a:pPr>
            <a:r>
              <a:rPr lang="en-US" dirty="0"/>
              <a:t>In android, </a:t>
            </a:r>
            <a:r>
              <a:rPr lang="en-US" dirty="0" err="1"/>
              <a:t>TextView</a:t>
            </a:r>
            <a:r>
              <a:rPr lang="en-US" dirty="0"/>
              <a:t> is a user interface control that is used to </a:t>
            </a:r>
            <a:r>
              <a:rPr lang="en-US" b="1" dirty="0"/>
              <a:t>set and display the text </a:t>
            </a:r>
            <a:r>
              <a:rPr lang="en-US" dirty="0"/>
              <a:t>to the user based on our requirements. The </a:t>
            </a:r>
            <a:r>
              <a:rPr lang="en-US" dirty="0" err="1"/>
              <a:t>TextView</a:t>
            </a:r>
            <a:r>
              <a:rPr lang="en-US" dirty="0"/>
              <a:t> control will act as like </a:t>
            </a:r>
            <a:r>
              <a:rPr lang="en-US" b="1" dirty="0">
                <a:highlight>
                  <a:srgbClr val="FFFF00"/>
                </a:highlight>
              </a:rPr>
              <a:t>label</a:t>
            </a:r>
            <a:r>
              <a:rPr lang="en-US" dirty="0"/>
              <a:t> control and it </a:t>
            </a:r>
            <a:r>
              <a:rPr lang="en-US" b="1" dirty="0">
                <a:highlight>
                  <a:srgbClr val="FFFF00"/>
                </a:highlight>
              </a:rPr>
              <a:t>won’t allow users to edit the text</a:t>
            </a:r>
            <a:r>
              <a:rPr lang="en-US" dirty="0"/>
              <a:t>.</a:t>
            </a:r>
          </a:p>
          <a:p>
            <a:pPr marL="0" indent="0" algn="just">
              <a:lnSpc>
                <a:spcPct val="170000"/>
              </a:lnSpc>
              <a:buNone/>
            </a:pPr>
            <a:r>
              <a:rPr lang="en-US" dirty="0"/>
              <a:t>In android, we can create a </a:t>
            </a:r>
            <a:r>
              <a:rPr lang="en-US" dirty="0" err="1"/>
              <a:t>TextView</a:t>
            </a:r>
            <a:r>
              <a:rPr lang="en-US" dirty="0"/>
              <a:t> control in two ways either in </a:t>
            </a:r>
            <a:r>
              <a:rPr lang="en-US" b="1" dirty="0"/>
              <a:t>XML layout file </a:t>
            </a:r>
            <a:r>
              <a:rPr lang="en-US" dirty="0"/>
              <a:t>or create it in </a:t>
            </a:r>
            <a:r>
              <a:rPr lang="en-US" b="1" dirty="0"/>
              <a:t>Activity file programmatically</a:t>
            </a:r>
            <a:r>
              <a:rPr lang="en-US" dirty="0"/>
              <a:t>.</a:t>
            </a:r>
            <a:endParaRPr lang="en-CA" dirty="0"/>
          </a:p>
        </p:txBody>
      </p:sp>
    </p:spTree>
    <p:extLst>
      <p:ext uri="{BB962C8B-B14F-4D97-AF65-F5344CB8AC3E}">
        <p14:creationId xmlns:p14="http://schemas.microsoft.com/office/powerpoint/2010/main" val="2582666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8DA70-EF82-18E9-3545-1D1CF79C531E}"/>
              </a:ext>
            </a:extLst>
          </p:cNvPr>
          <p:cNvSpPr>
            <a:spLocks noGrp="1"/>
          </p:cNvSpPr>
          <p:nvPr>
            <p:ph idx="1"/>
          </p:nvPr>
        </p:nvSpPr>
        <p:spPr>
          <a:xfrm>
            <a:off x="838200" y="828136"/>
            <a:ext cx="10515600" cy="5348827"/>
          </a:xfrm>
        </p:spPr>
        <p:txBody>
          <a:bodyPr/>
          <a:lstStyle/>
          <a:p>
            <a:pPr marL="0" indent="0">
              <a:buNone/>
            </a:pPr>
            <a:r>
              <a:rPr lang="en-US" sz="3200" b="1" dirty="0"/>
              <a:t>Example</a:t>
            </a:r>
          </a:p>
          <a:p>
            <a:pPr marL="0" indent="0">
              <a:buNone/>
            </a:pPr>
            <a:r>
              <a:rPr lang="en-US" dirty="0"/>
              <a:t>In this example step by step demonstration of creating a Button will be covered. The application will consist of a button that displays a toast message when the user taps on it.</a:t>
            </a:r>
          </a:p>
          <a:p>
            <a:pPr marL="0" indent="0">
              <a:buNone/>
            </a:pPr>
            <a:r>
              <a:rPr lang="en-US" b="1" dirty="0"/>
              <a:t>Step 1: Create a new project</a:t>
            </a:r>
          </a:p>
          <a:p>
            <a:r>
              <a:rPr lang="en-US" dirty="0"/>
              <a:t>Click on File, then New =&gt; New Project.</a:t>
            </a:r>
          </a:p>
          <a:p>
            <a:r>
              <a:rPr lang="en-US" dirty="0"/>
              <a:t>Choose “Empty Activity” for the project template.</a:t>
            </a:r>
          </a:p>
          <a:p>
            <a:r>
              <a:rPr lang="en-US" dirty="0"/>
              <a:t>Select language as Kotlin.</a:t>
            </a:r>
          </a:p>
          <a:p>
            <a:r>
              <a:rPr lang="en-US" dirty="0"/>
              <a:t>Select the minimum SDK as per your need.</a:t>
            </a:r>
            <a:endParaRPr lang="en-CA" dirty="0"/>
          </a:p>
        </p:txBody>
      </p:sp>
    </p:spTree>
    <p:extLst>
      <p:ext uri="{BB962C8B-B14F-4D97-AF65-F5344CB8AC3E}">
        <p14:creationId xmlns:p14="http://schemas.microsoft.com/office/powerpoint/2010/main" val="2776670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1AD33-03AC-6A1C-64DE-BA5BB83EF863}"/>
              </a:ext>
            </a:extLst>
          </p:cNvPr>
          <p:cNvSpPr>
            <a:spLocks noGrp="1"/>
          </p:cNvSpPr>
          <p:nvPr>
            <p:ph idx="1"/>
          </p:nvPr>
        </p:nvSpPr>
        <p:spPr>
          <a:xfrm>
            <a:off x="838200" y="759125"/>
            <a:ext cx="10515600" cy="5417838"/>
          </a:xfrm>
        </p:spPr>
        <p:txBody>
          <a:bodyPr>
            <a:normAutofit fontScale="70000" lnSpcReduction="20000"/>
          </a:bodyPr>
          <a:lstStyle/>
          <a:p>
            <a:pPr marL="0" indent="0" algn="just">
              <a:lnSpc>
                <a:spcPct val="170000"/>
              </a:lnSpc>
              <a:buNone/>
            </a:pPr>
            <a:r>
              <a:rPr lang="en-US" sz="3200" b="1" dirty="0"/>
              <a:t>Step 2: Modify the strings.xml file</a:t>
            </a:r>
          </a:p>
          <a:p>
            <a:pPr marL="0" indent="0" algn="just">
              <a:lnSpc>
                <a:spcPct val="170000"/>
              </a:lnSpc>
              <a:buNone/>
            </a:pPr>
            <a:r>
              <a:rPr lang="en-US" dirty="0"/>
              <a:t>Navigate to the strings.xml file under the “values” directory of the resource folder. This file will contain all strings that are used in the Application. Below is the appropriate code.</a:t>
            </a:r>
          </a:p>
          <a:p>
            <a:pPr marL="0" indent="0" algn="just">
              <a:lnSpc>
                <a:spcPct val="170000"/>
              </a:lnSpc>
              <a:buNone/>
            </a:pPr>
            <a:r>
              <a:rPr lang="en-US" b="1" dirty="0"/>
              <a:t>strings.xml</a:t>
            </a:r>
          </a:p>
          <a:p>
            <a:pPr marL="0" indent="0" algn="just">
              <a:lnSpc>
                <a:spcPct val="170000"/>
              </a:lnSpc>
              <a:buNone/>
            </a:pPr>
            <a:r>
              <a:rPr lang="en-US" b="1" dirty="0"/>
              <a:t>&lt;resources&gt;</a:t>
            </a:r>
          </a:p>
          <a:p>
            <a:pPr marL="0" indent="0" algn="just">
              <a:lnSpc>
                <a:spcPct val="170000"/>
              </a:lnSpc>
              <a:buNone/>
            </a:pPr>
            <a:r>
              <a:rPr lang="en-US" dirty="0"/>
              <a:t>    &lt;string name="</a:t>
            </a:r>
            <a:r>
              <a:rPr lang="en-US" dirty="0" err="1"/>
              <a:t>app_name</a:t>
            </a:r>
            <a:r>
              <a:rPr lang="en-US" dirty="0"/>
              <a:t>"&gt;</a:t>
            </a:r>
            <a:r>
              <a:rPr lang="en-US" dirty="0" err="1"/>
              <a:t>GfG</a:t>
            </a:r>
            <a:r>
              <a:rPr lang="en-US" dirty="0"/>
              <a:t> | Button In Kotlin&lt;/string&gt;</a:t>
            </a:r>
          </a:p>
          <a:p>
            <a:pPr marL="0" indent="0" algn="just">
              <a:lnSpc>
                <a:spcPct val="170000"/>
              </a:lnSpc>
              <a:buNone/>
            </a:pPr>
            <a:r>
              <a:rPr lang="en-US" dirty="0"/>
              <a:t>    </a:t>
            </a:r>
            <a:r>
              <a:rPr lang="en-US" b="1" dirty="0">
                <a:highlight>
                  <a:srgbClr val="FFFF00"/>
                </a:highlight>
              </a:rPr>
              <a:t>&lt;string name="</a:t>
            </a:r>
            <a:r>
              <a:rPr lang="en-US" b="1" dirty="0" err="1">
                <a:highlight>
                  <a:srgbClr val="FFFF00"/>
                </a:highlight>
              </a:rPr>
              <a:t>btn</a:t>
            </a:r>
            <a:r>
              <a:rPr lang="en-US" b="1" dirty="0">
                <a:highlight>
                  <a:srgbClr val="FFFF00"/>
                </a:highlight>
              </a:rPr>
              <a:t>"&gt;Button&lt;/string&gt;</a:t>
            </a:r>
          </a:p>
          <a:p>
            <a:pPr marL="0" indent="0" algn="just">
              <a:lnSpc>
                <a:spcPct val="170000"/>
              </a:lnSpc>
              <a:buNone/>
            </a:pPr>
            <a:r>
              <a:rPr lang="en-US" b="1" dirty="0">
                <a:highlight>
                  <a:srgbClr val="FFFF00"/>
                </a:highlight>
              </a:rPr>
              <a:t>    &lt;string name="message"&gt;Hello Geeks!! This is a Button.&lt;/string&gt;</a:t>
            </a:r>
          </a:p>
          <a:p>
            <a:pPr marL="0" indent="0" algn="just">
              <a:lnSpc>
                <a:spcPct val="170000"/>
              </a:lnSpc>
              <a:buNone/>
            </a:pPr>
            <a:r>
              <a:rPr lang="en-US" b="1" dirty="0"/>
              <a:t>&lt;/resources&gt;</a:t>
            </a:r>
            <a:endParaRPr lang="en-CA" b="1" dirty="0"/>
          </a:p>
        </p:txBody>
      </p:sp>
    </p:spTree>
    <p:extLst>
      <p:ext uri="{BB962C8B-B14F-4D97-AF65-F5344CB8AC3E}">
        <p14:creationId xmlns:p14="http://schemas.microsoft.com/office/powerpoint/2010/main" val="69220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92B70-706F-28DC-E1AD-AA29A618D82A}"/>
              </a:ext>
            </a:extLst>
          </p:cNvPr>
          <p:cNvSpPr>
            <a:spLocks noGrp="1"/>
          </p:cNvSpPr>
          <p:nvPr>
            <p:ph idx="1"/>
          </p:nvPr>
        </p:nvSpPr>
        <p:spPr>
          <a:xfrm>
            <a:off x="838200" y="586596"/>
            <a:ext cx="10515600" cy="5590367"/>
          </a:xfrm>
        </p:spPr>
        <p:txBody>
          <a:bodyPr>
            <a:normAutofit lnSpcReduction="10000"/>
          </a:bodyPr>
          <a:lstStyle/>
          <a:p>
            <a:pPr marL="0" indent="0">
              <a:buNone/>
            </a:pPr>
            <a:r>
              <a:rPr lang="en-US" b="1" dirty="0"/>
              <a:t>Step 3: Modify the activity_main.xml file</a:t>
            </a:r>
          </a:p>
          <a:p>
            <a:pPr marL="0" indent="0">
              <a:buNone/>
            </a:pPr>
            <a:r>
              <a:rPr lang="en-US" dirty="0"/>
              <a:t>Add a button widget in the layout of the activity. Below is the code of the activity_main.xml</a:t>
            </a:r>
          </a:p>
          <a:p>
            <a:pPr marL="0" indent="0">
              <a:buNone/>
            </a:pPr>
            <a:r>
              <a:rPr lang="en-US" dirty="0"/>
              <a:t>&lt;?xml version="1.0" encoding="utf-8"?&gt;</a:t>
            </a:r>
          </a:p>
          <a:p>
            <a:pPr marL="0" indent="0">
              <a:buNone/>
            </a:pPr>
            <a:r>
              <a:rPr lang="en-US" dirty="0"/>
              <a:t>&lt;</a:t>
            </a:r>
            <a:r>
              <a:rPr lang="en-US" dirty="0" err="1"/>
              <a:t>androidx.constraintlayout.widget.ConstraintLayout</a:t>
            </a:r>
            <a:endParaRPr lang="en-US" dirty="0"/>
          </a:p>
          <a:p>
            <a:pPr marL="0" indent="0">
              <a:buNone/>
            </a:pP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xmlns:app</a:t>
            </a:r>
            <a:r>
              <a:rPr lang="en-US" dirty="0"/>
              <a:t>="http://schemas.android.com/</a:t>
            </a:r>
            <a:r>
              <a:rPr lang="en-US" dirty="0" err="1"/>
              <a:t>apk</a:t>
            </a:r>
            <a:r>
              <a:rPr lang="en-US" dirty="0"/>
              <a:t>/res-auto"</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android:background</a:t>
            </a:r>
            <a:r>
              <a:rPr lang="en-US" dirty="0"/>
              <a:t>="#168BC34A"</a:t>
            </a:r>
          </a:p>
          <a:p>
            <a:pPr marL="0" indent="0">
              <a:buNone/>
            </a:pPr>
            <a:r>
              <a:rPr lang="en-US" dirty="0"/>
              <a:t>    </a:t>
            </a:r>
            <a:r>
              <a:rPr lang="en-US" dirty="0" err="1"/>
              <a:t>tools:context</a:t>
            </a:r>
            <a:r>
              <a:rPr lang="en-US" dirty="0"/>
              <a:t>=".</a:t>
            </a:r>
            <a:r>
              <a:rPr lang="en-US" dirty="0" err="1"/>
              <a:t>MainActivity</a:t>
            </a:r>
            <a:r>
              <a:rPr lang="en-US" dirty="0"/>
              <a:t>"&gt;</a:t>
            </a:r>
          </a:p>
          <a:p>
            <a:pPr marL="0" indent="0">
              <a:buNone/>
            </a:pPr>
            <a:endParaRPr lang="en-CA" dirty="0"/>
          </a:p>
        </p:txBody>
      </p:sp>
    </p:spTree>
    <p:extLst>
      <p:ext uri="{BB962C8B-B14F-4D97-AF65-F5344CB8AC3E}">
        <p14:creationId xmlns:p14="http://schemas.microsoft.com/office/powerpoint/2010/main" val="292898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11F6D-65D4-A990-5682-963FB178C5E0}"/>
              </a:ext>
            </a:extLst>
          </p:cNvPr>
          <p:cNvSpPr>
            <a:spLocks noGrp="1"/>
          </p:cNvSpPr>
          <p:nvPr>
            <p:ph idx="1"/>
          </p:nvPr>
        </p:nvSpPr>
        <p:spPr>
          <a:xfrm>
            <a:off x="838200" y="621102"/>
            <a:ext cx="10515600" cy="5814204"/>
          </a:xfrm>
        </p:spPr>
        <p:txBody>
          <a:bodyPr>
            <a:normAutofit fontScale="77500" lnSpcReduction="20000"/>
          </a:bodyPr>
          <a:lstStyle/>
          <a:p>
            <a:pPr marL="0" indent="0">
              <a:buNone/>
            </a:pPr>
            <a:r>
              <a:rPr lang="en-CA" dirty="0"/>
              <a:t> &lt;!-- Button added in the activity --&gt;</a:t>
            </a:r>
          </a:p>
          <a:p>
            <a:pPr marL="0" indent="0">
              <a:buNone/>
            </a:pPr>
            <a:r>
              <a:rPr lang="en-CA" dirty="0"/>
              <a:t>    &lt;Button</a:t>
            </a:r>
          </a:p>
          <a:p>
            <a:pPr marL="0" indent="0">
              <a:buNone/>
            </a:pPr>
            <a:r>
              <a:rPr lang="en-CA" dirty="0"/>
              <a:t>        </a:t>
            </a:r>
            <a:r>
              <a:rPr lang="en-CA" dirty="0" err="1"/>
              <a:t>android:id</a:t>
            </a:r>
            <a:r>
              <a:rPr lang="en-CA" dirty="0"/>
              <a:t>="@+id/button"</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android:background</a:t>
            </a:r>
            <a:r>
              <a:rPr lang="en-CA" dirty="0"/>
              <a:t>="#4CAF50"</a:t>
            </a:r>
          </a:p>
          <a:p>
            <a:pPr marL="0" indent="0">
              <a:buNone/>
            </a:pPr>
            <a:r>
              <a:rPr lang="en-CA" dirty="0"/>
              <a:t>        </a:t>
            </a:r>
            <a:r>
              <a:rPr lang="en-CA" dirty="0" err="1"/>
              <a:t>android:paddingStart</a:t>
            </a:r>
            <a:r>
              <a:rPr lang="en-CA" dirty="0"/>
              <a:t>="10dp"</a:t>
            </a:r>
          </a:p>
          <a:p>
            <a:pPr marL="0" indent="0">
              <a:buNone/>
            </a:pPr>
            <a:r>
              <a:rPr lang="en-CA" dirty="0"/>
              <a:t>        </a:t>
            </a:r>
            <a:r>
              <a:rPr lang="en-CA" dirty="0" err="1"/>
              <a:t>android:paddingEnd</a:t>
            </a:r>
            <a:r>
              <a:rPr lang="en-CA" dirty="0"/>
              <a:t>="10dp"</a:t>
            </a:r>
          </a:p>
          <a:p>
            <a:pPr marL="0" indent="0">
              <a:buNone/>
            </a:pPr>
            <a:r>
              <a:rPr lang="en-CA" dirty="0"/>
              <a:t>        </a:t>
            </a:r>
            <a:r>
              <a:rPr lang="en-CA" b="1" dirty="0" err="1">
                <a:highlight>
                  <a:srgbClr val="FFFF00"/>
                </a:highlight>
              </a:rPr>
              <a:t>android:text</a:t>
            </a:r>
            <a:r>
              <a:rPr lang="en-CA" b="1" dirty="0">
                <a:highlight>
                  <a:srgbClr val="FFFF00"/>
                </a:highlight>
              </a:rPr>
              <a:t>="@string/</a:t>
            </a:r>
            <a:r>
              <a:rPr lang="en-CA" b="1" dirty="0" err="1">
                <a:highlight>
                  <a:srgbClr val="FFFF00"/>
                </a:highlight>
              </a:rPr>
              <a:t>btn</a:t>
            </a:r>
            <a:r>
              <a:rPr lang="en-CA" b="1" dirty="0">
                <a:highlight>
                  <a:srgbClr val="FFFF00"/>
                </a:highlight>
              </a:rPr>
              <a:t>"</a:t>
            </a:r>
          </a:p>
          <a:p>
            <a:pPr marL="0" indent="0">
              <a:buNone/>
            </a:pPr>
            <a:r>
              <a:rPr lang="en-CA" dirty="0"/>
              <a:t>        </a:t>
            </a:r>
            <a:r>
              <a:rPr lang="en-CA" dirty="0" err="1"/>
              <a:t>android:textColor</a:t>
            </a:r>
            <a:r>
              <a:rPr lang="en-CA" dirty="0"/>
              <a:t>="@</a:t>
            </a:r>
            <a:r>
              <a:rPr lang="en-CA" dirty="0" err="1"/>
              <a:t>android:color</a:t>
            </a:r>
            <a:r>
              <a:rPr lang="en-CA" dirty="0"/>
              <a:t>/</a:t>
            </a:r>
            <a:r>
              <a:rPr lang="en-CA" dirty="0" err="1"/>
              <a:t>background_light</a:t>
            </a:r>
            <a:r>
              <a:rPr lang="en-CA" dirty="0"/>
              <a:t>"</a:t>
            </a:r>
          </a:p>
          <a:p>
            <a:pPr marL="0" indent="0">
              <a:buNone/>
            </a:pPr>
            <a:r>
              <a:rPr lang="en-CA" dirty="0"/>
              <a:t>        </a:t>
            </a:r>
            <a:r>
              <a:rPr lang="en-CA" dirty="0" err="1"/>
              <a:t>android:textSize</a:t>
            </a:r>
            <a:r>
              <a:rPr lang="en-CA" dirty="0"/>
              <a:t>="24sp"</a:t>
            </a:r>
          </a:p>
          <a:p>
            <a:pPr marL="0" indent="0">
              <a:buNone/>
            </a:pPr>
            <a:r>
              <a:rPr lang="en-CA" dirty="0"/>
              <a:t>        </a:t>
            </a:r>
            <a:r>
              <a:rPr lang="en-CA" dirty="0" err="1"/>
              <a:t>app:layout_constraintBottom_toBottomOf</a:t>
            </a:r>
            <a:r>
              <a:rPr lang="en-CA" dirty="0"/>
              <a:t>="parent"</a:t>
            </a:r>
          </a:p>
          <a:p>
            <a:pPr marL="0" indent="0">
              <a:buNone/>
            </a:pPr>
            <a:r>
              <a:rPr lang="en-CA" dirty="0"/>
              <a:t>        </a:t>
            </a:r>
            <a:r>
              <a:rPr lang="en-CA" dirty="0" err="1"/>
              <a:t>app:layout_constraintEnd_toEndOf</a:t>
            </a:r>
            <a:r>
              <a:rPr lang="en-CA" dirty="0"/>
              <a:t>="parent"</a:t>
            </a:r>
          </a:p>
          <a:p>
            <a:pPr marL="0" indent="0">
              <a:buNone/>
            </a:pPr>
            <a:r>
              <a:rPr lang="en-CA" dirty="0"/>
              <a:t>        </a:t>
            </a:r>
            <a:r>
              <a:rPr lang="en-CA" dirty="0" err="1"/>
              <a:t>app:layout_constraintStart_toStartOf</a:t>
            </a:r>
            <a:r>
              <a:rPr lang="en-CA" dirty="0"/>
              <a:t>="parent"</a:t>
            </a:r>
          </a:p>
          <a:p>
            <a:pPr marL="0" indent="0">
              <a:buNone/>
            </a:pPr>
            <a:r>
              <a:rPr lang="en-CA" dirty="0"/>
              <a:t>        </a:t>
            </a:r>
            <a:r>
              <a:rPr lang="en-CA" dirty="0" err="1"/>
              <a:t>app:layout_constraintTop_toTopOf</a:t>
            </a:r>
            <a:r>
              <a:rPr lang="en-CA" dirty="0"/>
              <a:t>="parent" /&gt;</a:t>
            </a:r>
          </a:p>
          <a:p>
            <a:pPr marL="0" indent="0">
              <a:buNone/>
            </a:pPr>
            <a:r>
              <a:rPr lang="en-CA" dirty="0"/>
              <a:t>&lt;/</a:t>
            </a:r>
            <a:r>
              <a:rPr lang="en-CA" dirty="0" err="1"/>
              <a:t>androidx.constraintlayout.widget.ConstraintLayout</a:t>
            </a:r>
            <a:r>
              <a:rPr lang="en-CA" dirty="0"/>
              <a:t>&gt;</a:t>
            </a:r>
          </a:p>
        </p:txBody>
      </p:sp>
    </p:spTree>
    <p:extLst>
      <p:ext uri="{BB962C8B-B14F-4D97-AF65-F5344CB8AC3E}">
        <p14:creationId xmlns:p14="http://schemas.microsoft.com/office/powerpoint/2010/main" val="209468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CD207-7269-5476-B2BF-ED0D3534B9FA}"/>
              </a:ext>
            </a:extLst>
          </p:cNvPr>
          <p:cNvSpPr>
            <a:spLocks noGrp="1"/>
          </p:cNvSpPr>
          <p:nvPr>
            <p:ph idx="1"/>
          </p:nvPr>
        </p:nvSpPr>
        <p:spPr>
          <a:xfrm>
            <a:off x="838200" y="146649"/>
            <a:ext cx="10515600" cy="6616460"/>
          </a:xfrm>
        </p:spPr>
        <p:txBody>
          <a:bodyPr>
            <a:normAutofit fontScale="62500" lnSpcReduction="20000"/>
          </a:bodyPr>
          <a:lstStyle/>
          <a:p>
            <a:pPr marL="0" indent="0">
              <a:buNone/>
            </a:pPr>
            <a:r>
              <a:rPr lang="en-US" sz="3400" b="1" dirty="0"/>
              <a:t>Step 4: Accessing the button in the </a:t>
            </a:r>
            <a:r>
              <a:rPr lang="en-US" sz="3400" b="1" dirty="0" err="1"/>
              <a:t>MainActivity</a:t>
            </a:r>
            <a:r>
              <a:rPr lang="en-US" sz="3400" b="1" dirty="0"/>
              <a:t> file</a:t>
            </a:r>
          </a:p>
          <a:p>
            <a:pPr marL="0" indent="0">
              <a:buNone/>
            </a:pPr>
            <a:r>
              <a:rPr lang="en-CA" dirty="0"/>
              <a:t>import </a:t>
            </a:r>
            <a:r>
              <a:rPr lang="en-CA" dirty="0" err="1"/>
              <a:t>androidx.appcompat.app.AppCompatActivity</a:t>
            </a:r>
            <a:endParaRPr lang="en-CA" dirty="0"/>
          </a:p>
          <a:p>
            <a:pPr marL="0" indent="0">
              <a:buNone/>
            </a:pPr>
            <a:r>
              <a:rPr lang="en-CA" dirty="0"/>
              <a:t>import </a:t>
            </a:r>
            <a:r>
              <a:rPr lang="en-CA" dirty="0" err="1"/>
              <a:t>android.os.Bundle</a:t>
            </a:r>
            <a:endParaRPr lang="en-CA" dirty="0"/>
          </a:p>
          <a:p>
            <a:pPr marL="0" indent="0">
              <a:buNone/>
            </a:pPr>
            <a:r>
              <a:rPr lang="en-CA" dirty="0"/>
              <a:t>import </a:t>
            </a:r>
            <a:r>
              <a:rPr lang="en-CA" dirty="0" err="1"/>
              <a:t>android.widget.Button</a:t>
            </a:r>
            <a:endParaRPr lang="en-CA" dirty="0"/>
          </a:p>
          <a:p>
            <a:pPr marL="0" indent="0">
              <a:buNone/>
            </a:pPr>
            <a:r>
              <a:rPr lang="en-CA" dirty="0"/>
              <a:t>import </a:t>
            </a:r>
            <a:r>
              <a:rPr lang="en-CA" dirty="0" err="1"/>
              <a:t>android.widget.Toast</a:t>
            </a:r>
            <a:endParaRPr lang="en-CA" dirty="0"/>
          </a:p>
          <a:p>
            <a:pPr marL="0" indent="0">
              <a:buNone/>
            </a:pPr>
            <a:endParaRPr lang="en-CA" dirty="0"/>
          </a:p>
          <a:p>
            <a:pPr marL="0" indent="0">
              <a:buNone/>
            </a:pPr>
            <a:r>
              <a:rPr lang="en-CA" dirty="0"/>
              <a:t>class </a:t>
            </a:r>
            <a:r>
              <a:rPr lang="en-CA" dirty="0" err="1"/>
              <a:t>MainActivity</a:t>
            </a:r>
            <a:r>
              <a:rPr lang="en-CA" dirty="0"/>
              <a:t> : </a:t>
            </a:r>
            <a:r>
              <a:rPr lang="en-CA" dirty="0" err="1"/>
              <a:t>AppCompatActivity</a:t>
            </a:r>
            <a:r>
              <a:rPr lang="en-CA" dirty="0"/>
              <a:t>() {</a:t>
            </a:r>
          </a:p>
          <a:p>
            <a:pPr marL="0" indent="0">
              <a:buNone/>
            </a:pPr>
            <a:r>
              <a:rPr lang="en-CA" dirty="0"/>
              <a:t>    override fun </a:t>
            </a:r>
            <a:r>
              <a:rPr lang="en-CA" dirty="0" err="1"/>
              <a:t>onCreate</a:t>
            </a:r>
            <a:r>
              <a:rPr lang="en-CA" dirty="0"/>
              <a:t>(</a:t>
            </a:r>
            <a:r>
              <a:rPr lang="en-CA" dirty="0" err="1"/>
              <a:t>savedInstanceState</a:t>
            </a:r>
            <a:r>
              <a:rPr lang="en-CA" dirty="0"/>
              <a:t>: Bundle?)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r>
              <a:rPr lang="en-CA" dirty="0"/>
              <a:t>        // storing ID of the button in a variable</a:t>
            </a:r>
          </a:p>
          <a:p>
            <a:pPr marL="0" indent="0">
              <a:buNone/>
            </a:pPr>
            <a:r>
              <a:rPr lang="en-CA" dirty="0"/>
              <a:t>        </a:t>
            </a:r>
            <a:r>
              <a:rPr lang="en-CA" dirty="0" err="1"/>
              <a:t>val</a:t>
            </a:r>
            <a:r>
              <a:rPr lang="en-CA" dirty="0"/>
              <a:t> button = </a:t>
            </a:r>
            <a:r>
              <a:rPr lang="en-CA" dirty="0" err="1"/>
              <a:t>findViewById</a:t>
            </a:r>
            <a:r>
              <a:rPr lang="en-CA" dirty="0"/>
              <a:t>&lt;Button&gt;(</a:t>
            </a:r>
            <a:r>
              <a:rPr lang="en-CA" dirty="0" err="1"/>
              <a:t>R.id.button</a:t>
            </a:r>
            <a:r>
              <a:rPr lang="en-CA" dirty="0"/>
              <a:t>)</a:t>
            </a:r>
          </a:p>
          <a:p>
            <a:pPr marL="0" indent="0">
              <a:buNone/>
            </a:pPr>
            <a:endParaRPr lang="en-CA" dirty="0"/>
          </a:p>
          <a:p>
            <a:pPr marL="0" indent="0">
              <a:buNone/>
            </a:pPr>
            <a:r>
              <a:rPr lang="en-CA" dirty="0"/>
              <a:t>        // operations to be performed when user tap on the button</a:t>
            </a:r>
          </a:p>
          <a:p>
            <a:pPr marL="0" indent="0">
              <a:buNone/>
            </a:pPr>
            <a:r>
              <a:rPr lang="en-CA" dirty="0"/>
              <a:t>        button?.</a:t>
            </a:r>
            <a:r>
              <a:rPr lang="en-CA" dirty="0" err="1"/>
              <a:t>setOnClickListener</a:t>
            </a:r>
            <a:r>
              <a:rPr lang="en-CA" dirty="0"/>
              <a:t>()</a:t>
            </a:r>
          </a:p>
          <a:p>
            <a:pPr marL="0" indent="0">
              <a:buNone/>
            </a:pPr>
            <a:r>
              <a:rPr lang="en-CA" dirty="0"/>
              <a:t>        {</a:t>
            </a:r>
          </a:p>
          <a:p>
            <a:pPr marL="0" indent="0">
              <a:buNone/>
            </a:pPr>
            <a:r>
              <a:rPr lang="en-CA" dirty="0"/>
              <a:t>            // displaying a toast message</a:t>
            </a:r>
          </a:p>
          <a:p>
            <a:pPr marL="0" indent="0">
              <a:buNone/>
            </a:pPr>
            <a:r>
              <a:rPr lang="en-CA" dirty="0"/>
              <a:t>            </a:t>
            </a:r>
            <a:r>
              <a:rPr lang="en-CA" dirty="0" err="1"/>
              <a:t>Toast.makeText</a:t>
            </a:r>
            <a:r>
              <a:rPr lang="en-CA" dirty="0"/>
              <a:t>(</a:t>
            </a:r>
            <a:r>
              <a:rPr lang="en-CA" dirty="0" err="1"/>
              <a:t>this@MainActivity</a:t>
            </a:r>
            <a:r>
              <a:rPr lang="en-CA" dirty="0"/>
              <a:t>, </a:t>
            </a:r>
            <a:r>
              <a:rPr lang="en-CA" b="1" dirty="0" err="1">
                <a:highlight>
                  <a:srgbClr val="FFFF00"/>
                </a:highlight>
              </a:rPr>
              <a:t>R.string.message</a:t>
            </a:r>
            <a:r>
              <a:rPr lang="en-CA" dirty="0"/>
              <a:t>, </a:t>
            </a:r>
            <a:r>
              <a:rPr lang="en-CA" dirty="0" err="1"/>
              <a:t>Toast.LENGTH_LONG</a:t>
            </a:r>
            <a:r>
              <a:rPr lang="en-CA" dirty="0"/>
              <a:t>).show() }</a:t>
            </a:r>
          </a:p>
          <a:p>
            <a:pPr marL="0" indent="0">
              <a:buNone/>
            </a:pPr>
            <a:r>
              <a:rPr lang="en-CA" dirty="0"/>
              <a:t>    }</a:t>
            </a:r>
          </a:p>
          <a:p>
            <a:pPr marL="0" indent="0">
              <a:buNone/>
            </a:pPr>
            <a:r>
              <a:rPr lang="en-CA" dirty="0"/>
              <a:t>}</a:t>
            </a:r>
          </a:p>
          <a:p>
            <a:pPr marL="0" indent="0">
              <a:buNone/>
            </a:pPr>
            <a:endParaRPr lang="en-CA" dirty="0"/>
          </a:p>
        </p:txBody>
      </p:sp>
    </p:spTree>
    <p:extLst>
      <p:ext uri="{BB962C8B-B14F-4D97-AF65-F5344CB8AC3E}">
        <p14:creationId xmlns:p14="http://schemas.microsoft.com/office/powerpoint/2010/main" val="1421120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80C2-E8A4-C9AF-39B9-8AD86CBB5C9D}"/>
              </a:ext>
            </a:extLst>
          </p:cNvPr>
          <p:cNvSpPr>
            <a:spLocks noGrp="1"/>
          </p:cNvSpPr>
          <p:nvPr>
            <p:ph type="title"/>
          </p:nvPr>
        </p:nvSpPr>
        <p:spPr/>
        <p:txBody>
          <a:bodyPr/>
          <a:lstStyle/>
          <a:p>
            <a:r>
              <a:rPr lang="en-CA" dirty="0"/>
              <a:t>Output</a:t>
            </a:r>
          </a:p>
        </p:txBody>
      </p:sp>
      <p:pic>
        <p:nvPicPr>
          <p:cNvPr id="4" name="Content Placeholder 3">
            <a:extLst>
              <a:ext uri="{FF2B5EF4-FFF2-40B4-BE49-F238E27FC236}">
                <a16:creationId xmlns:a16="http://schemas.microsoft.com/office/drawing/2014/main" id="{3D1D3A25-7B49-76D7-FFB9-7191C3D7C649}"/>
              </a:ext>
            </a:extLst>
          </p:cNvPr>
          <p:cNvPicPr>
            <a:picLocks noGrp="1" noChangeAspect="1"/>
          </p:cNvPicPr>
          <p:nvPr>
            <p:ph idx="1"/>
          </p:nvPr>
        </p:nvPicPr>
        <p:blipFill>
          <a:blip r:embed="rId2"/>
          <a:stretch>
            <a:fillRect/>
          </a:stretch>
        </p:blipFill>
        <p:spPr>
          <a:xfrm>
            <a:off x="6096000" y="1825624"/>
            <a:ext cx="2875471" cy="4667251"/>
          </a:xfrm>
          <a:prstGeom prst="rect">
            <a:avLst/>
          </a:prstGeom>
        </p:spPr>
      </p:pic>
      <p:pic>
        <p:nvPicPr>
          <p:cNvPr id="5" name="Picture 4">
            <a:extLst>
              <a:ext uri="{FF2B5EF4-FFF2-40B4-BE49-F238E27FC236}">
                <a16:creationId xmlns:a16="http://schemas.microsoft.com/office/drawing/2014/main" id="{25B25D08-D1DB-CC0A-A734-D3834473AA7D}"/>
              </a:ext>
            </a:extLst>
          </p:cNvPr>
          <p:cNvPicPr>
            <a:picLocks noChangeAspect="1"/>
          </p:cNvPicPr>
          <p:nvPr/>
        </p:nvPicPr>
        <p:blipFill>
          <a:blip r:embed="rId3"/>
          <a:stretch>
            <a:fillRect/>
          </a:stretch>
        </p:blipFill>
        <p:spPr>
          <a:xfrm>
            <a:off x="2924185" y="1890833"/>
            <a:ext cx="2795127" cy="4613769"/>
          </a:xfrm>
          <a:prstGeom prst="rect">
            <a:avLst/>
          </a:prstGeom>
        </p:spPr>
      </p:pic>
    </p:spTree>
    <p:extLst>
      <p:ext uri="{BB962C8B-B14F-4D97-AF65-F5344CB8AC3E}">
        <p14:creationId xmlns:p14="http://schemas.microsoft.com/office/powerpoint/2010/main" val="2356299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32BF-2C9E-DBE4-8715-DCF8AEAF19FF}"/>
              </a:ext>
            </a:extLst>
          </p:cNvPr>
          <p:cNvSpPr>
            <a:spLocks noGrp="1"/>
          </p:cNvSpPr>
          <p:nvPr>
            <p:ph type="title"/>
          </p:nvPr>
        </p:nvSpPr>
        <p:spPr/>
        <p:txBody>
          <a:bodyPr/>
          <a:lstStyle/>
          <a:p>
            <a:r>
              <a:rPr lang="en-CA" dirty="0" err="1"/>
              <a:t>RecyclerView</a:t>
            </a:r>
            <a:endParaRPr lang="en-CA" dirty="0"/>
          </a:p>
        </p:txBody>
      </p:sp>
      <p:sp>
        <p:nvSpPr>
          <p:cNvPr id="3" name="Content Placeholder 2">
            <a:extLst>
              <a:ext uri="{FF2B5EF4-FFF2-40B4-BE49-F238E27FC236}">
                <a16:creationId xmlns:a16="http://schemas.microsoft.com/office/drawing/2014/main" id="{82E11C3A-EE2F-3A31-E907-C8ECD9EF9FC0}"/>
              </a:ext>
            </a:extLst>
          </p:cNvPr>
          <p:cNvSpPr>
            <a:spLocks noGrp="1"/>
          </p:cNvSpPr>
          <p:nvPr>
            <p:ph idx="1"/>
          </p:nvPr>
        </p:nvSpPr>
        <p:spPr/>
        <p:txBody>
          <a:bodyPr>
            <a:normAutofit fontScale="92500"/>
          </a:bodyPr>
          <a:lstStyle/>
          <a:p>
            <a:pPr marL="0" indent="0" algn="just">
              <a:lnSpc>
                <a:spcPct val="150000"/>
              </a:lnSpc>
              <a:buNone/>
            </a:pPr>
            <a:r>
              <a:rPr lang="en-US" dirty="0"/>
              <a:t>A </a:t>
            </a:r>
            <a:r>
              <a:rPr lang="en-US" dirty="0" err="1"/>
              <a:t>RecyclerView</a:t>
            </a:r>
            <a:r>
              <a:rPr lang="en-US" dirty="0"/>
              <a:t> is an advanced version of </a:t>
            </a:r>
            <a:r>
              <a:rPr lang="en-US" dirty="0" err="1"/>
              <a:t>ListView</a:t>
            </a:r>
            <a:r>
              <a:rPr lang="en-US" dirty="0"/>
              <a:t> with improved performance. When you have a </a:t>
            </a:r>
            <a:r>
              <a:rPr lang="en-US" b="1" dirty="0">
                <a:highlight>
                  <a:srgbClr val="FFFF00"/>
                </a:highlight>
              </a:rPr>
              <a:t>long list of items to show you can use </a:t>
            </a:r>
            <a:r>
              <a:rPr lang="en-US" b="1" dirty="0" err="1">
                <a:highlight>
                  <a:srgbClr val="FFFF00"/>
                </a:highlight>
              </a:rPr>
              <a:t>RecyclerView</a:t>
            </a:r>
            <a:r>
              <a:rPr lang="en-US" dirty="0"/>
              <a:t>. It has the ability to reuse its views. In </a:t>
            </a:r>
            <a:r>
              <a:rPr lang="en-US" dirty="0" err="1"/>
              <a:t>RecyclerView</a:t>
            </a:r>
            <a:r>
              <a:rPr lang="en-US" dirty="0"/>
              <a:t> when the View goes out of the screen or not visible to the user it won’t destroy it, it will reuse these views. This feature helps in reducing power consumption and providing more responsiveness to the application. Now let’s see how to implement </a:t>
            </a:r>
            <a:r>
              <a:rPr lang="en-US" dirty="0" err="1"/>
              <a:t>RecyclerView</a:t>
            </a:r>
            <a:r>
              <a:rPr lang="en-US" dirty="0"/>
              <a:t> using Kotlin.</a:t>
            </a:r>
            <a:endParaRPr lang="en-CA" dirty="0"/>
          </a:p>
        </p:txBody>
      </p:sp>
    </p:spTree>
    <p:extLst>
      <p:ext uri="{BB962C8B-B14F-4D97-AF65-F5344CB8AC3E}">
        <p14:creationId xmlns:p14="http://schemas.microsoft.com/office/powerpoint/2010/main" val="1689047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B5060-20BC-C435-2C6B-14CBE431818A}"/>
              </a:ext>
            </a:extLst>
          </p:cNvPr>
          <p:cNvSpPr>
            <a:spLocks noGrp="1"/>
          </p:cNvSpPr>
          <p:nvPr>
            <p:ph idx="1"/>
          </p:nvPr>
        </p:nvSpPr>
        <p:spPr>
          <a:xfrm>
            <a:off x="838200" y="992038"/>
            <a:ext cx="10515600" cy="5184925"/>
          </a:xfrm>
        </p:spPr>
        <p:txBody>
          <a:bodyPr>
            <a:normAutofit/>
          </a:bodyPr>
          <a:lstStyle/>
          <a:p>
            <a:pPr marL="0" indent="0" algn="just">
              <a:lnSpc>
                <a:spcPct val="150000"/>
              </a:lnSpc>
              <a:buNone/>
            </a:pPr>
            <a:r>
              <a:rPr lang="en-US" sz="3200" b="1" dirty="0"/>
              <a:t>Step by Step Implementation</a:t>
            </a:r>
          </a:p>
          <a:p>
            <a:pPr marL="0" indent="0" algn="just">
              <a:lnSpc>
                <a:spcPct val="150000"/>
              </a:lnSpc>
              <a:buNone/>
            </a:pPr>
            <a:r>
              <a:rPr lang="en-US" b="1" dirty="0"/>
              <a:t>Step 1: Create a New Project</a:t>
            </a:r>
          </a:p>
          <a:p>
            <a:pPr marL="0" indent="0" algn="just">
              <a:lnSpc>
                <a:spcPct val="150000"/>
              </a:lnSpc>
              <a:buNone/>
            </a:pPr>
            <a:r>
              <a:rPr lang="en-US" dirty="0"/>
              <a:t>On the Welcome screen of Android Studio, click on Create New Project. If you have a project already opened, Go to File &gt; New &gt; New Project. Then select a Project Template window, select Empty Activity and click Next. Enter your App Name in the Name field. Select Kotlin from the Language drop-down menu.</a:t>
            </a:r>
            <a:endParaRPr lang="en-CA" dirty="0"/>
          </a:p>
        </p:txBody>
      </p:sp>
    </p:spTree>
    <p:extLst>
      <p:ext uri="{BB962C8B-B14F-4D97-AF65-F5344CB8AC3E}">
        <p14:creationId xmlns:p14="http://schemas.microsoft.com/office/powerpoint/2010/main" val="3547022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89E12-C130-9D86-D429-9A98BAB80624}"/>
              </a:ext>
            </a:extLst>
          </p:cNvPr>
          <p:cNvSpPr>
            <a:spLocks noGrp="1"/>
          </p:cNvSpPr>
          <p:nvPr>
            <p:ph idx="1"/>
          </p:nvPr>
        </p:nvSpPr>
        <p:spPr>
          <a:xfrm>
            <a:off x="698740" y="931653"/>
            <a:ext cx="10655060" cy="5245310"/>
          </a:xfrm>
        </p:spPr>
        <p:txBody>
          <a:bodyPr>
            <a:normAutofit fontScale="92500" lnSpcReduction="10000"/>
          </a:bodyPr>
          <a:lstStyle/>
          <a:p>
            <a:pPr marL="0" indent="0">
              <a:buNone/>
            </a:pPr>
            <a:r>
              <a:rPr lang="en-CA" b="1" dirty="0"/>
              <a:t>Step 2: Add the Dependencies</a:t>
            </a:r>
          </a:p>
          <a:p>
            <a:pPr marL="0" indent="0">
              <a:buNone/>
            </a:pPr>
            <a:endParaRPr lang="en-CA" dirty="0"/>
          </a:p>
          <a:p>
            <a:pPr marL="0" indent="0">
              <a:buNone/>
            </a:pPr>
            <a:r>
              <a:rPr lang="en-CA" dirty="0"/>
              <a:t>Go to app &lt; Gradle Scripts &lt; </a:t>
            </a:r>
            <a:r>
              <a:rPr lang="en-CA" dirty="0" err="1"/>
              <a:t>gradle.build</a:t>
            </a:r>
            <a:r>
              <a:rPr lang="en-CA" dirty="0"/>
              <a:t>(Module: app) and add the following dependencies.</a:t>
            </a:r>
          </a:p>
          <a:p>
            <a:pPr marL="0" indent="0">
              <a:buNone/>
            </a:pPr>
            <a:endParaRPr lang="en-CA" dirty="0"/>
          </a:p>
          <a:p>
            <a:pPr marL="0" indent="0">
              <a:buNone/>
            </a:pPr>
            <a:r>
              <a:rPr lang="en-CA" dirty="0"/>
              <a:t>dependencies{</a:t>
            </a:r>
          </a:p>
          <a:p>
            <a:pPr marL="0" indent="0">
              <a:buNone/>
            </a:pPr>
            <a:r>
              <a:rPr lang="en-CA" dirty="0"/>
              <a:t>  // for adding </a:t>
            </a:r>
            <a:r>
              <a:rPr lang="en-CA" dirty="0" err="1"/>
              <a:t>recyclerview</a:t>
            </a:r>
            <a:endParaRPr lang="en-CA" dirty="0"/>
          </a:p>
          <a:p>
            <a:pPr marL="0" indent="0">
              <a:buNone/>
            </a:pPr>
            <a:r>
              <a:rPr lang="en-CA" b="1" dirty="0">
                <a:highlight>
                  <a:srgbClr val="FFFF00"/>
                </a:highlight>
              </a:rPr>
              <a:t>  implementation 'androidx.recyclerview:recyclerview:1.2.0'</a:t>
            </a:r>
          </a:p>
          <a:p>
            <a:pPr marL="0" indent="0">
              <a:buNone/>
            </a:pPr>
            <a:r>
              <a:rPr lang="en-CA" dirty="0"/>
              <a:t>  </a:t>
            </a:r>
          </a:p>
          <a:p>
            <a:pPr marL="0" indent="0">
              <a:buNone/>
            </a:pPr>
            <a:r>
              <a:rPr lang="en-CA" dirty="0"/>
              <a:t>  // for adding </a:t>
            </a:r>
            <a:r>
              <a:rPr lang="en-CA" dirty="0" err="1"/>
              <a:t>cardview</a:t>
            </a:r>
            <a:endParaRPr lang="en-CA" dirty="0"/>
          </a:p>
          <a:p>
            <a:pPr marL="0" indent="0">
              <a:buNone/>
            </a:pPr>
            <a:r>
              <a:rPr lang="en-CA" dirty="0"/>
              <a:t>  implementation 'androidx.cardview:cardview:1.0.0'</a:t>
            </a:r>
          </a:p>
          <a:p>
            <a:pPr marL="0" indent="0">
              <a:buNone/>
            </a:pPr>
            <a:r>
              <a:rPr lang="en-CA" dirty="0"/>
              <a:t>}</a:t>
            </a:r>
          </a:p>
        </p:txBody>
      </p:sp>
    </p:spTree>
    <p:extLst>
      <p:ext uri="{BB962C8B-B14F-4D97-AF65-F5344CB8AC3E}">
        <p14:creationId xmlns:p14="http://schemas.microsoft.com/office/powerpoint/2010/main" val="190736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0B455-DF74-79BF-1D34-4521D7779D08}"/>
              </a:ext>
            </a:extLst>
          </p:cNvPr>
          <p:cNvSpPr>
            <a:spLocks noGrp="1"/>
          </p:cNvSpPr>
          <p:nvPr>
            <p:ph idx="1"/>
          </p:nvPr>
        </p:nvSpPr>
        <p:spPr>
          <a:xfrm>
            <a:off x="838199" y="1130060"/>
            <a:ext cx="10747075" cy="5046903"/>
          </a:xfrm>
        </p:spPr>
        <p:txBody>
          <a:bodyPr/>
          <a:lstStyle/>
          <a:p>
            <a:pPr marL="0" indent="0" algn="just">
              <a:lnSpc>
                <a:spcPct val="150000"/>
              </a:lnSpc>
              <a:buNone/>
            </a:pPr>
            <a:r>
              <a:rPr lang="en-US" b="1" dirty="0"/>
              <a:t>Step 3: Go to activity_main.xml and add the following code</a:t>
            </a:r>
          </a:p>
          <a:p>
            <a:pPr marL="0" indent="0" algn="just">
              <a:lnSpc>
                <a:spcPct val="150000"/>
              </a:lnSpc>
              <a:buNone/>
            </a:pPr>
            <a:r>
              <a:rPr lang="en-US" dirty="0"/>
              <a:t>Add </a:t>
            </a:r>
            <a:r>
              <a:rPr lang="en-US" dirty="0" err="1"/>
              <a:t>RecyclerView</a:t>
            </a:r>
            <a:r>
              <a:rPr lang="en-US" dirty="0"/>
              <a:t> to activity_main.xml you can add it from the drag and drop from the design section or you can add it manually by writing some initial characters of </a:t>
            </a:r>
            <a:r>
              <a:rPr lang="en-US" dirty="0" err="1"/>
              <a:t>RecyclerView</a:t>
            </a:r>
            <a:r>
              <a:rPr lang="en-US" dirty="0"/>
              <a:t> then the IDE will give you suggestions for </a:t>
            </a:r>
            <a:r>
              <a:rPr lang="en-US" dirty="0" err="1"/>
              <a:t>RecyclerView</a:t>
            </a:r>
            <a:r>
              <a:rPr lang="en-US" dirty="0"/>
              <a:t> then select </a:t>
            </a:r>
            <a:r>
              <a:rPr lang="en-US" dirty="0" err="1"/>
              <a:t>RecyclerView</a:t>
            </a:r>
            <a:r>
              <a:rPr lang="en-US" dirty="0"/>
              <a:t> it will automatically add it to your layout file.</a:t>
            </a:r>
            <a:endParaRPr lang="en-CA" dirty="0"/>
          </a:p>
        </p:txBody>
      </p:sp>
    </p:spTree>
    <p:extLst>
      <p:ext uri="{BB962C8B-B14F-4D97-AF65-F5344CB8AC3E}">
        <p14:creationId xmlns:p14="http://schemas.microsoft.com/office/powerpoint/2010/main" val="22655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9B5158-870C-652F-58EA-B8A43A089006}"/>
              </a:ext>
            </a:extLst>
          </p:cNvPr>
          <p:cNvSpPr>
            <a:spLocks noGrp="1"/>
          </p:cNvSpPr>
          <p:nvPr>
            <p:ph idx="1"/>
          </p:nvPr>
        </p:nvSpPr>
        <p:spPr>
          <a:xfrm>
            <a:off x="838200" y="414068"/>
            <a:ext cx="10515600" cy="6228272"/>
          </a:xfrm>
        </p:spPr>
        <p:txBody>
          <a:bodyPr>
            <a:normAutofit fontScale="77500" lnSpcReduction="20000"/>
          </a:bodyPr>
          <a:lstStyle/>
          <a:p>
            <a:pPr marL="0" indent="0">
              <a:buNone/>
            </a:pPr>
            <a:r>
              <a:rPr lang="en-US" sz="3100" b="1" dirty="0"/>
              <a:t>Create a </a:t>
            </a:r>
            <a:r>
              <a:rPr lang="en-US" sz="3100" b="1" dirty="0" err="1"/>
              <a:t>TextView</a:t>
            </a:r>
            <a:r>
              <a:rPr lang="en-US" sz="3100" b="1" dirty="0"/>
              <a:t> in Layout File</a:t>
            </a:r>
          </a:p>
          <a:p>
            <a:pPr marL="0" indent="0">
              <a:buNone/>
            </a:pPr>
            <a:r>
              <a:rPr lang="en-CA" dirty="0"/>
              <a:t>&lt;?xml version="1.0" encoding="utf-8"?&gt;</a:t>
            </a:r>
          </a:p>
          <a:p>
            <a:pPr marL="0" indent="0">
              <a:buNone/>
            </a:pPr>
            <a:r>
              <a:rPr lang="en-CA" dirty="0"/>
              <a:t>&lt;</a:t>
            </a:r>
            <a:r>
              <a:rPr lang="en-CA" dirty="0" err="1"/>
              <a:t>LinearLayout</a:t>
            </a:r>
            <a:r>
              <a:rPr lang="en-CA" dirty="0"/>
              <a:t> </a:t>
            </a:r>
            <a:r>
              <a:rPr lang="en-CA" dirty="0" err="1"/>
              <a:t>xmlns:android</a:t>
            </a:r>
            <a:r>
              <a:rPr lang="en-CA" dirty="0"/>
              <a:t>="http://schemas.android.com/</a:t>
            </a:r>
            <a:r>
              <a:rPr lang="en-CA" dirty="0" err="1"/>
              <a:t>apk</a:t>
            </a:r>
            <a:r>
              <a:rPr lang="en-CA" dirty="0"/>
              <a:t>/res/android"</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match_parent</a:t>
            </a:r>
            <a:r>
              <a:rPr lang="en-CA" dirty="0"/>
              <a:t>"</a:t>
            </a:r>
          </a:p>
          <a:p>
            <a:pPr marL="0" indent="0">
              <a:buNone/>
            </a:pPr>
            <a:r>
              <a:rPr lang="en-CA" dirty="0"/>
              <a:t>    </a:t>
            </a:r>
            <a:r>
              <a:rPr lang="en-CA" dirty="0" err="1"/>
              <a:t>android:orientation</a:t>
            </a:r>
            <a:r>
              <a:rPr lang="en-CA" dirty="0"/>
              <a:t>="vertical"&gt;</a:t>
            </a:r>
          </a:p>
          <a:p>
            <a:pPr marL="0" indent="0">
              <a:buNone/>
            </a:pPr>
            <a:r>
              <a:rPr lang="en-CA" dirty="0"/>
              <a:t>    </a:t>
            </a:r>
            <a:r>
              <a:rPr lang="en-CA" b="1" dirty="0">
                <a:highlight>
                  <a:srgbClr val="FFFF00"/>
                </a:highlight>
              </a:rPr>
              <a:t>&lt;</a:t>
            </a:r>
            <a:r>
              <a:rPr lang="en-CA" b="1" dirty="0" err="1">
                <a:highlight>
                  <a:srgbClr val="FFFF00"/>
                </a:highlight>
              </a:rPr>
              <a:t>TextView</a:t>
            </a:r>
            <a:endParaRPr lang="en-CA" b="1" dirty="0">
              <a:highlight>
                <a:srgbClr val="FFFF00"/>
              </a:highlight>
            </a:endParaRPr>
          </a:p>
          <a:p>
            <a:pPr marL="0" indent="0">
              <a:buNone/>
            </a:pPr>
            <a:r>
              <a:rPr lang="en-CA" dirty="0"/>
              <a:t>        </a:t>
            </a:r>
            <a:r>
              <a:rPr lang="en-CA" dirty="0" err="1"/>
              <a:t>android:id</a:t>
            </a:r>
            <a:r>
              <a:rPr lang="en-CA" dirty="0"/>
              <a:t>="@+id/textView1"</a:t>
            </a:r>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android:layout_marginBottom</a:t>
            </a:r>
            <a:r>
              <a:rPr lang="en-CA" dirty="0"/>
              <a:t>="10dp"</a:t>
            </a:r>
          </a:p>
          <a:p>
            <a:pPr marL="0" indent="0">
              <a:buNone/>
            </a:pPr>
            <a:r>
              <a:rPr lang="en-CA" dirty="0"/>
              <a:t>        </a:t>
            </a:r>
            <a:r>
              <a:rPr lang="en-CA" b="1" dirty="0" err="1">
                <a:highlight>
                  <a:srgbClr val="FFFF00"/>
                </a:highlight>
              </a:rPr>
              <a:t>android:text</a:t>
            </a:r>
            <a:r>
              <a:rPr lang="en-CA" b="1" dirty="0">
                <a:highlight>
                  <a:srgbClr val="FFFF00"/>
                </a:highlight>
              </a:rPr>
              <a:t>="Welcome to </a:t>
            </a:r>
            <a:r>
              <a:rPr lang="en-CA" b="1" dirty="0" err="1">
                <a:highlight>
                  <a:srgbClr val="FFFF00"/>
                </a:highlight>
              </a:rPr>
              <a:t>Tutlane</a:t>
            </a:r>
            <a:r>
              <a:rPr lang="en-CA" b="1" dirty="0">
                <a:highlight>
                  <a:srgbClr val="FFFF00"/>
                </a:highlight>
              </a:rPr>
              <a:t>"</a:t>
            </a:r>
          </a:p>
          <a:p>
            <a:pPr marL="0" indent="0">
              <a:buNone/>
            </a:pPr>
            <a:r>
              <a:rPr lang="en-CA" dirty="0"/>
              <a:t>        </a:t>
            </a:r>
            <a:r>
              <a:rPr lang="en-CA" dirty="0" err="1"/>
              <a:t>android:textColor</a:t>
            </a:r>
            <a:r>
              <a:rPr lang="en-CA" dirty="0"/>
              <a:t>="#86AD33"</a:t>
            </a:r>
          </a:p>
          <a:p>
            <a:pPr marL="0" indent="0">
              <a:buNone/>
            </a:pPr>
            <a:r>
              <a:rPr lang="en-CA" dirty="0"/>
              <a:t>        </a:t>
            </a:r>
            <a:r>
              <a:rPr lang="en-CA" dirty="0" err="1"/>
              <a:t>android:textSize</a:t>
            </a:r>
            <a:r>
              <a:rPr lang="en-CA" dirty="0"/>
              <a:t>="20dp"</a:t>
            </a:r>
          </a:p>
          <a:p>
            <a:pPr marL="0" indent="0">
              <a:buNone/>
            </a:pPr>
            <a:r>
              <a:rPr lang="en-CA" dirty="0"/>
              <a:t>        </a:t>
            </a:r>
            <a:r>
              <a:rPr lang="en-CA" dirty="0" err="1"/>
              <a:t>android:textStyle</a:t>
            </a:r>
            <a:r>
              <a:rPr lang="en-CA" dirty="0"/>
              <a:t>="bold" /&gt;</a:t>
            </a:r>
          </a:p>
          <a:p>
            <a:pPr marL="0" indent="0">
              <a:buNone/>
            </a:pPr>
            <a:r>
              <a:rPr lang="en-CA" dirty="0"/>
              <a:t>&lt;/</a:t>
            </a:r>
            <a:r>
              <a:rPr lang="en-CA" dirty="0" err="1"/>
              <a:t>LinearLayout</a:t>
            </a:r>
            <a:r>
              <a:rPr lang="en-CA" dirty="0"/>
              <a:t>&gt;</a:t>
            </a:r>
          </a:p>
        </p:txBody>
      </p:sp>
    </p:spTree>
    <p:extLst>
      <p:ext uri="{BB962C8B-B14F-4D97-AF65-F5344CB8AC3E}">
        <p14:creationId xmlns:p14="http://schemas.microsoft.com/office/powerpoint/2010/main" val="1780031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72D9E-5C8A-5D26-38EC-A2A6AD68CEE8}"/>
              </a:ext>
            </a:extLst>
          </p:cNvPr>
          <p:cNvSpPr>
            <a:spLocks noGrp="1"/>
          </p:cNvSpPr>
          <p:nvPr>
            <p:ph idx="1"/>
          </p:nvPr>
        </p:nvSpPr>
        <p:spPr>
          <a:xfrm>
            <a:off x="838200" y="776377"/>
            <a:ext cx="10515600" cy="5762446"/>
          </a:xfrm>
        </p:spPr>
        <p:txBody>
          <a:bodyPr>
            <a:normAutofit fontScale="70000" lnSpcReduction="20000"/>
          </a:bodyPr>
          <a:lstStyle/>
          <a:p>
            <a:pPr marL="0" indent="0">
              <a:buNone/>
            </a:pPr>
            <a:r>
              <a:rPr lang="en-US" dirty="0"/>
              <a:t>&lt;?xml version="1.0" encoding="utf-8"?&gt; </a:t>
            </a:r>
          </a:p>
          <a:p>
            <a:pPr marL="0" indent="0">
              <a:buNone/>
            </a:pPr>
            <a:r>
              <a:rPr lang="en-US" dirty="0"/>
              <a:t>&lt;</a:t>
            </a:r>
            <a:r>
              <a:rPr lang="en-US" dirty="0" err="1"/>
              <a:t>LinearLayout</a:t>
            </a:r>
            <a:endParaRPr lang="en-US" dirty="0"/>
          </a:p>
          <a:p>
            <a:pPr marL="0" indent="0">
              <a:buNone/>
            </a:pP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android:orientation</a:t>
            </a:r>
            <a:r>
              <a:rPr lang="en-US" dirty="0"/>
              <a:t>="vertical"</a:t>
            </a:r>
          </a:p>
          <a:p>
            <a:pPr marL="0" indent="0">
              <a:buNone/>
            </a:pPr>
            <a:r>
              <a:rPr lang="en-US" dirty="0"/>
              <a:t>	</a:t>
            </a:r>
            <a:r>
              <a:rPr lang="en-US" dirty="0" err="1"/>
              <a:t>tools:context</a:t>
            </a:r>
            <a:r>
              <a:rPr lang="en-US" dirty="0"/>
              <a:t>=".</a:t>
            </a:r>
            <a:r>
              <a:rPr lang="en-US" dirty="0" err="1"/>
              <a:t>MainActivity</a:t>
            </a:r>
            <a:r>
              <a:rPr lang="en-US" dirty="0"/>
              <a:t>"&gt; </a:t>
            </a:r>
          </a:p>
          <a:p>
            <a:pPr marL="0" indent="0">
              <a:buNone/>
            </a:pPr>
            <a:endParaRPr lang="en-US" dirty="0"/>
          </a:p>
          <a:p>
            <a:pPr marL="0" indent="0">
              <a:buNone/>
            </a:pPr>
            <a:r>
              <a:rPr lang="en-US" dirty="0"/>
              <a:t>	&lt;</a:t>
            </a:r>
            <a:r>
              <a:rPr lang="en-US" b="1" dirty="0" err="1">
                <a:highlight>
                  <a:srgbClr val="FFFF00"/>
                </a:highlight>
              </a:rPr>
              <a:t>androidx.recyclerview.widget.RecyclerView</a:t>
            </a:r>
            <a:endParaRPr lang="en-US" b="1" dirty="0">
              <a:highlight>
                <a:srgbClr val="FFFF00"/>
              </a:highlight>
            </a:endParaRPr>
          </a:p>
          <a:p>
            <a:pPr marL="0" indent="0">
              <a:buNone/>
            </a:pPr>
            <a:r>
              <a:rPr lang="en-US" dirty="0"/>
              <a:t>		</a:t>
            </a:r>
            <a:r>
              <a:rPr lang="en-US" dirty="0" err="1"/>
              <a:t>android:id</a:t>
            </a:r>
            <a:r>
              <a:rPr lang="en-US" dirty="0"/>
              <a:t>="@+id/</a:t>
            </a:r>
            <a:r>
              <a:rPr lang="en-US" dirty="0" err="1"/>
              <a:t>recyclerview</a:t>
            </a:r>
            <a:r>
              <a:rPr lang="en-US" dirty="0"/>
              <a:t>"</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tools:itemCount</a:t>
            </a:r>
            <a:r>
              <a:rPr lang="en-US" dirty="0"/>
              <a:t>="5"</a:t>
            </a:r>
          </a:p>
          <a:p>
            <a:pPr marL="0" indent="0">
              <a:buNone/>
            </a:pPr>
            <a:r>
              <a:rPr lang="en-US" dirty="0"/>
              <a:t>		</a:t>
            </a:r>
            <a:r>
              <a:rPr lang="en-US" dirty="0" err="1"/>
              <a:t>tools:listitem</a:t>
            </a:r>
            <a:r>
              <a:rPr lang="en-US" dirty="0"/>
              <a:t>="@layout/</a:t>
            </a:r>
            <a:r>
              <a:rPr lang="en-US" dirty="0" err="1"/>
              <a:t>card_view_design</a:t>
            </a:r>
            <a:r>
              <a:rPr lang="en-US" dirty="0"/>
              <a:t>" /&gt; </a:t>
            </a:r>
          </a:p>
          <a:p>
            <a:pPr marL="0" indent="0">
              <a:buNone/>
            </a:pPr>
            <a:r>
              <a:rPr lang="en-US" dirty="0"/>
              <a:t>	</a:t>
            </a:r>
          </a:p>
          <a:p>
            <a:pPr marL="0" indent="0">
              <a:buNone/>
            </a:pPr>
            <a:r>
              <a:rPr lang="en-US" dirty="0"/>
              <a:t>&lt;/</a:t>
            </a:r>
            <a:r>
              <a:rPr lang="en-US" dirty="0" err="1"/>
              <a:t>LinearLayout</a:t>
            </a:r>
            <a:r>
              <a:rPr lang="en-US" dirty="0"/>
              <a:t>&gt;</a:t>
            </a:r>
          </a:p>
          <a:p>
            <a:pPr marL="0" indent="0">
              <a:buNone/>
            </a:pPr>
            <a:endParaRPr lang="en-CA" dirty="0"/>
          </a:p>
        </p:txBody>
      </p:sp>
    </p:spTree>
    <p:extLst>
      <p:ext uri="{BB962C8B-B14F-4D97-AF65-F5344CB8AC3E}">
        <p14:creationId xmlns:p14="http://schemas.microsoft.com/office/powerpoint/2010/main" val="1144972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F4E7F-AB41-90A7-A2CA-FDCA67AFD99D}"/>
              </a:ext>
            </a:extLst>
          </p:cNvPr>
          <p:cNvSpPr>
            <a:spLocks noGrp="1"/>
          </p:cNvSpPr>
          <p:nvPr>
            <p:ph idx="1"/>
          </p:nvPr>
        </p:nvSpPr>
        <p:spPr>
          <a:xfrm>
            <a:off x="838199" y="336429"/>
            <a:ext cx="11100759" cy="6245525"/>
          </a:xfrm>
        </p:spPr>
        <p:txBody>
          <a:bodyPr>
            <a:normAutofit fontScale="62500" lnSpcReduction="20000"/>
          </a:bodyPr>
          <a:lstStyle/>
          <a:p>
            <a:pPr marL="0" indent="0" algn="just">
              <a:lnSpc>
                <a:spcPct val="150000"/>
              </a:lnSpc>
              <a:buNone/>
            </a:pPr>
            <a:r>
              <a:rPr lang="en-US" b="1" dirty="0"/>
              <a:t>Step 4: Create a New Layout Resource File</a:t>
            </a:r>
          </a:p>
          <a:p>
            <a:pPr marL="0" indent="0" algn="just">
              <a:lnSpc>
                <a:spcPct val="150000"/>
              </a:lnSpc>
              <a:buNone/>
            </a:pPr>
            <a:r>
              <a:rPr lang="en-US" dirty="0"/>
              <a:t>Now create a new Layout Resource File which will be used to design our </a:t>
            </a:r>
            <a:r>
              <a:rPr lang="en-US" dirty="0" err="1"/>
              <a:t>CardView</a:t>
            </a:r>
            <a:r>
              <a:rPr lang="en-US" dirty="0"/>
              <a:t> layout. Go to app &gt; res &gt; layout &gt; right-click on layout &gt; New &gt; Layout Resource File and name that file as </a:t>
            </a:r>
            <a:r>
              <a:rPr lang="en-US" dirty="0" err="1"/>
              <a:t>card_view_design</a:t>
            </a:r>
            <a:r>
              <a:rPr lang="en-US" dirty="0"/>
              <a:t> and add the code provided below. In this file, you can design the layout to show it into the </a:t>
            </a:r>
            <a:r>
              <a:rPr lang="en-US" dirty="0" err="1"/>
              <a:t>RecyclerView</a:t>
            </a:r>
            <a:r>
              <a:rPr lang="en-US" dirty="0"/>
              <a:t>.</a:t>
            </a:r>
          </a:p>
          <a:p>
            <a:pPr marL="0" indent="0" algn="just">
              <a:lnSpc>
                <a:spcPct val="150000"/>
              </a:lnSpc>
              <a:buNone/>
            </a:pPr>
            <a:r>
              <a:rPr lang="en-CA" dirty="0"/>
              <a:t>&lt;?xml version="1.0" encoding="utf-8"?&gt; </a:t>
            </a:r>
          </a:p>
          <a:p>
            <a:pPr marL="0" indent="0" algn="just">
              <a:lnSpc>
                <a:spcPct val="150000"/>
              </a:lnSpc>
              <a:buNone/>
            </a:pPr>
            <a:r>
              <a:rPr lang="en-CA" dirty="0"/>
              <a:t>&lt;</a:t>
            </a:r>
            <a:r>
              <a:rPr lang="en-CA" dirty="0" err="1"/>
              <a:t>androidx.cardview.widget.CardView</a:t>
            </a:r>
            <a:r>
              <a:rPr lang="en-CA" dirty="0"/>
              <a:t> </a:t>
            </a:r>
          </a:p>
          <a:p>
            <a:pPr marL="0" indent="0" algn="just">
              <a:lnSpc>
                <a:spcPct val="150000"/>
              </a:lnSpc>
              <a:buNone/>
            </a:pPr>
            <a:r>
              <a:rPr lang="en-CA" dirty="0"/>
              <a:t>    </a:t>
            </a:r>
            <a:r>
              <a:rPr lang="en-CA" dirty="0" err="1"/>
              <a:t>xmlns:android</a:t>
            </a:r>
            <a:r>
              <a:rPr lang="en-CA" dirty="0"/>
              <a:t>="http://schemas.android.com/</a:t>
            </a:r>
            <a:r>
              <a:rPr lang="en-CA" dirty="0" err="1"/>
              <a:t>apk</a:t>
            </a:r>
            <a:r>
              <a:rPr lang="en-CA" dirty="0"/>
              <a:t>/res/android"</a:t>
            </a:r>
          </a:p>
          <a:p>
            <a:pPr marL="0" indent="0" algn="just">
              <a:lnSpc>
                <a:spcPct val="150000"/>
              </a:lnSpc>
              <a:buNone/>
            </a:pPr>
            <a:r>
              <a:rPr lang="en-CA" dirty="0"/>
              <a:t>    </a:t>
            </a:r>
            <a:r>
              <a:rPr lang="en-CA" dirty="0" err="1"/>
              <a:t>xmlns:app</a:t>
            </a:r>
            <a:r>
              <a:rPr lang="en-CA" dirty="0"/>
              <a:t>="http://schemas.android.com/</a:t>
            </a:r>
            <a:r>
              <a:rPr lang="en-CA" dirty="0" err="1"/>
              <a:t>apk</a:t>
            </a:r>
            <a:r>
              <a:rPr lang="en-CA" dirty="0"/>
              <a:t>/res-auto"</a:t>
            </a:r>
          </a:p>
          <a:p>
            <a:pPr marL="0" indent="0" algn="just">
              <a:lnSpc>
                <a:spcPct val="150000"/>
              </a:lnSpc>
              <a:buNone/>
            </a:pPr>
            <a:r>
              <a:rPr lang="en-CA" dirty="0"/>
              <a:t>    </a:t>
            </a:r>
            <a:r>
              <a:rPr lang="en-CA" dirty="0" err="1"/>
              <a:t>android:layout_width</a:t>
            </a:r>
            <a:r>
              <a:rPr lang="en-CA" dirty="0"/>
              <a:t>="</a:t>
            </a:r>
            <a:r>
              <a:rPr lang="en-CA" dirty="0" err="1"/>
              <a:t>match_parent</a:t>
            </a:r>
            <a:r>
              <a:rPr lang="en-CA" dirty="0"/>
              <a:t>"</a:t>
            </a:r>
          </a:p>
          <a:p>
            <a:pPr marL="0" indent="0" algn="just">
              <a:lnSpc>
                <a:spcPct val="150000"/>
              </a:lnSpc>
              <a:buNone/>
            </a:pPr>
            <a:r>
              <a:rPr lang="en-CA" dirty="0"/>
              <a:t>    </a:t>
            </a:r>
            <a:r>
              <a:rPr lang="en-CA" dirty="0" err="1"/>
              <a:t>android:layout_height</a:t>
            </a:r>
            <a:r>
              <a:rPr lang="en-CA" dirty="0"/>
              <a:t>="50dp"</a:t>
            </a:r>
          </a:p>
          <a:p>
            <a:pPr marL="0" indent="0" algn="just">
              <a:lnSpc>
                <a:spcPct val="150000"/>
              </a:lnSpc>
              <a:buNone/>
            </a:pPr>
            <a:r>
              <a:rPr lang="en-CA" dirty="0"/>
              <a:t>    </a:t>
            </a:r>
            <a:r>
              <a:rPr lang="en-CA" dirty="0" err="1"/>
              <a:t>android:layout_margin</a:t>
            </a:r>
            <a:r>
              <a:rPr lang="en-CA" dirty="0"/>
              <a:t>="10dp"</a:t>
            </a:r>
          </a:p>
          <a:p>
            <a:pPr marL="0" indent="0" algn="just">
              <a:lnSpc>
                <a:spcPct val="150000"/>
              </a:lnSpc>
              <a:buNone/>
            </a:pPr>
            <a:r>
              <a:rPr lang="en-CA" dirty="0"/>
              <a:t>    </a:t>
            </a:r>
            <a:r>
              <a:rPr lang="en-CA" dirty="0" err="1"/>
              <a:t>app:cardElevation</a:t>
            </a:r>
            <a:r>
              <a:rPr lang="en-CA" dirty="0"/>
              <a:t>="6dp"&gt; </a:t>
            </a:r>
          </a:p>
        </p:txBody>
      </p:sp>
    </p:spTree>
    <p:extLst>
      <p:ext uri="{BB962C8B-B14F-4D97-AF65-F5344CB8AC3E}">
        <p14:creationId xmlns:p14="http://schemas.microsoft.com/office/powerpoint/2010/main" val="4055527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3A15C-0187-0584-5E39-943DABC0DE8E}"/>
              </a:ext>
            </a:extLst>
          </p:cNvPr>
          <p:cNvSpPr>
            <a:spLocks noGrp="1"/>
          </p:cNvSpPr>
          <p:nvPr>
            <p:ph idx="1"/>
          </p:nvPr>
        </p:nvSpPr>
        <p:spPr>
          <a:xfrm>
            <a:off x="838200" y="189781"/>
            <a:ext cx="10919604" cy="6400800"/>
          </a:xfrm>
        </p:spPr>
        <p:txBody>
          <a:bodyPr>
            <a:normAutofit fontScale="55000" lnSpcReduction="20000"/>
          </a:bodyPr>
          <a:lstStyle/>
          <a:p>
            <a:pPr marL="0" indent="0">
              <a:buNone/>
            </a:pPr>
            <a:r>
              <a:rPr lang="en-CA" dirty="0"/>
              <a:t>&lt;</a:t>
            </a:r>
            <a:r>
              <a:rPr lang="en-CA" dirty="0" err="1"/>
              <a:t>LinearLayout</a:t>
            </a:r>
            <a:endParaRPr lang="en-CA" dirty="0"/>
          </a:p>
          <a:p>
            <a:pPr marL="0" indent="0">
              <a:buNone/>
            </a:pPr>
            <a:r>
              <a:rPr lang="en-CA" dirty="0"/>
              <a:t>        </a:t>
            </a:r>
            <a:r>
              <a:rPr lang="en-CA" dirty="0" err="1"/>
              <a:t>android:layout_width</a:t>
            </a:r>
            <a:r>
              <a:rPr lang="en-CA" dirty="0"/>
              <a:t>="</a:t>
            </a:r>
            <a:r>
              <a:rPr lang="en-CA" dirty="0" err="1"/>
              <a:t>match_parent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android:orientation</a:t>
            </a:r>
            <a:r>
              <a:rPr lang="en-CA" dirty="0"/>
              <a:t>="horizontal"</a:t>
            </a:r>
          </a:p>
          <a:p>
            <a:pPr marL="0" indent="0">
              <a:buNone/>
            </a:pPr>
            <a:r>
              <a:rPr lang="en-CA" dirty="0"/>
              <a:t>        </a:t>
            </a:r>
            <a:r>
              <a:rPr lang="en-CA" dirty="0" err="1"/>
              <a:t>android:padding</a:t>
            </a:r>
            <a:r>
              <a:rPr lang="en-CA" dirty="0"/>
              <a:t>="5dp"&gt; </a:t>
            </a:r>
          </a:p>
          <a:p>
            <a:pPr marL="0" indent="0">
              <a:buNone/>
            </a:pPr>
            <a:r>
              <a:rPr lang="en-CA" dirty="0"/>
              <a:t>  </a:t>
            </a:r>
          </a:p>
          <a:p>
            <a:pPr marL="0" indent="0">
              <a:buNone/>
            </a:pPr>
            <a:r>
              <a:rPr lang="en-CA" dirty="0"/>
              <a:t>        &lt;</a:t>
            </a:r>
            <a:r>
              <a:rPr lang="en-CA" dirty="0" err="1"/>
              <a:t>ImageView</a:t>
            </a:r>
            <a:endParaRPr lang="en-CA" dirty="0"/>
          </a:p>
          <a:p>
            <a:pPr marL="0" indent="0">
              <a:buNone/>
            </a:pPr>
            <a:r>
              <a:rPr lang="en-CA" dirty="0"/>
              <a:t>            </a:t>
            </a:r>
            <a:r>
              <a:rPr lang="en-CA" dirty="0" err="1"/>
              <a:t>android:id</a:t>
            </a:r>
            <a:r>
              <a:rPr lang="en-CA" dirty="0"/>
              <a:t>="@+id/</a:t>
            </a:r>
            <a:r>
              <a:rPr lang="en-CA" dirty="0" err="1"/>
              <a:t>imageview</a:t>
            </a:r>
            <a:r>
              <a:rPr lang="en-CA" dirty="0"/>
              <a:t>"</a:t>
            </a:r>
          </a:p>
          <a:p>
            <a:pPr marL="0" indent="0">
              <a:buNone/>
            </a:pPr>
            <a:r>
              <a:rPr lang="en-CA" dirty="0"/>
              <a:t>            </a:t>
            </a:r>
            <a:r>
              <a:rPr lang="en-CA" dirty="0" err="1"/>
              <a:t>android:layout_width</a:t>
            </a:r>
            <a:r>
              <a:rPr lang="en-CA" dirty="0"/>
              <a:t>="40dp"</a:t>
            </a:r>
          </a:p>
          <a:p>
            <a:pPr marL="0" indent="0">
              <a:buNone/>
            </a:pPr>
            <a:r>
              <a:rPr lang="en-CA" dirty="0"/>
              <a:t>            </a:t>
            </a:r>
            <a:r>
              <a:rPr lang="en-CA" dirty="0" err="1"/>
              <a:t>android:layout_height</a:t>
            </a:r>
            <a:r>
              <a:rPr lang="en-CA" dirty="0"/>
              <a:t>="40dp" /&gt; </a:t>
            </a:r>
          </a:p>
          <a:p>
            <a:pPr marL="0" indent="0">
              <a:buNone/>
            </a:pPr>
            <a:r>
              <a:rPr lang="en-CA" dirty="0"/>
              <a:t>  </a:t>
            </a:r>
          </a:p>
          <a:p>
            <a:pPr marL="0" indent="0">
              <a:buNone/>
            </a:pPr>
            <a:r>
              <a:rPr lang="en-CA" dirty="0"/>
              <a:t>        &lt;</a:t>
            </a:r>
            <a:r>
              <a:rPr lang="en-CA" dirty="0" err="1"/>
              <a:t>TextView</a:t>
            </a:r>
            <a:endParaRPr lang="en-CA" dirty="0"/>
          </a:p>
          <a:p>
            <a:pPr marL="0" indent="0">
              <a:buNone/>
            </a:pPr>
            <a:r>
              <a:rPr lang="en-CA" dirty="0"/>
              <a:t>            </a:t>
            </a:r>
            <a:r>
              <a:rPr lang="en-CA" dirty="0" err="1"/>
              <a:t>android:id</a:t>
            </a:r>
            <a:r>
              <a:rPr lang="en-CA" dirty="0"/>
              <a:t>="@+id/</a:t>
            </a:r>
            <a:r>
              <a:rPr lang="en-CA" dirty="0" err="1"/>
              <a:t>textView</a:t>
            </a:r>
            <a:r>
              <a:rPr lang="en-CA" dirty="0"/>
              <a:t>"</a:t>
            </a:r>
          </a:p>
          <a:p>
            <a:pPr marL="0" indent="0">
              <a:buNone/>
            </a:pPr>
            <a:r>
              <a:rPr lang="en-CA" dirty="0"/>
              <a:t>            </a:t>
            </a:r>
            <a:r>
              <a:rPr lang="en-CA" dirty="0" err="1"/>
              <a:t>android:layout_width</a:t>
            </a:r>
            <a:r>
              <a:rPr lang="en-CA" dirty="0"/>
              <a:t>="</a:t>
            </a:r>
            <a:r>
              <a:rPr lang="en-CA" dirty="0" err="1"/>
              <a:t>wrap_content</a:t>
            </a:r>
            <a:r>
              <a:rPr lang="en-CA" dirty="0"/>
              <a:t>"</a:t>
            </a:r>
          </a:p>
          <a:p>
            <a:pPr marL="0" indent="0">
              <a:buNone/>
            </a:pPr>
            <a:r>
              <a:rPr lang="en-CA" dirty="0"/>
              <a:t>            </a:t>
            </a:r>
            <a:r>
              <a:rPr lang="en-CA" dirty="0" err="1"/>
              <a:t>android:layout_height</a:t>
            </a:r>
            <a:r>
              <a:rPr lang="en-CA" dirty="0"/>
              <a:t>="</a:t>
            </a:r>
            <a:r>
              <a:rPr lang="en-CA" dirty="0" err="1"/>
              <a:t>wrap_content</a:t>
            </a:r>
            <a:r>
              <a:rPr lang="en-CA" dirty="0"/>
              <a:t>"</a:t>
            </a:r>
          </a:p>
          <a:p>
            <a:pPr marL="0" indent="0">
              <a:buNone/>
            </a:pPr>
            <a:r>
              <a:rPr lang="en-CA" dirty="0"/>
              <a:t>            </a:t>
            </a:r>
            <a:r>
              <a:rPr lang="en-CA" dirty="0" err="1"/>
              <a:t>android:layout_marginStart</a:t>
            </a:r>
            <a:r>
              <a:rPr lang="en-CA" dirty="0"/>
              <a:t>="10dp"</a:t>
            </a:r>
          </a:p>
          <a:p>
            <a:pPr marL="0" indent="0">
              <a:buNone/>
            </a:pPr>
            <a:r>
              <a:rPr lang="en-CA" dirty="0"/>
              <a:t>            </a:t>
            </a:r>
            <a:r>
              <a:rPr lang="en-CA" dirty="0" err="1"/>
              <a:t>android:layout_marginLeft</a:t>
            </a:r>
            <a:r>
              <a:rPr lang="en-CA" dirty="0"/>
              <a:t>="15dp"</a:t>
            </a:r>
          </a:p>
          <a:p>
            <a:pPr marL="0" indent="0">
              <a:buNone/>
            </a:pPr>
            <a:r>
              <a:rPr lang="en-CA" dirty="0"/>
              <a:t>            </a:t>
            </a:r>
            <a:r>
              <a:rPr lang="en-CA" dirty="0" err="1"/>
              <a:t>android:text</a:t>
            </a:r>
            <a:r>
              <a:rPr lang="en-CA" dirty="0"/>
              <a:t>="Item"</a:t>
            </a:r>
          </a:p>
          <a:p>
            <a:pPr marL="0" indent="0">
              <a:buNone/>
            </a:pPr>
            <a:r>
              <a:rPr lang="en-CA" dirty="0"/>
              <a:t>            </a:t>
            </a:r>
            <a:r>
              <a:rPr lang="en-CA" dirty="0" err="1"/>
              <a:t>android:textSize</a:t>
            </a:r>
            <a:r>
              <a:rPr lang="en-CA" dirty="0"/>
              <a:t>="20sp"</a:t>
            </a:r>
          </a:p>
          <a:p>
            <a:pPr marL="0" indent="0">
              <a:buNone/>
            </a:pPr>
            <a:r>
              <a:rPr lang="en-CA" dirty="0"/>
              <a:t>            </a:t>
            </a:r>
            <a:r>
              <a:rPr lang="en-CA" dirty="0" err="1"/>
              <a:t>android:textStyle</a:t>
            </a:r>
            <a:r>
              <a:rPr lang="en-CA" dirty="0"/>
              <a:t>="bold" /&gt; </a:t>
            </a:r>
          </a:p>
          <a:p>
            <a:pPr marL="0" indent="0">
              <a:buNone/>
            </a:pPr>
            <a:r>
              <a:rPr lang="en-CA" dirty="0"/>
              <a:t>      &lt;/</a:t>
            </a:r>
            <a:r>
              <a:rPr lang="en-CA" dirty="0" err="1"/>
              <a:t>LinearLayout</a:t>
            </a:r>
            <a:r>
              <a:rPr lang="en-CA" dirty="0"/>
              <a:t>&gt; </a:t>
            </a:r>
          </a:p>
          <a:p>
            <a:pPr marL="0" indent="0">
              <a:buNone/>
            </a:pPr>
            <a:r>
              <a:rPr lang="en-CA" dirty="0"/>
              <a:t>  &lt;/</a:t>
            </a:r>
            <a:r>
              <a:rPr lang="en-CA" dirty="0" err="1"/>
              <a:t>androidx.cardview.widget.CardView</a:t>
            </a:r>
            <a:r>
              <a:rPr lang="en-CA" dirty="0"/>
              <a:t>&gt;</a:t>
            </a:r>
          </a:p>
        </p:txBody>
      </p:sp>
    </p:spTree>
    <p:extLst>
      <p:ext uri="{BB962C8B-B14F-4D97-AF65-F5344CB8AC3E}">
        <p14:creationId xmlns:p14="http://schemas.microsoft.com/office/powerpoint/2010/main" val="556637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2E90B-6E62-935B-7AD8-42BF74AB99E3}"/>
              </a:ext>
            </a:extLst>
          </p:cNvPr>
          <p:cNvSpPr>
            <a:spLocks noGrp="1"/>
          </p:cNvSpPr>
          <p:nvPr>
            <p:ph idx="1"/>
          </p:nvPr>
        </p:nvSpPr>
        <p:spPr>
          <a:xfrm>
            <a:off x="838200" y="1112808"/>
            <a:ext cx="10515600" cy="5064155"/>
          </a:xfrm>
        </p:spPr>
        <p:txBody>
          <a:bodyPr>
            <a:normAutofit fontScale="92500" lnSpcReduction="10000"/>
          </a:bodyPr>
          <a:lstStyle/>
          <a:p>
            <a:pPr marL="0" indent="0" algn="just">
              <a:lnSpc>
                <a:spcPct val="150000"/>
              </a:lnSpc>
              <a:buNone/>
            </a:pPr>
            <a:r>
              <a:rPr lang="en-US" b="1" dirty="0"/>
              <a:t>Step 5: Create a new Kotlin class</a:t>
            </a:r>
          </a:p>
          <a:p>
            <a:pPr marL="0" indent="0" algn="just">
              <a:lnSpc>
                <a:spcPct val="150000"/>
              </a:lnSpc>
              <a:buNone/>
            </a:pPr>
            <a:endParaRPr lang="en-US" dirty="0"/>
          </a:p>
          <a:p>
            <a:pPr marL="0" indent="0" algn="just">
              <a:lnSpc>
                <a:spcPct val="150000"/>
              </a:lnSpc>
              <a:buNone/>
            </a:pPr>
            <a:r>
              <a:rPr lang="en-US" dirty="0"/>
              <a:t>Go to app &gt; java &gt; package name &gt; right-click &gt; New &gt; Kotlin class/file and choose Data class from the list. Name that file as </a:t>
            </a:r>
            <a:r>
              <a:rPr lang="en-US" dirty="0" err="1"/>
              <a:t>ItemsViewModel</a:t>
            </a:r>
            <a:r>
              <a:rPr lang="en-US" dirty="0"/>
              <a:t> and then click on OK. This file will hold the information of every item which you want to show in your </a:t>
            </a:r>
            <a:r>
              <a:rPr lang="en-US" dirty="0" err="1"/>
              <a:t>RecyclerView</a:t>
            </a:r>
            <a:r>
              <a:rPr lang="en-US" dirty="0"/>
              <a:t>.</a:t>
            </a:r>
          </a:p>
          <a:p>
            <a:pPr marL="0" indent="0" algn="just">
              <a:lnSpc>
                <a:spcPct val="150000"/>
              </a:lnSpc>
              <a:buNone/>
            </a:pPr>
            <a:r>
              <a:rPr lang="en-US" b="1" dirty="0"/>
              <a:t>data class </a:t>
            </a:r>
            <a:r>
              <a:rPr lang="en-US" b="1" dirty="0" err="1"/>
              <a:t>ItemsViewModel</a:t>
            </a:r>
            <a:r>
              <a:rPr lang="en-US" b="1" dirty="0"/>
              <a:t>(</a:t>
            </a:r>
            <a:r>
              <a:rPr lang="en-US" b="1" dirty="0" err="1"/>
              <a:t>val</a:t>
            </a:r>
            <a:r>
              <a:rPr lang="en-US" b="1" dirty="0"/>
              <a:t> image: Int, </a:t>
            </a:r>
            <a:r>
              <a:rPr lang="en-US" b="1" dirty="0" err="1"/>
              <a:t>val</a:t>
            </a:r>
            <a:r>
              <a:rPr lang="en-US" b="1" dirty="0"/>
              <a:t> text: String) { </a:t>
            </a:r>
          </a:p>
          <a:p>
            <a:pPr marL="0" indent="0" algn="just">
              <a:lnSpc>
                <a:spcPct val="150000"/>
              </a:lnSpc>
              <a:buNone/>
            </a:pPr>
            <a:r>
              <a:rPr lang="en-US" b="1" dirty="0"/>
              <a:t>}</a:t>
            </a:r>
            <a:endParaRPr lang="en-CA" b="1" dirty="0"/>
          </a:p>
        </p:txBody>
      </p:sp>
    </p:spTree>
    <p:extLst>
      <p:ext uri="{BB962C8B-B14F-4D97-AF65-F5344CB8AC3E}">
        <p14:creationId xmlns:p14="http://schemas.microsoft.com/office/powerpoint/2010/main" val="4076576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86B21-1A46-AAED-17D2-28015FDA9B2C}"/>
              </a:ext>
            </a:extLst>
          </p:cNvPr>
          <p:cNvSpPr>
            <a:spLocks noGrp="1"/>
          </p:cNvSpPr>
          <p:nvPr>
            <p:ph idx="1"/>
          </p:nvPr>
        </p:nvSpPr>
        <p:spPr>
          <a:xfrm>
            <a:off x="838199" y="871268"/>
            <a:ext cx="10893725" cy="5305695"/>
          </a:xfrm>
        </p:spPr>
        <p:txBody>
          <a:bodyPr>
            <a:normAutofit fontScale="70000" lnSpcReduction="20000"/>
          </a:bodyPr>
          <a:lstStyle/>
          <a:p>
            <a:pPr marL="0" indent="0" algn="just">
              <a:lnSpc>
                <a:spcPct val="170000"/>
              </a:lnSpc>
              <a:buNone/>
            </a:pPr>
            <a:r>
              <a:rPr lang="en-US" b="1" dirty="0"/>
              <a:t>Step 6: Create Adapter Class </a:t>
            </a:r>
          </a:p>
          <a:p>
            <a:pPr marL="0" indent="0" algn="just">
              <a:lnSpc>
                <a:spcPct val="170000"/>
              </a:lnSpc>
              <a:buNone/>
            </a:pPr>
            <a:r>
              <a:rPr lang="en-US" dirty="0"/>
              <a:t>Go to app &gt; java &gt; package name &gt; right-click &gt; New &gt; Kotlin class/file and name that file as </a:t>
            </a:r>
            <a:r>
              <a:rPr lang="en-US" dirty="0" err="1"/>
              <a:t>CustomAdapter</a:t>
            </a:r>
            <a:r>
              <a:rPr lang="en-US" dirty="0"/>
              <a:t> and then click on OK. After this add the code provided below. Comments are added inside the code to understand the code in more detail.</a:t>
            </a:r>
          </a:p>
          <a:p>
            <a:pPr marL="0" indent="0" algn="just">
              <a:lnSpc>
                <a:spcPct val="170000"/>
              </a:lnSpc>
              <a:buNone/>
            </a:pPr>
            <a:r>
              <a:rPr lang="en-US" dirty="0"/>
              <a:t>This class contains some important functions to work with the </a:t>
            </a:r>
            <a:r>
              <a:rPr lang="en-US" dirty="0" err="1"/>
              <a:t>RecyclerView</a:t>
            </a:r>
            <a:r>
              <a:rPr lang="en-US" dirty="0"/>
              <a:t> these are as follows:</a:t>
            </a:r>
          </a:p>
          <a:p>
            <a:pPr marL="0" indent="0" algn="just">
              <a:lnSpc>
                <a:spcPct val="170000"/>
              </a:lnSpc>
              <a:buNone/>
            </a:pPr>
            <a:r>
              <a:rPr lang="en-US" b="1" dirty="0" err="1"/>
              <a:t>onCreateViewHolder</a:t>
            </a:r>
            <a:r>
              <a:rPr lang="en-US" b="1" dirty="0"/>
              <a:t>(): </a:t>
            </a:r>
            <a:r>
              <a:rPr lang="en-US" dirty="0"/>
              <a:t>This function sets the views to display the items.</a:t>
            </a:r>
          </a:p>
          <a:p>
            <a:pPr marL="0" indent="0" algn="just">
              <a:lnSpc>
                <a:spcPct val="170000"/>
              </a:lnSpc>
              <a:buNone/>
            </a:pPr>
            <a:r>
              <a:rPr lang="en-US" b="1" dirty="0" err="1"/>
              <a:t>onBindViewHolder</a:t>
            </a:r>
            <a:r>
              <a:rPr lang="en-US" b="1" dirty="0"/>
              <a:t>(): </a:t>
            </a:r>
            <a:r>
              <a:rPr lang="en-US" dirty="0"/>
              <a:t>This function is used to bind the list items to our widgets such as </a:t>
            </a:r>
            <a:r>
              <a:rPr lang="en-US" dirty="0" err="1"/>
              <a:t>TextView</a:t>
            </a:r>
            <a:r>
              <a:rPr lang="en-US" dirty="0"/>
              <a:t>, </a:t>
            </a:r>
            <a:r>
              <a:rPr lang="en-US" dirty="0" err="1"/>
              <a:t>ImageView</a:t>
            </a:r>
            <a:r>
              <a:rPr lang="en-US" dirty="0"/>
              <a:t>, etc.</a:t>
            </a:r>
          </a:p>
          <a:p>
            <a:pPr marL="0" indent="0" algn="just">
              <a:lnSpc>
                <a:spcPct val="170000"/>
              </a:lnSpc>
              <a:buNone/>
            </a:pPr>
            <a:r>
              <a:rPr lang="en-US" b="1" dirty="0" err="1"/>
              <a:t>getItemCount</a:t>
            </a:r>
            <a:r>
              <a:rPr lang="en-US" b="1" dirty="0"/>
              <a:t>(): </a:t>
            </a:r>
            <a:r>
              <a:rPr lang="en-US" dirty="0"/>
              <a:t>It returns the count of items present in the list.</a:t>
            </a:r>
            <a:endParaRPr lang="en-CA" dirty="0"/>
          </a:p>
        </p:txBody>
      </p:sp>
    </p:spTree>
    <p:extLst>
      <p:ext uri="{BB962C8B-B14F-4D97-AF65-F5344CB8AC3E}">
        <p14:creationId xmlns:p14="http://schemas.microsoft.com/office/powerpoint/2010/main" val="2028944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0FA23-8E0C-C66E-32BB-4F9C54C3FF7B}"/>
              </a:ext>
            </a:extLst>
          </p:cNvPr>
          <p:cNvSpPr>
            <a:spLocks noGrp="1"/>
          </p:cNvSpPr>
          <p:nvPr>
            <p:ph idx="1"/>
          </p:nvPr>
        </p:nvSpPr>
        <p:spPr>
          <a:xfrm>
            <a:off x="258791" y="189781"/>
            <a:ext cx="11783683" cy="6581955"/>
          </a:xfrm>
        </p:spPr>
        <p:txBody>
          <a:bodyPr numCol="1">
            <a:normAutofit fontScale="55000" lnSpcReduction="20000"/>
          </a:bodyPr>
          <a:lstStyle/>
          <a:p>
            <a:pPr marL="0" indent="0">
              <a:lnSpc>
                <a:spcPct val="170000"/>
              </a:lnSpc>
              <a:buNone/>
            </a:pPr>
            <a:r>
              <a:rPr lang="en-CA" dirty="0"/>
              <a:t>import </a:t>
            </a:r>
            <a:r>
              <a:rPr lang="en-CA" dirty="0" err="1"/>
              <a:t>android.view.LayoutInflater</a:t>
            </a:r>
            <a:r>
              <a:rPr lang="en-CA" dirty="0"/>
              <a:t> </a:t>
            </a:r>
          </a:p>
          <a:p>
            <a:pPr marL="0" indent="0">
              <a:lnSpc>
                <a:spcPct val="170000"/>
              </a:lnSpc>
              <a:buNone/>
            </a:pPr>
            <a:r>
              <a:rPr lang="en-CA" dirty="0"/>
              <a:t>import </a:t>
            </a:r>
            <a:r>
              <a:rPr lang="en-CA" dirty="0" err="1"/>
              <a:t>android.view.View</a:t>
            </a:r>
            <a:r>
              <a:rPr lang="en-CA" dirty="0"/>
              <a:t> </a:t>
            </a:r>
          </a:p>
          <a:p>
            <a:pPr marL="0" indent="0">
              <a:lnSpc>
                <a:spcPct val="170000"/>
              </a:lnSpc>
              <a:buNone/>
            </a:pPr>
            <a:r>
              <a:rPr lang="en-CA" dirty="0"/>
              <a:t>import </a:t>
            </a:r>
            <a:r>
              <a:rPr lang="en-CA" dirty="0" err="1"/>
              <a:t>android.view.ViewGroup</a:t>
            </a:r>
            <a:r>
              <a:rPr lang="en-CA" dirty="0"/>
              <a:t> </a:t>
            </a:r>
          </a:p>
          <a:p>
            <a:pPr marL="0" indent="0">
              <a:lnSpc>
                <a:spcPct val="170000"/>
              </a:lnSpc>
              <a:buNone/>
            </a:pPr>
            <a:r>
              <a:rPr lang="en-CA" dirty="0"/>
              <a:t>import </a:t>
            </a:r>
            <a:r>
              <a:rPr lang="en-CA" dirty="0" err="1"/>
              <a:t>android.widget.ImageView</a:t>
            </a:r>
            <a:r>
              <a:rPr lang="en-CA" dirty="0"/>
              <a:t> </a:t>
            </a:r>
          </a:p>
          <a:p>
            <a:pPr marL="0" indent="0">
              <a:lnSpc>
                <a:spcPct val="170000"/>
              </a:lnSpc>
              <a:buNone/>
            </a:pPr>
            <a:r>
              <a:rPr lang="en-CA" dirty="0"/>
              <a:t>import </a:t>
            </a:r>
            <a:r>
              <a:rPr lang="en-CA" dirty="0" err="1"/>
              <a:t>android.widget.TextView</a:t>
            </a:r>
            <a:r>
              <a:rPr lang="en-CA" dirty="0"/>
              <a:t> </a:t>
            </a:r>
          </a:p>
          <a:p>
            <a:pPr marL="0" indent="0">
              <a:lnSpc>
                <a:spcPct val="170000"/>
              </a:lnSpc>
              <a:buNone/>
            </a:pPr>
            <a:r>
              <a:rPr lang="en-CA" dirty="0"/>
              <a:t>import </a:t>
            </a:r>
            <a:r>
              <a:rPr lang="en-CA" dirty="0" err="1"/>
              <a:t>androidx.recyclerview.widget.RecyclerView</a:t>
            </a:r>
            <a:r>
              <a:rPr lang="en-CA" dirty="0"/>
              <a:t> </a:t>
            </a:r>
          </a:p>
          <a:p>
            <a:pPr marL="0" indent="0">
              <a:lnSpc>
                <a:spcPct val="170000"/>
              </a:lnSpc>
              <a:buNone/>
            </a:pPr>
            <a:r>
              <a:rPr lang="en-CA" dirty="0"/>
              <a:t>class </a:t>
            </a:r>
            <a:r>
              <a:rPr lang="en-CA" dirty="0" err="1"/>
              <a:t>CustomAdapter</a:t>
            </a:r>
            <a:r>
              <a:rPr lang="en-CA" dirty="0"/>
              <a:t>(private </a:t>
            </a:r>
            <a:r>
              <a:rPr lang="en-CA" dirty="0" err="1"/>
              <a:t>val</a:t>
            </a:r>
            <a:r>
              <a:rPr lang="en-CA" dirty="0"/>
              <a:t> </a:t>
            </a:r>
            <a:r>
              <a:rPr lang="en-CA" dirty="0" err="1"/>
              <a:t>mList</a:t>
            </a:r>
            <a:r>
              <a:rPr lang="en-CA" dirty="0"/>
              <a:t>: List&lt;</a:t>
            </a:r>
            <a:r>
              <a:rPr lang="en-CA" dirty="0" err="1"/>
              <a:t>ItemsViewModel</a:t>
            </a:r>
            <a:r>
              <a:rPr lang="en-CA" dirty="0"/>
              <a:t>&gt;) : </a:t>
            </a:r>
            <a:r>
              <a:rPr lang="en-CA" dirty="0" err="1"/>
              <a:t>RecyclerView.Adapter</a:t>
            </a:r>
            <a:r>
              <a:rPr lang="en-CA" dirty="0"/>
              <a:t>&lt;</a:t>
            </a:r>
            <a:r>
              <a:rPr lang="en-CA" dirty="0" err="1"/>
              <a:t>CustomAdapter.ViewHolder</a:t>
            </a:r>
            <a:r>
              <a:rPr lang="en-CA" dirty="0"/>
              <a:t>&gt;() { </a:t>
            </a:r>
          </a:p>
          <a:p>
            <a:pPr marL="0" indent="0">
              <a:lnSpc>
                <a:spcPct val="170000"/>
              </a:lnSpc>
              <a:buNone/>
            </a:pPr>
            <a:r>
              <a:rPr lang="en-CA" dirty="0"/>
              <a:t>	// create new views </a:t>
            </a:r>
          </a:p>
          <a:p>
            <a:pPr marL="0" indent="0">
              <a:lnSpc>
                <a:spcPct val="170000"/>
              </a:lnSpc>
              <a:buNone/>
            </a:pPr>
            <a:r>
              <a:rPr lang="en-CA" dirty="0"/>
              <a:t>	override fun </a:t>
            </a:r>
            <a:r>
              <a:rPr lang="en-CA" dirty="0" err="1"/>
              <a:t>onCreateViewHolder</a:t>
            </a:r>
            <a:r>
              <a:rPr lang="en-CA" dirty="0"/>
              <a:t>(parent: </a:t>
            </a:r>
            <a:r>
              <a:rPr lang="en-CA" dirty="0" err="1"/>
              <a:t>ViewGroup</a:t>
            </a:r>
            <a:r>
              <a:rPr lang="en-CA" dirty="0"/>
              <a:t>, </a:t>
            </a:r>
            <a:r>
              <a:rPr lang="en-CA" dirty="0" err="1"/>
              <a:t>viewType</a:t>
            </a:r>
            <a:r>
              <a:rPr lang="en-CA" dirty="0"/>
              <a:t>: Int): </a:t>
            </a:r>
            <a:r>
              <a:rPr lang="en-CA" dirty="0" err="1"/>
              <a:t>ViewHolder</a:t>
            </a:r>
            <a:r>
              <a:rPr lang="en-CA" dirty="0"/>
              <a:t> { </a:t>
            </a:r>
          </a:p>
          <a:p>
            <a:pPr marL="0" indent="0">
              <a:lnSpc>
                <a:spcPct val="170000"/>
              </a:lnSpc>
              <a:buNone/>
            </a:pPr>
            <a:r>
              <a:rPr lang="en-CA" dirty="0"/>
              <a:t>		// inflates the </a:t>
            </a:r>
            <a:r>
              <a:rPr lang="en-CA" dirty="0" err="1"/>
              <a:t>card_view_design</a:t>
            </a:r>
            <a:r>
              <a:rPr lang="en-CA" dirty="0"/>
              <a:t> view  that is used to hold list item </a:t>
            </a:r>
          </a:p>
          <a:p>
            <a:pPr marL="0" indent="0">
              <a:lnSpc>
                <a:spcPct val="170000"/>
              </a:lnSpc>
              <a:buNone/>
            </a:pPr>
            <a:r>
              <a:rPr lang="en-CA" dirty="0"/>
              <a:t>		</a:t>
            </a:r>
            <a:r>
              <a:rPr lang="en-CA" dirty="0" err="1"/>
              <a:t>val</a:t>
            </a:r>
            <a:r>
              <a:rPr lang="en-CA" dirty="0"/>
              <a:t> view = </a:t>
            </a:r>
            <a:r>
              <a:rPr lang="en-CA" dirty="0" err="1"/>
              <a:t>LayoutInflater.from</a:t>
            </a:r>
            <a:r>
              <a:rPr lang="en-CA" dirty="0"/>
              <a:t>(</a:t>
            </a:r>
            <a:r>
              <a:rPr lang="en-CA" dirty="0" err="1"/>
              <a:t>parent.context</a:t>
            </a:r>
            <a:r>
              <a:rPr lang="en-CA" dirty="0"/>
              <a:t>) .inflate(</a:t>
            </a:r>
            <a:r>
              <a:rPr lang="en-CA" dirty="0" err="1"/>
              <a:t>R.layout.card_view_design</a:t>
            </a:r>
            <a:r>
              <a:rPr lang="en-CA" dirty="0"/>
              <a:t>, parent, false) </a:t>
            </a:r>
          </a:p>
          <a:p>
            <a:pPr marL="0" indent="0">
              <a:lnSpc>
                <a:spcPct val="170000"/>
              </a:lnSpc>
              <a:buNone/>
            </a:pPr>
            <a:r>
              <a:rPr lang="en-CA" dirty="0"/>
              <a:t>		return </a:t>
            </a:r>
            <a:r>
              <a:rPr lang="en-CA" dirty="0" err="1"/>
              <a:t>ViewHolder</a:t>
            </a:r>
            <a:r>
              <a:rPr lang="en-CA" dirty="0"/>
              <a:t>(view) </a:t>
            </a:r>
          </a:p>
          <a:p>
            <a:pPr marL="0" indent="0">
              <a:lnSpc>
                <a:spcPct val="170000"/>
              </a:lnSpc>
              <a:buNone/>
            </a:pPr>
            <a:r>
              <a:rPr lang="en-CA" dirty="0"/>
              <a:t>	} </a:t>
            </a:r>
          </a:p>
          <a:p>
            <a:pPr marL="0" indent="0">
              <a:lnSpc>
                <a:spcPct val="170000"/>
              </a:lnSpc>
              <a:buNone/>
            </a:pPr>
            <a:r>
              <a:rPr lang="en-CA" dirty="0"/>
              <a:t>	}</a:t>
            </a:r>
          </a:p>
          <a:p>
            <a:pPr marL="0" indent="0">
              <a:lnSpc>
                <a:spcPct val="170000"/>
              </a:lnSpc>
              <a:buNone/>
            </a:pPr>
            <a:endParaRPr lang="en-CA" dirty="0"/>
          </a:p>
        </p:txBody>
      </p:sp>
    </p:spTree>
    <p:extLst>
      <p:ext uri="{BB962C8B-B14F-4D97-AF65-F5344CB8AC3E}">
        <p14:creationId xmlns:p14="http://schemas.microsoft.com/office/powerpoint/2010/main" val="971100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8E504-84F7-A584-2250-72C0D6CF4CC0}"/>
              </a:ext>
            </a:extLst>
          </p:cNvPr>
          <p:cNvSpPr>
            <a:spLocks noGrp="1"/>
          </p:cNvSpPr>
          <p:nvPr>
            <p:ph idx="1"/>
          </p:nvPr>
        </p:nvSpPr>
        <p:spPr>
          <a:xfrm>
            <a:off x="838200" y="112143"/>
            <a:ext cx="10971362" cy="6564702"/>
          </a:xfrm>
        </p:spPr>
        <p:txBody>
          <a:bodyPr>
            <a:normAutofit fontScale="55000" lnSpcReduction="20000"/>
          </a:bodyPr>
          <a:lstStyle/>
          <a:p>
            <a:pPr marL="0" indent="0">
              <a:buNone/>
            </a:pPr>
            <a:r>
              <a:rPr lang="en-CA" dirty="0"/>
              <a:t>	</a:t>
            </a:r>
            <a:r>
              <a:rPr lang="en-CA" sz="2900" dirty="0"/>
              <a:t>// binds the list items to a view </a:t>
            </a:r>
          </a:p>
          <a:p>
            <a:pPr marL="0" indent="0">
              <a:buNone/>
            </a:pPr>
            <a:r>
              <a:rPr lang="en-CA" sz="2900" dirty="0"/>
              <a:t>	override fun </a:t>
            </a:r>
            <a:r>
              <a:rPr lang="en-CA" sz="2900" dirty="0" err="1"/>
              <a:t>onBindViewHolder</a:t>
            </a:r>
            <a:r>
              <a:rPr lang="en-CA" sz="2900" dirty="0"/>
              <a:t>(holder: </a:t>
            </a:r>
            <a:r>
              <a:rPr lang="en-CA" sz="2900" dirty="0" err="1"/>
              <a:t>ViewHolder</a:t>
            </a:r>
            <a:r>
              <a:rPr lang="en-CA" sz="2900" dirty="0"/>
              <a:t>, position: Int) { </a:t>
            </a:r>
          </a:p>
          <a:p>
            <a:pPr marL="0" indent="0">
              <a:buNone/>
            </a:pPr>
            <a:endParaRPr lang="en-CA" sz="2900" dirty="0"/>
          </a:p>
          <a:p>
            <a:pPr marL="0" indent="0">
              <a:buNone/>
            </a:pPr>
            <a:r>
              <a:rPr lang="en-CA" sz="2900" dirty="0"/>
              <a:t>		</a:t>
            </a:r>
            <a:r>
              <a:rPr lang="en-CA" sz="2900" dirty="0" err="1"/>
              <a:t>val</a:t>
            </a:r>
            <a:r>
              <a:rPr lang="en-CA" sz="2900" dirty="0"/>
              <a:t> </a:t>
            </a:r>
            <a:r>
              <a:rPr lang="en-CA" sz="2900" dirty="0" err="1"/>
              <a:t>ItemsViewModel</a:t>
            </a:r>
            <a:r>
              <a:rPr lang="en-CA" sz="2900" dirty="0"/>
              <a:t> = </a:t>
            </a:r>
            <a:r>
              <a:rPr lang="en-CA" sz="2900" dirty="0" err="1"/>
              <a:t>mList</a:t>
            </a:r>
            <a:r>
              <a:rPr lang="en-CA" sz="2900" dirty="0"/>
              <a:t>[position] </a:t>
            </a:r>
          </a:p>
          <a:p>
            <a:pPr marL="0" indent="0">
              <a:buNone/>
            </a:pPr>
            <a:endParaRPr lang="en-CA" sz="2900" dirty="0"/>
          </a:p>
          <a:p>
            <a:pPr marL="0" indent="0">
              <a:buNone/>
            </a:pPr>
            <a:r>
              <a:rPr lang="en-CA" sz="2900" dirty="0"/>
              <a:t>		// sets the image to the </a:t>
            </a:r>
            <a:r>
              <a:rPr lang="en-CA" sz="2900" dirty="0" err="1"/>
              <a:t>imageview</a:t>
            </a:r>
            <a:r>
              <a:rPr lang="en-CA" sz="2900" dirty="0"/>
              <a:t> from our </a:t>
            </a:r>
            <a:r>
              <a:rPr lang="en-CA" sz="2900" dirty="0" err="1"/>
              <a:t>itemHolder</a:t>
            </a:r>
            <a:r>
              <a:rPr lang="en-CA" sz="2900" dirty="0"/>
              <a:t> class </a:t>
            </a:r>
          </a:p>
          <a:p>
            <a:pPr marL="0" indent="0">
              <a:buNone/>
            </a:pPr>
            <a:r>
              <a:rPr lang="en-CA" sz="2900" dirty="0"/>
              <a:t>		</a:t>
            </a:r>
            <a:r>
              <a:rPr lang="en-CA" sz="2900" dirty="0" err="1"/>
              <a:t>holder.imageView.setImageResource</a:t>
            </a:r>
            <a:r>
              <a:rPr lang="en-CA" sz="2900" dirty="0"/>
              <a:t>(</a:t>
            </a:r>
            <a:r>
              <a:rPr lang="en-CA" sz="2900" dirty="0" err="1"/>
              <a:t>ItemsViewModel.image</a:t>
            </a:r>
            <a:r>
              <a:rPr lang="en-CA" sz="2900" dirty="0"/>
              <a:t>) </a:t>
            </a:r>
          </a:p>
          <a:p>
            <a:pPr marL="0" indent="0">
              <a:buNone/>
            </a:pPr>
            <a:endParaRPr lang="en-CA" sz="2900" dirty="0"/>
          </a:p>
          <a:p>
            <a:pPr marL="0" indent="0">
              <a:buNone/>
            </a:pPr>
            <a:r>
              <a:rPr lang="en-CA" sz="2900" dirty="0"/>
              <a:t>		// sets the text to the </a:t>
            </a:r>
            <a:r>
              <a:rPr lang="en-CA" sz="2900" dirty="0" err="1"/>
              <a:t>textview</a:t>
            </a:r>
            <a:r>
              <a:rPr lang="en-CA" sz="2900" dirty="0"/>
              <a:t> from our </a:t>
            </a:r>
            <a:r>
              <a:rPr lang="en-CA" sz="2900" dirty="0" err="1"/>
              <a:t>itemHolder</a:t>
            </a:r>
            <a:r>
              <a:rPr lang="en-CA" sz="2900" dirty="0"/>
              <a:t> class </a:t>
            </a:r>
          </a:p>
          <a:p>
            <a:pPr marL="0" indent="0">
              <a:buNone/>
            </a:pPr>
            <a:r>
              <a:rPr lang="en-CA" sz="2900" dirty="0"/>
              <a:t>		</a:t>
            </a:r>
            <a:r>
              <a:rPr lang="en-CA" sz="2900" dirty="0" err="1"/>
              <a:t>holder.textView.text</a:t>
            </a:r>
            <a:r>
              <a:rPr lang="en-CA" sz="2900" dirty="0"/>
              <a:t> = </a:t>
            </a:r>
            <a:r>
              <a:rPr lang="en-CA" sz="2900" dirty="0" err="1"/>
              <a:t>ItemsViewModel.text</a:t>
            </a:r>
            <a:r>
              <a:rPr lang="en-CA" sz="2900" dirty="0"/>
              <a:t> </a:t>
            </a:r>
          </a:p>
          <a:p>
            <a:pPr marL="0" indent="0">
              <a:buNone/>
            </a:pPr>
            <a:endParaRPr lang="en-CA" sz="2900" dirty="0"/>
          </a:p>
          <a:p>
            <a:pPr marL="0" indent="0">
              <a:buNone/>
            </a:pPr>
            <a:r>
              <a:rPr lang="en-CA" sz="2900" dirty="0"/>
              <a:t>	} </a:t>
            </a:r>
          </a:p>
          <a:p>
            <a:pPr marL="0" indent="0">
              <a:buNone/>
            </a:pPr>
            <a:r>
              <a:rPr lang="en-CA" sz="2900" dirty="0"/>
              <a:t>	// return the number of the items in the list </a:t>
            </a:r>
          </a:p>
          <a:p>
            <a:pPr marL="0" indent="0">
              <a:buNone/>
            </a:pPr>
            <a:r>
              <a:rPr lang="en-CA" sz="2900" dirty="0"/>
              <a:t>	override fun </a:t>
            </a:r>
            <a:r>
              <a:rPr lang="en-CA" sz="2900" dirty="0" err="1"/>
              <a:t>getItemCount</a:t>
            </a:r>
            <a:r>
              <a:rPr lang="en-CA" sz="2900" dirty="0"/>
              <a:t>(): Int { </a:t>
            </a:r>
          </a:p>
          <a:p>
            <a:pPr marL="0" indent="0">
              <a:buNone/>
            </a:pPr>
            <a:r>
              <a:rPr lang="en-CA" sz="2900" dirty="0"/>
              <a:t>		return </a:t>
            </a:r>
            <a:r>
              <a:rPr lang="en-CA" sz="2900" dirty="0" err="1"/>
              <a:t>mList.size</a:t>
            </a:r>
            <a:r>
              <a:rPr lang="en-CA" sz="2900" dirty="0"/>
              <a:t> </a:t>
            </a:r>
          </a:p>
          <a:p>
            <a:pPr marL="0" indent="0">
              <a:buNone/>
            </a:pPr>
            <a:r>
              <a:rPr lang="en-CA" sz="2900" dirty="0"/>
              <a:t>	} </a:t>
            </a:r>
          </a:p>
          <a:p>
            <a:pPr marL="0" indent="0">
              <a:buNone/>
            </a:pPr>
            <a:r>
              <a:rPr lang="en-CA" sz="2900" dirty="0"/>
              <a:t>	// Holds the views for adding it to image and text </a:t>
            </a:r>
          </a:p>
          <a:p>
            <a:pPr marL="0" indent="0">
              <a:buNone/>
            </a:pPr>
            <a:r>
              <a:rPr lang="en-CA" sz="2900" dirty="0"/>
              <a:t>	class </a:t>
            </a:r>
            <a:r>
              <a:rPr lang="en-CA" sz="2900" dirty="0" err="1"/>
              <a:t>ViewHolder</a:t>
            </a:r>
            <a:r>
              <a:rPr lang="en-CA" sz="2900" dirty="0"/>
              <a:t>(</a:t>
            </a:r>
            <a:r>
              <a:rPr lang="en-CA" sz="2900" dirty="0" err="1"/>
              <a:t>ItemView</a:t>
            </a:r>
            <a:r>
              <a:rPr lang="en-CA" sz="2900" dirty="0"/>
              <a:t>: View) : </a:t>
            </a:r>
            <a:r>
              <a:rPr lang="en-CA" sz="2900" dirty="0" err="1"/>
              <a:t>RecyclerView.ViewHolder</a:t>
            </a:r>
            <a:r>
              <a:rPr lang="en-CA" sz="2900" dirty="0"/>
              <a:t>(</a:t>
            </a:r>
            <a:r>
              <a:rPr lang="en-CA" sz="2900" dirty="0" err="1"/>
              <a:t>ItemView</a:t>
            </a:r>
            <a:r>
              <a:rPr lang="en-CA" sz="2900" dirty="0"/>
              <a:t>) { </a:t>
            </a:r>
          </a:p>
          <a:p>
            <a:pPr marL="0" indent="0">
              <a:buNone/>
            </a:pPr>
            <a:r>
              <a:rPr lang="en-CA" sz="2900" dirty="0"/>
              <a:t>		</a:t>
            </a:r>
            <a:r>
              <a:rPr lang="en-CA" sz="2900" dirty="0" err="1"/>
              <a:t>val</a:t>
            </a:r>
            <a:r>
              <a:rPr lang="en-CA" sz="2900" dirty="0"/>
              <a:t> </a:t>
            </a:r>
            <a:r>
              <a:rPr lang="en-CA" sz="2900" dirty="0" err="1"/>
              <a:t>imageView</a:t>
            </a:r>
            <a:r>
              <a:rPr lang="en-CA" sz="2900" dirty="0"/>
              <a:t>: </a:t>
            </a:r>
            <a:r>
              <a:rPr lang="en-CA" sz="2900" dirty="0" err="1"/>
              <a:t>ImageView</a:t>
            </a:r>
            <a:r>
              <a:rPr lang="en-CA" sz="2900" dirty="0"/>
              <a:t> = </a:t>
            </a:r>
            <a:r>
              <a:rPr lang="en-CA" sz="2900" dirty="0" err="1"/>
              <a:t>itemView.findViewById</a:t>
            </a:r>
            <a:r>
              <a:rPr lang="en-CA" sz="2900" dirty="0"/>
              <a:t>(</a:t>
            </a:r>
            <a:r>
              <a:rPr lang="en-CA" sz="2900" dirty="0" err="1"/>
              <a:t>R.id.imageview</a:t>
            </a:r>
            <a:r>
              <a:rPr lang="en-CA" sz="2900" dirty="0"/>
              <a:t>) </a:t>
            </a:r>
          </a:p>
          <a:p>
            <a:pPr marL="0" indent="0">
              <a:buNone/>
            </a:pPr>
            <a:r>
              <a:rPr lang="en-CA" sz="2900" dirty="0"/>
              <a:t>		</a:t>
            </a:r>
            <a:r>
              <a:rPr lang="en-CA" sz="2900" dirty="0" err="1"/>
              <a:t>val</a:t>
            </a:r>
            <a:r>
              <a:rPr lang="en-CA" sz="2900" dirty="0"/>
              <a:t> </a:t>
            </a:r>
            <a:r>
              <a:rPr lang="en-CA" sz="2900" dirty="0" err="1"/>
              <a:t>textView</a:t>
            </a:r>
            <a:r>
              <a:rPr lang="en-CA" sz="2900" dirty="0"/>
              <a:t>: </a:t>
            </a:r>
            <a:r>
              <a:rPr lang="en-CA" sz="2900" dirty="0" err="1"/>
              <a:t>TextView</a:t>
            </a:r>
            <a:r>
              <a:rPr lang="en-CA" sz="2900" dirty="0"/>
              <a:t> = </a:t>
            </a:r>
            <a:r>
              <a:rPr lang="en-CA" sz="2900" dirty="0" err="1"/>
              <a:t>itemView.findViewById</a:t>
            </a:r>
            <a:r>
              <a:rPr lang="en-CA" sz="2900" dirty="0"/>
              <a:t>(</a:t>
            </a:r>
            <a:r>
              <a:rPr lang="en-CA" sz="2900" dirty="0" err="1"/>
              <a:t>R.id.textView</a:t>
            </a:r>
            <a:r>
              <a:rPr lang="en-CA" sz="2900" dirty="0"/>
              <a:t>) </a:t>
            </a:r>
          </a:p>
          <a:p>
            <a:pPr marL="0" indent="0">
              <a:buNone/>
            </a:pPr>
            <a:r>
              <a:rPr lang="en-CA" sz="2900" dirty="0"/>
              <a:t>	} </a:t>
            </a:r>
          </a:p>
          <a:p>
            <a:pPr marL="0" indent="0">
              <a:buNone/>
            </a:pPr>
            <a:endParaRPr lang="en-CA" dirty="0"/>
          </a:p>
        </p:txBody>
      </p:sp>
    </p:spTree>
    <p:extLst>
      <p:ext uri="{BB962C8B-B14F-4D97-AF65-F5344CB8AC3E}">
        <p14:creationId xmlns:p14="http://schemas.microsoft.com/office/powerpoint/2010/main" val="919585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6CBA1A-2AB0-E703-F313-F8026EB670F5}"/>
              </a:ext>
            </a:extLst>
          </p:cNvPr>
          <p:cNvSpPr>
            <a:spLocks noGrp="1"/>
          </p:cNvSpPr>
          <p:nvPr>
            <p:ph idx="1"/>
          </p:nvPr>
        </p:nvSpPr>
        <p:spPr>
          <a:xfrm>
            <a:off x="838200" y="552091"/>
            <a:ext cx="10515600" cy="5943600"/>
          </a:xfrm>
        </p:spPr>
        <p:txBody>
          <a:bodyPr>
            <a:normAutofit fontScale="55000" lnSpcReduction="20000"/>
          </a:bodyPr>
          <a:lstStyle/>
          <a:p>
            <a:pPr marL="0" indent="0">
              <a:buNone/>
            </a:pPr>
            <a:r>
              <a:rPr lang="en-US" b="1" dirty="0"/>
              <a:t>Step 7: Working with the </a:t>
            </a:r>
            <a:r>
              <a:rPr lang="en-US" b="1" dirty="0" err="1"/>
              <a:t>MainActivity.kt</a:t>
            </a:r>
            <a:endParaRPr lang="en-US" b="1" dirty="0"/>
          </a:p>
          <a:p>
            <a:pPr marL="0" indent="0">
              <a:buNone/>
            </a:pPr>
            <a:r>
              <a:rPr lang="en-US" dirty="0"/>
              <a:t>import </a:t>
            </a:r>
            <a:r>
              <a:rPr lang="en-US" dirty="0" err="1"/>
              <a:t>android.os.Bundle</a:t>
            </a:r>
            <a:r>
              <a:rPr lang="en-US" dirty="0"/>
              <a:t> </a:t>
            </a:r>
          </a:p>
          <a:p>
            <a:pPr marL="0" indent="0">
              <a:buNone/>
            </a:pPr>
            <a:r>
              <a:rPr lang="en-US" dirty="0"/>
              <a:t>import </a:t>
            </a:r>
            <a:r>
              <a:rPr lang="en-US" dirty="0" err="1"/>
              <a:t>androidx.appcompat.app.AppCompatActivity</a:t>
            </a:r>
            <a:r>
              <a:rPr lang="en-US" dirty="0"/>
              <a:t> </a:t>
            </a:r>
          </a:p>
          <a:p>
            <a:pPr marL="0" indent="0">
              <a:buNone/>
            </a:pPr>
            <a:r>
              <a:rPr lang="en-US" dirty="0"/>
              <a:t>import </a:t>
            </a:r>
            <a:r>
              <a:rPr lang="en-US" dirty="0" err="1"/>
              <a:t>androidx.recyclerview.widget.LinearLayoutManager</a:t>
            </a:r>
            <a:r>
              <a:rPr lang="en-US" dirty="0"/>
              <a:t> </a:t>
            </a:r>
          </a:p>
          <a:p>
            <a:pPr marL="0" indent="0">
              <a:buNone/>
            </a:pPr>
            <a:r>
              <a:rPr lang="en-US" dirty="0"/>
              <a:t>import </a:t>
            </a:r>
            <a:r>
              <a:rPr lang="en-US" dirty="0" err="1"/>
              <a:t>androidx.recyclerview.widget.RecyclerView</a:t>
            </a:r>
            <a:r>
              <a:rPr lang="en-US" dirty="0"/>
              <a:t> </a:t>
            </a:r>
          </a:p>
          <a:p>
            <a:pPr marL="0" indent="0">
              <a:buNone/>
            </a:pPr>
            <a:r>
              <a:rPr lang="en-US" dirty="0"/>
              <a:t>  </a:t>
            </a:r>
          </a:p>
          <a:p>
            <a:pPr marL="0" indent="0">
              <a:buNone/>
            </a:pPr>
            <a:r>
              <a:rPr lang="en-US" dirty="0"/>
              <a:t>class </a:t>
            </a:r>
            <a:r>
              <a:rPr lang="en-US" dirty="0" err="1"/>
              <a:t>MainActivity</a:t>
            </a:r>
            <a:r>
              <a:rPr lang="en-US" dirty="0"/>
              <a:t> : </a:t>
            </a:r>
            <a:r>
              <a:rPr lang="en-US" dirty="0" err="1"/>
              <a:t>AppCompatActivity</a:t>
            </a:r>
            <a:r>
              <a:rPr lang="en-US" dirty="0"/>
              <a:t>() { </a:t>
            </a:r>
          </a:p>
          <a:p>
            <a:pPr marL="0" indent="0">
              <a:buNone/>
            </a:pPr>
            <a:r>
              <a:rPr lang="en-US" dirty="0"/>
              <a:t>    override fun </a:t>
            </a:r>
            <a:r>
              <a:rPr lang="en-US" dirty="0" err="1"/>
              <a:t>onCreate</a:t>
            </a:r>
            <a:r>
              <a:rPr lang="en-US" dirty="0"/>
              <a:t>(</a:t>
            </a:r>
            <a:r>
              <a:rPr lang="en-US" dirty="0" err="1"/>
              <a:t>savedInstanceState</a:t>
            </a:r>
            <a:r>
              <a:rPr lang="en-US" dirty="0"/>
              <a:t>: Bundle?) { </a:t>
            </a:r>
          </a:p>
          <a:p>
            <a:pPr marL="0" indent="0">
              <a:buNone/>
            </a:pPr>
            <a:r>
              <a:rPr lang="en-US" dirty="0"/>
              <a:t>        </a:t>
            </a:r>
            <a:r>
              <a:rPr lang="en-US" dirty="0" err="1"/>
              <a:t>super.onCreate</a:t>
            </a:r>
            <a:r>
              <a:rPr lang="en-US" dirty="0"/>
              <a:t>(</a:t>
            </a:r>
            <a:r>
              <a:rPr lang="en-US" dirty="0" err="1"/>
              <a:t>savedInstanceState</a:t>
            </a:r>
            <a:r>
              <a:rPr lang="en-US" dirty="0"/>
              <a:t>) </a:t>
            </a:r>
          </a:p>
          <a:p>
            <a:pPr marL="0" indent="0">
              <a:buNone/>
            </a:pPr>
            <a:r>
              <a:rPr lang="en-US" dirty="0"/>
              <a:t>        </a:t>
            </a:r>
            <a:r>
              <a:rPr lang="en-US" dirty="0" err="1"/>
              <a:t>setContentView</a:t>
            </a:r>
            <a:r>
              <a:rPr lang="en-US" dirty="0"/>
              <a:t>(</a:t>
            </a:r>
            <a:r>
              <a:rPr lang="en-US" dirty="0" err="1"/>
              <a:t>R.layout.activity_main</a:t>
            </a:r>
            <a:r>
              <a:rPr lang="en-US" dirty="0"/>
              <a:t>) </a:t>
            </a:r>
          </a:p>
          <a:p>
            <a:pPr marL="0" indent="0">
              <a:buNone/>
            </a:pPr>
            <a:r>
              <a:rPr lang="en-US" dirty="0"/>
              <a:t>  </a:t>
            </a:r>
          </a:p>
          <a:p>
            <a:pPr marL="0" indent="0">
              <a:buNone/>
            </a:pPr>
            <a:r>
              <a:rPr lang="en-US" dirty="0"/>
              <a:t>        // getting the </a:t>
            </a:r>
            <a:r>
              <a:rPr lang="en-US" dirty="0" err="1"/>
              <a:t>recyclerview</a:t>
            </a:r>
            <a:r>
              <a:rPr lang="en-US" dirty="0"/>
              <a:t> by its id </a:t>
            </a:r>
          </a:p>
          <a:p>
            <a:pPr marL="0" indent="0">
              <a:buNone/>
            </a:pPr>
            <a:r>
              <a:rPr lang="en-US" dirty="0"/>
              <a:t>        </a:t>
            </a:r>
            <a:r>
              <a:rPr lang="en-US" dirty="0" err="1"/>
              <a:t>val</a:t>
            </a:r>
            <a:r>
              <a:rPr lang="en-US" dirty="0"/>
              <a:t> </a:t>
            </a:r>
            <a:r>
              <a:rPr lang="en-US" dirty="0" err="1"/>
              <a:t>recyclerview</a:t>
            </a:r>
            <a:r>
              <a:rPr lang="en-US" dirty="0"/>
              <a:t> = </a:t>
            </a:r>
            <a:r>
              <a:rPr lang="en-US" dirty="0" err="1"/>
              <a:t>findViewById</a:t>
            </a:r>
            <a:r>
              <a:rPr lang="en-US" dirty="0"/>
              <a:t>&lt;</a:t>
            </a:r>
            <a:r>
              <a:rPr lang="en-US" dirty="0" err="1"/>
              <a:t>RecyclerView</a:t>
            </a:r>
            <a:r>
              <a:rPr lang="en-US" dirty="0"/>
              <a:t>&gt;(</a:t>
            </a:r>
            <a:r>
              <a:rPr lang="en-US" dirty="0" err="1"/>
              <a:t>R.id.recyclerview</a:t>
            </a:r>
            <a:r>
              <a:rPr lang="en-US" dirty="0"/>
              <a:t>) </a:t>
            </a:r>
          </a:p>
          <a:p>
            <a:pPr marL="0" indent="0">
              <a:buNone/>
            </a:pPr>
            <a:r>
              <a:rPr lang="en-US" dirty="0"/>
              <a:t>  </a:t>
            </a:r>
          </a:p>
          <a:p>
            <a:pPr marL="0" indent="0">
              <a:buNone/>
            </a:pPr>
            <a:r>
              <a:rPr lang="en-US" dirty="0"/>
              <a:t>        // this creates a vertical layout Manager </a:t>
            </a:r>
          </a:p>
          <a:p>
            <a:pPr marL="0" indent="0">
              <a:buNone/>
            </a:pPr>
            <a:r>
              <a:rPr lang="en-US" dirty="0"/>
              <a:t>        </a:t>
            </a:r>
            <a:r>
              <a:rPr lang="en-US" dirty="0" err="1"/>
              <a:t>recyclerview.layoutManager</a:t>
            </a:r>
            <a:r>
              <a:rPr lang="en-US" dirty="0"/>
              <a:t> = </a:t>
            </a:r>
            <a:r>
              <a:rPr lang="en-US" dirty="0" err="1"/>
              <a:t>LinearLayoutManager</a:t>
            </a:r>
            <a:r>
              <a:rPr lang="en-US" dirty="0"/>
              <a:t>(this) </a:t>
            </a:r>
          </a:p>
          <a:p>
            <a:pPr marL="0" indent="0">
              <a:buNone/>
            </a:pPr>
            <a:r>
              <a:rPr lang="en-US" dirty="0"/>
              <a:t>  </a:t>
            </a:r>
          </a:p>
          <a:p>
            <a:pPr marL="0" indent="0">
              <a:buNone/>
            </a:pPr>
            <a:r>
              <a:rPr lang="en-US" dirty="0"/>
              <a:t>        // </a:t>
            </a:r>
            <a:r>
              <a:rPr lang="en-US" dirty="0" err="1"/>
              <a:t>ArrayList</a:t>
            </a:r>
            <a:r>
              <a:rPr lang="en-US" dirty="0"/>
              <a:t> of class </a:t>
            </a:r>
            <a:r>
              <a:rPr lang="en-US" dirty="0" err="1"/>
              <a:t>ItemsViewModel</a:t>
            </a:r>
            <a:r>
              <a:rPr lang="en-US" dirty="0"/>
              <a:t> </a:t>
            </a:r>
          </a:p>
          <a:p>
            <a:pPr marL="0" indent="0">
              <a:buNone/>
            </a:pPr>
            <a:r>
              <a:rPr lang="en-US" dirty="0"/>
              <a:t>        </a:t>
            </a:r>
            <a:r>
              <a:rPr lang="en-US" dirty="0" err="1"/>
              <a:t>val</a:t>
            </a:r>
            <a:r>
              <a:rPr lang="en-US" dirty="0"/>
              <a:t> data = </a:t>
            </a:r>
            <a:r>
              <a:rPr lang="en-US" dirty="0" err="1"/>
              <a:t>ArrayList</a:t>
            </a:r>
            <a:r>
              <a:rPr lang="en-US" dirty="0"/>
              <a:t>&lt;</a:t>
            </a:r>
            <a:r>
              <a:rPr lang="en-US" dirty="0" err="1"/>
              <a:t>ItemsViewModel</a:t>
            </a:r>
            <a:r>
              <a:rPr lang="en-US" dirty="0"/>
              <a:t>&gt;() </a:t>
            </a:r>
          </a:p>
          <a:p>
            <a:pPr marL="0" indent="0">
              <a:buNone/>
            </a:pPr>
            <a:endParaRPr lang="en-CA" b="1" dirty="0"/>
          </a:p>
        </p:txBody>
      </p:sp>
    </p:spTree>
    <p:extLst>
      <p:ext uri="{BB962C8B-B14F-4D97-AF65-F5344CB8AC3E}">
        <p14:creationId xmlns:p14="http://schemas.microsoft.com/office/powerpoint/2010/main" val="1486121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CBE73-68C9-3013-3DB3-891B3369641D}"/>
              </a:ext>
            </a:extLst>
          </p:cNvPr>
          <p:cNvSpPr>
            <a:spLocks noGrp="1"/>
          </p:cNvSpPr>
          <p:nvPr>
            <p:ph idx="1"/>
          </p:nvPr>
        </p:nvSpPr>
        <p:spPr>
          <a:xfrm>
            <a:off x="838200" y="793630"/>
            <a:ext cx="10515600" cy="5736566"/>
          </a:xfrm>
        </p:spPr>
        <p:txBody>
          <a:bodyPr>
            <a:normAutofit fontScale="85000" lnSpcReduction="20000"/>
          </a:bodyPr>
          <a:lstStyle/>
          <a:p>
            <a:pPr marL="0" indent="0">
              <a:buNone/>
            </a:pPr>
            <a:r>
              <a:rPr lang="en-CA" dirty="0"/>
              <a:t>// This loop will create 20 Views containing  </a:t>
            </a:r>
          </a:p>
          <a:p>
            <a:pPr marL="0" indent="0">
              <a:buNone/>
            </a:pPr>
            <a:r>
              <a:rPr lang="en-CA" dirty="0"/>
              <a:t>        // the image with the count of view </a:t>
            </a:r>
          </a:p>
          <a:p>
            <a:pPr marL="0" indent="0">
              <a:buNone/>
            </a:pPr>
            <a:r>
              <a:rPr lang="en-CA" dirty="0"/>
              <a:t>        for (</a:t>
            </a:r>
            <a:r>
              <a:rPr lang="en-CA" dirty="0" err="1"/>
              <a:t>i</a:t>
            </a:r>
            <a:r>
              <a:rPr lang="en-CA" dirty="0"/>
              <a:t> in 1..20) { </a:t>
            </a:r>
          </a:p>
          <a:p>
            <a:pPr marL="0" indent="0">
              <a:buNone/>
            </a:pPr>
            <a:r>
              <a:rPr lang="en-CA" dirty="0"/>
              <a:t>            </a:t>
            </a:r>
            <a:r>
              <a:rPr lang="en-CA" dirty="0" err="1"/>
              <a:t>data.add</a:t>
            </a:r>
            <a:r>
              <a:rPr lang="en-CA" dirty="0"/>
              <a:t>(</a:t>
            </a:r>
            <a:r>
              <a:rPr lang="en-CA" dirty="0" err="1"/>
              <a:t>ItemsViewModel</a:t>
            </a:r>
            <a:r>
              <a:rPr lang="en-CA" dirty="0"/>
              <a:t>(R.drawable.ic_baseline_folder_24, "Item " + </a:t>
            </a:r>
            <a:r>
              <a:rPr lang="en-CA" dirty="0" err="1"/>
              <a:t>i</a:t>
            </a:r>
            <a:r>
              <a:rPr lang="en-CA" dirty="0"/>
              <a:t>)) </a:t>
            </a:r>
          </a:p>
          <a:p>
            <a:pPr marL="0" indent="0">
              <a:buNone/>
            </a:pPr>
            <a:r>
              <a:rPr lang="en-CA" dirty="0"/>
              <a:t>        } </a:t>
            </a:r>
          </a:p>
          <a:p>
            <a:pPr marL="0" indent="0">
              <a:buNone/>
            </a:pPr>
            <a:r>
              <a:rPr lang="en-CA" dirty="0"/>
              <a:t>  </a:t>
            </a:r>
          </a:p>
          <a:p>
            <a:pPr marL="0" indent="0">
              <a:buNone/>
            </a:pPr>
            <a:r>
              <a:rPr lang="en-CA" dirty="0"/>
              <a:t>        // This will pass the </a:t>
            </a:r>
            <a:r>
              <a:rPr lang="en-CA" dirty="0" err="1"/>
              <a:t>ArrayList</a:t>
            </a:r>
            <a:r>
              <a:rPr lang="en-CA" dirty="0"/>
              <a:t> to our Adapter </a:t>
            </a:r>
          </a:p>
          <a:p>
            <a:pPr marL="0" indent="0">
              <a:buNone/>
            </a:pPr>
            <a:r>
              <a:rPr lang="en-CA" dirty="0"/>
              <a:t>        </a:t>
            </a:r>
            <a:r>
              <a:rPr lang="en-CA" dirty="0" err="1"/>
              <a:t>val</a:t>
            </a:r>
            <a:r>
              <a:rPr lang="en-CA" dirty="0"/>
              <a:t> adapter = </a:t>
            </a:r>
            <a:r>
              <a:rPr lang="en-CA" dirty="0" err="1"/>
              <a:t>CustomAdapter</a:t>
            </a:r>
            <a:r>
              <a:rPr lang="en-CA" dirty="0"/>
              <a:t>(data) </a:t>
            </a:r>
          </a:p>
          <a:p>
            <a:pPr marL="0" indent="0">
              <a:buNone/>
            </a:pPr>
            <a:r>
              <a:rPr lang="en-CA" dirty="0"/>
              <a:t>  </a:t>
            </a:r>
          </a:p>
          <a:p>
            <a:pPr marL="0" indent="0">
              <a:buNone/>
            </a:pPr>
            <a:r>
              <a:rPr lang="en-CA" dirty="0"/>
              <a:t>        // Setting the Adapter with the </a:t>
            </a:r>
            <a:r>
              <a:rPr lang="en-CA" dirty="0" err="1"/>
              <a:t>recyclerview</a:t>
            </a:r>
            <a:r>
              <a:rPr lang="en-CA" dirty="0"/>
              <a:t> </a:t>
            </a:r>
          </a:p>
          <a:p>
            <a:pPr marL="0" indent="0">
              <a:buNone/>
            </a:pPr>
            <a:r>
              <a:rPr lang="en-CA" dirty="0"/>
              <a:t>        </a:t>
            </a:r>
            <a:r>
              <a:rPr lang="en-CA" dirty="0" err="1"/>
              <a:t>recyclerview.adapter</a:t>
            </a:r>
            <a:r>
              <a:rPr lang="en-CA" dirty="0"/>
              <a:t> = adapter </a:t>
            </a:r>
          </a:p>
          <a:p>
            <a:pPr marL="0" indent="0">
              <a:buNone/>
            </a:pPr>
            <a:r>
              <a:rPr lang="en-CA" dirty="0"/>
              <a:t>  </a:t>
            </a:r>
          </a:p>
          <a:p>
            <a:pPr marL="0" indent="0">
              <a:buNone/>
            </a:pPr>
            <a:r>
              <a:rPr lang="en-CA" dirty="0"/>
              <a:t>    } </a:t>
            </a:r>
          </a:p>
          <a:p>
            <a:pPr marL="0" indent="0">
              <a:buNone/>
            </a:pPr>
            <a:r>
              <a:rPr lang="en-CA" dirty="0"/>
              <a:t>}</a:t>
            </a:r>
          </a:p>
        </p:txBody>
      </p:sp>
    </p:spTree>
    <p:extLst>
      <p:ext uri="{BB962C8B-B14F-4D97-AF65-F5344CB8AC3E}">
        <p14:creationId xmlns:p14="http://schemas.microsoft.com/office/powerpoint/2010/main" val="3485941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A709-611B-3688-96B2-12676D1846A4}"/>
              </a:ext>
            </a:extLst>
          </p:cNvPr>
          <p:cNvSpPr>
            <a:spLocks noGrp="1"/>
          </p:cNvSpPr>
          <p:nvPr>
            <p:ph type="title"/>
          </p:nvPr>
        </p:nvSpPr>
        <p:spPr/>
        <p:txBody>
          <a:bodyPr/>
          <a:lstStyle/>
          <a:p>
            <a:pPr algn="ctr"/>
            <a:r>
              <a:rPr lang="en-CA" dirty="0"/>
              <a:t>Output</a:t>
            </a:r>
          </a:p>
        </p:txBody>
      </p:sp>
      <p:pic>
        <p:nvPicPr>
          <p:cNvPr id="4" name="recyclerView_Output">
            <a:hlinkClick r:id="" action="ppaction://media"/>
            <a:extLst>
              <a:ext uri="{FF2B5EF4-FFF2-40B4-BE49-F238E27FC236}">
                <a16:creationId xmlns:a16="http://schemas.microsoft.com/office/drawing/2014/main" id="{8B8E94A6-0767-58AB-01F7-FF08B8A858B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967288" y="1825625"/>
            <a:ext cx="2257425" cy="4351338"/>
          </a:xfrm>
        </p:spPr>
      </p:pic>
    </p:spTree>
    <p:extLst>
      <p:ext uri="{BB962C8B-B14F-4D97-AF65-F5344CB8AC3E}">
        <p14:creationId xmlns:p14="http://schemas.microsoft.com/office/powerpoint/2010/main" val="10632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DC8AA-E671-FA96-123D-9104EC8C8FAD}"/>
              </a:ext>
            </a:extLst>
          </p:cNvPr>
          <p:cNvSpPr>
            <a:spLocks noGrp="1"/>
          </p:cNvSpPr>
          <p:nvPr>
            <p:ph idx="1"/>
          </p:nvPr>
        </p:nvSpPr>
        <p:spPr>
          <a:xfrm>
            <a:off x="163902" y="465826"/>
            <a:ext cx="11930331" cy="5943599"/>
          </a:xfrm>
        </p:spPr>
        <p:txBody>
          <a:bodyPr>
            <a:normAutofit lnSpcReduction="10000"/>
          </a:bodyPr>
          <a:lstStyle/>
          <a:p>
            <a:pPr marL="0" indent="0">
              <a:buNone/>
            </a:pPr>
            <a:r>
              <a:rPr lang="en-US" b="1" dirty="0"/>
              <a:t>Create a </a:t>
            </a:r>
            <a:r>
              <a:rPr lang="en-US" b="1" dirty="0" err="1"/>
              <a:t>TextView</a:t>
            </a:r>
            <a:r>
              <a:rPr lang="en-US" b="1" dirty="0"/>
              <a:t> in Activity File</a:t>
            </a:r>
          </a:p>
          <a:p>
            <a:pPr marL="0" indent="0">
              <a:buNone/>
            </a:pPr>
            <a:r>
              <a:rPr lang="en-CA" dirty="0"/>
              <a:t>public class </a:t>
            </a:r>
            <a:r>
              <a:rPr lang="en-CA" dirty="0" err="1"/>
              <a:t>MainActivity</a:t>
            </a:r>
            <a:r>
              <a:rPr lang="en-CA" dirty="0"/>
              <a:t> extends </a:t>
            </a:r>
            <a:r>
              <a:rPr lang="en-CA" dirty="0" err="1"/>
              <a:t>AppCompatActivity</a:t>
            </a:r>
            <a:r>
              <a:rPr lang="en-CA" dirty="0"/>
              <a:t> {</a:t>
            </a:r>
          </a:p>
          <a:p>
            <a:pPr marL="0" indent="0">
              <a:buNone/>
            </a:pPr>
            <a:r>
              <a:rPr lang="en-CA" dirty="0"/>
              <a:t>    @Override</a:t>
            </a:r>
          </a:p>
          <a:p>
            <a:pPr marL="0" indent="0">
              <a:buNone/>
            </a:pPr>
            <a:r>
              <a:rPr lang="en-CA" dirty="0"/>
              <a:t>    protected void </a:t>
            </a:r>
            <a:r>
              <a:rPr lang="en-CA" dirty="0" err="1"/>
              <a:t>onCreate</a:t>
            </a:r>
            <a:r>
              <a:rPr lang="en-CA" dirty="0"/>
              <a:t>(Bundle </a:t>
            </a:r>
            <a:r>
              <a:rPr lang="en-CA" dirty="0" err="1"/>
              <a:t>savedInstanceState</a:t>
            </a:r>
            <a:r>
              <a:rPr lang="en-CA" dirty="0"/>
              <a:t>) {</a:t>
            </a:r>
          </a:p>
          <a:p>
            <a:pPr marL="0" indent="0">
              <a:buNone/>
            </a:pPr>
            <a:r>
              <a:rPr lang="en-CA" dirty="0"/>
              <a:t>        </a:t>
            </a:r>
            <a:r>
              <a:rPr lang="en-CA" dirty="0" err="1"/>
              <a:t>super.onCreate</a:t>
            </a:r>
            <a:r>
              <a:rPr lang="en-CA" dirty="0"/>
              <a:t>(</a:t>
            </a:r>
            <a:r>
              <a:rPr lang="en-CA" dirty="0" err="1"/>
              <a:t>savedInstanceState</a:t>
            </a:r>
            <a:r>
              <a:rPr lang="en-CA" dirty="0"/>
              <a:t>);</a:t>
            </a:r>
          </a:p>
          <a:p>
            <a:pPr marL="0" indent="0">
              <a:buNone/>
            </a:pPr>
            <a:r>
              <a:rPr lang="en-CA" dirty="0"/>
              <a:t>        </a:t>
            </a:r>
            <a:r>
              <a:rPr lang="en-CA" dirty="0" err="1"/>
              <a:t>setContentView</a:t>
            </a:r>
            <a:r>
              <a:rPr lang="en-CA" dirty="0"/>
              <a:t>(</a:t>
            </a:r>
            <a:r>
              <a:rPr lang="en-CA" dirty="0" err="1"/>
              <a:t>R.layout.activity_main</a:t>
            </a:r>
            <a:r>
              <a:rPr lang="en-CA" dirty="0"/>
              <a:t>);</a:t>
            </a:r>
          </a:p>
          <a:p>
            <a:pPr marL="0" indent="0">
              <a:buNone/>
            </a:pPr>
            <a:r>
              <a:rPr lang="en-CA" dirty="0"/>
              <a:t>        </a:t>
            </a:r>
            <a:r>
              <a:rPr lang="en-CA" dirty="0" err="1"/>
              <a:t>LinearLayout</a:t>
            </a:r>
            <a:r>
              <a:rPr lang="en-CA" dirty="0"/>
              <a:t> </a:t>
            </a:r>
            <a:r>
              <a:rPr lang="en-CA" dirty="0" err="1"/>
              <a:t>linearLayout</a:t>
            </a:r>
            <a:r>
              <a:rPr lang="en-CA" dirty="0"/>
              <a:t> =  (</a:t>
            </a:r>
            <a:r>
              <a:rPr lang="en-CA" dirty="0" err="1"/>
              <a:t>LinearLayout</a:t>
            </a:r>
            <a:r>
              <a:rPr lang="en-CA" dirty="0"/>
              <a:t>) </a:t>
            </a:r>
            <a:r>
              <a:rPr lang="en-CA" dirty="0" err="1"/>
              <a:t>findViewById</a:t>
            </a:r>
            <a:r>
              <a:rPr lang="en-CA" dirty="0"/>
              <a:t>(</a:t>
            </a:r>
            <a:r>
              <a:rPr lang="en-CA" dirty="0" err="1"/>
              <a:t>R.id.linearlayout</a:t>
            </a:r>
            <a:r>
              <a:rPr lang="en-CA" dirty="0"/>
              <a:t>);</a:t>
            </a:r>
          </a:p>
          <a:p>
            <a:pPr marL="0" indent="0">
              <a:buNone/>
            </a:pPr>
            <a:r>
              <a:rPr lang="en-CA" dirty="0"/>
              <a:t>        </a:t>
            </a:r>
            <a:r>
              <a:rPr lang="en-CA" b="1" dirty="0" err="1">
                <a:highlight>
                  <a:srgbClr val="FFFF00"/>
                </a:highlight>
              </a:rPr>
              <a:t>TextView</a:t>
            </a:r>
            <a:r>
              <a:rPr lang="en-CA" b="1" dirty="0">
                <a:highlight>
                  <a:srgbClr val="FFFF00"/>
                </a:highlight>
              </a:rPr>
              <a:t> </a:t>
            </a:r>
            <a:r>
              <a:rPr lang="en-CA" b="1" dirty="0" err="1">
                <a:highlight>
                  <a:srgbClr val="FFFF00"/>
                </a:highlight>
              </a:rPr>
              <a:t>textView</a:t>
            </a:r>
            <a:r>
              <a:rPr lang="en-CA" b="1" dirty="0">
                <a:highlight>
                  <a:srgbClr val="FFFF00"/>
                </a:highlight>
              </a:rPr>
              <a:t> = new </a:t>
            </a:r>
            <a:r>
              <a:rPr lang="en-CA" b="1" dirty="0" err="1">
                <a:highlight>
                  <a:srgbClr val="FFFF00"/>
                </a:highlight>
              </a:rPr>
              <a:t>TextView</a:t>
            </a:r>
            <a:r>
              <a:rPr lang="en-CA" b="1" dirty="0">
                <a:highlight>
                  <a:srgbClr val="FFFF00"/>
                </a:highlight>
              </a:rPr>
              <a:t>(this);</a:t>
            </a:r>
          </a:p>
          <a:p>
            <a:pPr marL="0" indent="0">
              <a:buNone/>
            </a:pPr>
            <a:r>
              <a:rPr lang="en-CA" dirty="0"/>
              <a:t>        </a:t>
            </a:r>
            <a:r>
              <a:rPr lang="en-CA" dirty="0" err="1"/>
              <a:t>textView.</a:t>
            </a:r>
            <a:r>
              <a:rPr lang="en-CA" b="1" dirty="0" err="1">
                <a:highlight>
                  <a:srgbClr val="FFFF00"/>
                </a:highlight>
              </a:rPr>
              <a:t>setText</a:t>
            </a:r>
            <a:r>
              <a:rPr lang="en-CA" b="1" dirty="0">
                <a:highlight>
                  <a:srgbClr val="FFFF00"/>
                </a:highlight>
              </a:rPr>
              <a:t>("Welcome to </a:t>
            </a:r>
            <a:r>
              <a:rPr lang="en-CA" b="1" dirty="0" err="1">
                <a:highlight>
                  <a:srgbClr val="FFFF00"/>
                </a:highlight>
              </a:rPr>
              <a:t>Tutlane</a:t>
            </a:r>
            <a:r>
              <a:rPr lang="en-CA" b="1" dirty="0">
                <a:highlight>
                  <a:srgbClr val="FFFF00"/>
                </a:highlight>
              </a:rPr>
              <a:t>");</a:t>
            </a:r>
          </a:p>
          <a:p>
            <a:pPr marL="0" indent="0">
              <a:buNone/>
            </a:pPr>
            <a:r>
              <a:rPr lang="en-CA" dirty="0"/>
              <a:t>        </a:t>
            </a:r>
            <a:r>
              <a:rPr lang="en-CA" dirty="0" err="1"/>
              <a:t>linearLayout.addView</a:t>
            </a:r>
            <a:r>
              <a:rPr lang="en-CA" dirty="0"/>
              <a:t>(</a:t>
            </a:r>
            <a:r>
              <a:rPr lang="en-CA" dirty="0" err="1"/>
              <a:t>textView</a:t>
            </a:r>
            <a:r>
              <a:rPr lang="en-CA" dirty="0"/>
              <a:t>);</a:t>
            </a:r>
          </a:p>
          <a:p>
            <a:pPr marL="0" indent="0">
              <a:buNone/>
            </a:pPr>
            <a:r>
              <a:rPr lang="en-CA" dirty="0"/>
              <a:t>    }</a:t>
            </a:r>
          </a:p>
          <a:p>
            <a:pPr marL="0" indent="0">
              <a:buNone/>
            </a:pPr>
            <a:r>
              <a:rPr lang="en-CA" dirty="0"/>
              <a:t>}</a:t>
            </a:r>
          </a:p>
        </p:txBody>
      </p:sp>
    </p:spTree>
    <p:extLst>
      <p:ext uri="{BB962C8B-B14F-4D97-AF65-F5344CB8AC3E}">
        <p14:creationId xmlns:p14="http://schemas.microsoft.com/office/powerpoint/2010/main" val="312737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76C7-0908-3212-F21A-0E459A5ED9E1}"/>
              </a:ext>
            </a:extLst>
          </p:cNvPr>
          <p:cNvSpPr>
            <a:spLocks noGrp="1"/>
          </p:cNvSpPr>
          <p:nvPr>
            <p:ph type="title"/>
          </p:nvPr>
        </p:nvSpPr>
        <p:spPr>
          <a:xfrm>
            <a:off x="838200" y="103517"/>
            <a:ext cx="10515600" cy="526211"/>
          </a:xfrm>
        </p:spPr>
        <p:txBody>
          <a:bodyPr>
            <a:normAutofit fontScale="90000"/>
          </a:bodyPr>
          <a:lstStyle/>
          <a:p>
            <a:r>
              <a:rPr lang="en-CA" dirty="0"/>
              <a:t>Android </a:t>
            </a:r>
            <a:r>
              <a:rPr lang="en-CA" dirty="0" err="1"/>
              <a:t>TextView</a:t>
            </a:r>
            <a:r>
              <a:rPr lang="en-CA" dirty="0"/>
              <a:t> Attributes</a:t>
            </a:r>
          </a:p>
        </p:txBody>
      </p:sp>
      <p:graphicFrame>
        <p:nvGraphicFramePr>
          <p:cNvPr id="4" name="Content Placeholder 3">
            <a:extLst>
              <a:ext uri="{FF2B5EF4-FFF2-40B4-BE49-F238E27FC236}">
                <a16:creationId xmlns:a16="http://schemas.microsoft.com/office/drawing/2014/main" id="{CA271CFF-1391-5352-3B3B-FED5D958EF4E}"/>
              </a:ext>
            </a:extLst>
          </p:cNvPr>
          <p:cNvGraphicFramePr>
            <a:graphicFrameLocks noGrp="1"/>
          </p:cNvGraphicFramePr>
          <p:nvPr>
            <p:ph idx="1"/>
            <p:extLst>
              <p:ext uri="{D42A27DB-BD31-4B8C-83A1-F6EECF244321}">
                <p14:modId xmlns:p14="http://schemas.microsoft.com/office/powerpoint/2010/main" val="2807715383"/>
              </p:ext>
            </p:extLst>
          </p:nvPr>
        </p:nvGraphicFramePr>
        <p:xfrm>
          <a:off x="838200" y="1181819"/>
          <a:ext cx="10798834" cy="5503184"/>
        </p:xfrm>
        <a:graphic>
          <a:graphicData uri="http://schemas.openxmlformats.org/drawingml/2006/table">
            <a:tbl>
              <a:tblPr/>
              <a:tblGrid>
                <a:gridCol w="2793521">
                  <a:extLst>
                    <a:ext uri="{9D8B030D-6E8A-4147-A177-3AD203B41FA5}">
                      <a16:colId xmlns:a16="http://schemas.microsoft.com/office/drawing/2014/main" val="1673373355"/>
                    </a:ext>
                  </a:extLst>
                </a:gridCol>
                <a:gridCol w="8005313">
                  <a:extLst>
                    <a:ext uri="{9D8B030D-6E8A-4147-A177-3AD203B41FA5}">
                      <a16:colId xmlns:a16="http://schemas.microsoft.com/office/drawing/2014/main" val="1281241330"/>
                    </a:ext>
                  </a:extLst>
                </a:gridCol>
              </a:tblGrid>
              <a:tr h="159504">
                <a:tc>
                  <a:txBody>
                    <a:bodyPr/>
                    <a:lstStyle/>
                    <a:p>
                      <a:pPr algn="ctr" fontAlgn="b"/>
                      <a:r>
                        <a:rPr lang="en-CA" sz="2800">
                          <a:solidFill>
                            <a:srgbClr val="FFFFFF"/>
                          </a:solidFill>
                          <a:effectLst/>
                          <a:highlight>
                            <a:srgbClr val="0088CC"/>
                          </a:highlight>
                        </a:rPr>
                        <a:t>Attribute</a:t>
                      </a:r>
                    </a:p>
                  </a:txBody>
                  <a:tcPr marL="28440" marR="28440" marT="28440" marB="2844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60D13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tc>
                  <a:txBody>
                    <a:bodyPr/>
                    <a:lstStyle/>
                    <a:p>
                      <a:pPr algn="ctr" fontAlgn="b"/>
                      <a:r>
                        <a:rPr lang="en-CA" sz="2800" dirty="0">
                          <a:solidFill>
                            <a:srgbClr val="FFFFFF"/>
                          </a:solidFill>
                          <a:effectLst/>
                          <a:highlight>
                            <a:srgbClr val="0088CC"/>
                          </a:highlight>
                        </a:rPr>
                        <a:t>Description</a:t>
                      </a:r>
                    </a:p>
                  </a:txBody>
                  <a:tcPr marL="28440" marR="28440" marT="28440" marB="2844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40F03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extLst>
                  <a:ext uri="{0D108BD9-81ED-4DB2-BD59-A6C34878D82A}">
                    <a16:rowId xmlns:a16="http://schemas.microsoft.com/office/drawing/2014/main" val="1557377418"/>
                  </a:ext>
                </a:extLst>
              </a:tr>
              <a:tr h="425111">
                <a:tc>
                  <a:txBody>
                    <a:bodyPr/>
                    <a:lstStyle/>
                    <a:p>
                      <a:pPr fontAlgn="t"/>
                      <a:r>
                        <a:rPr lang="en-CA" sz="2400">
                          <a:effectLst/>
                        </a:rPr>
                        <a:t>android: id</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uniquely identify the control</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727100028"/>
                  </a:ext>
                </a:extLst>
              </a:tr>
              <a:tr h="963142">
                <a:tc>
                  <a:txBody>
                    <a:bodyPr/>
                    <a:lstStyle/>
                    <a:p>
                      <a:pPr fontAlgn="t"/>
                      <a:r>
                        <a:rPr lang="en-CA" sz="2400" dirty="0" err="1">
                          <a:effectLst/>
                        </a:rPr>
                        <a:t>android:autoLink</a:t>
                      </a:r>
                      <a:endParaRPr lang="en-CA" sz="2400" dirty="0">
                        <a:effectLst/>
                      </a:endParaRP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dirty="0">
                          <a:effectLst/>
                        </a:rPr>
                        <a:t>It will automatically found and convert URLs and email addresses as clickable links.</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4204420"/>
                  </a:ext>
                </a:extLst>
              </a:tr>
              <a:tr h="604455">
                <a:tc>
                  <a:txBody>
                    <a:bodyPr/>
                    <a:lstStyle/>
                    <a:p>
                      <a:pPr fontAlgn="t"/>
                      <a:r>
                        <a:rPr lang="en-CA" sz="2400">
                          <a:effectLst/>
                        </a:rPr>
                        <a:t>android: ems</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make the textview be exactly this many ems wide.</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932481405"/>
                  </a:ext>
                </a:extLst>
              </a:tr>
              <a:tr h="604455">
                <a:tc>
                  <a:txBody>
                    <a:bodyPr/>
                    <a:lstStyle/>
                    <a:p>
                      <a:pPr fontAlgn="t"/>
                      <a:r>
                        <a:rPr lang="en-CA" sz="2400">
                          <a:effectLst/>
                        </a:rPr>
                        <a:t>android:hint</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is used to display the hint text when text is empty</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6006903"/>
                  </a:ext>
                </a:extLst>
              </a:tr>
              <a:tr h="783799">
                <a:tc>
                  <a:txBody>
                    <a:bodyPr/>
                    <a:lstStyle/>
                    <a:p>
                      <a:pPr fontAlgn="t"/>
                      <a:r>
                        <a:rPr lang="en-CA" sz="2400">
                          <a:effectLst/>
                        </a:rPr>
                        <a:t>android:width</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makes the TextView be exactly this many pixels wide.</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476638081"/>
                  </a:ext>
                </a:extLst>
              </a:tr>
              <a:tr h="604455">
                <a:tc>
                  <a:txBody>
                    <a:bodyPr/>
                    <a:lstStyle/>
                    <a:p>
                      <a:pPr fontAlgn="t"/>
                      <a:r>
                        <a:rPr lang="en-CA" sz="2400">
                          <a:effectLst/>
                        </a:rPr>
                        <a:t>android:height</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makes the TextView be exactly this many pixels tall.</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77788556"/>
                  </a:ext>
                </a:extLst>
              </a:tr>
              <a:tr h="425111">
                <a:tc>
                  <a:txBody>
                    <a:bodyPr/>
                    <a:lstStyle/>
                    <a:p>
                      <a:pPr fontAlgn="t"/>
                      <a:r>
                        <a:rPr lang="en-CA" sz="2400">
                          <a:effectLst/>
                        </a:rPr>
                        <a:t>android:text</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display the text.</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164593087"/>
                  </a:ext>
                </a:extLst>
              </a:tr>
              <a:tr h="425111">
                <a:tc>
                  <a:txBody>
                    <a:bodyPr/>
                    <a:lstStyle/>
                    <a:p>
                      <a:pPr fontAlgn="t"/>
                      <a:r>
                        <a:rPr lang="en-CA" sz="2400">
                          <a:effectLst/>
                        </a:rPr>
                        <a:t>android:textColor</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dirty="0">
                          <a:effectLst/>
                        </a:rPr>
                        <a:t>It is used to change the color of the text.</a:t>
                      </a:r>
                    </a:p>
                  </a:txBody>
                  <a:tcPr marL="28440" marR="28440" marT="28440" marB="28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3748866"/>
                  </a:ext>
                </a:extLst>
              </a:tr>
            </a:tbl>
          </a:graphicData>
        </a:graphic>
      </p:graphicFrame>
    </p:spTree>
    <p:extLst>
      <p:ext uri="{BB962C8B-B14F-4D97-AF65-F5344CB8AC3E}">
        <p14:creationId xmlns:p14="http://schemas.microsoft.com/office/powerpoint/2010/main" val="296789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76C7-0908-3212-F21A-0E459A5ED9E1}"/>
              </a:ext>
            </a:extLst>
          </p:cNvPr>
          <p:cNvSpPr>
            <a:spLocks noGrp="1"/>
          </p:cNvSpPr>
          <p:nvPr>
            <p:ph type="title"/>
          </p:nvPr>
        </p:nvSpPr>
        <p:spPr>
          <a:xfrm>
            <a:off x="838200" y="103517"/>
            <a:ext cx="10515600" cy="526211"/>
          </a:xfrm>
        </p:spPr>
        <p:txBody>
          <a:bodyPr>
            <a:normAutofit fontScale="90000"/>
          </a:bodyPr>
          <a:lstStyle/>
          <a:p>
            <a:r>
              <a:rPr lang="en-CA" dirty="0"/>
              <a:t>Android </a:t>
            </a:r>
            <a:r>
              <a:rPr lang="en-CA" dirty="0" err="1"/>
              <a:t>TextView</a:t>
            </a:r>
            <a:r>
              <a:rPr lang="en-CA" dirty="0"/>
              <a:t> Attributes</a:t>
            </a:r>
          </a:p>
        </p:txBody>
      </p:sp>
      <p:graphicFrame>
        <p:nvGraphicFramePr>
          <p:cNvPr id="4" name="Content Placeholder 3">
            <a:extLst>
              <a:ext uri="{FF2B5EF4-FFF2-40B4-BE49-F238E27FC236}">
                <a16:creationId xmlns:a16="http://schemas.microsoft.com/office/drawing/2014/main" id="{CA271CFF-1391-5352-3B3B-FED5D958EF4E}"/>
              </a:ext>
            </a:extLst>
          </p:cNvPr>
          <p:cNvGraphicFramePr>
            <a:graphicFrameLocks noGrp="1"/>
          </p:cNvGraphicFramePr>
          <p:nvPr>
            <p:ph idx="1"/>
            <p:extLst>
              <p:ext uri="{D42A27DB-BD31-4B8C-83A1-F6EECF244321}">
                <p14:modId xmlns:p14="http://schemas.microsoft.com/office/powerpoint/2010/main" val="3595638799"/>
              </p:ext>
            </p:extLst>
          </p:nvPr>
        </p:nvGraphicFramePr>
        <p:xfrm>
          <a:off x="189781" y="707365"/>
          <a:ext cx="11731925" cy="5762445"/>
        </p:xfrm>
        <a:graphic>
          <a:graphicData uri="http://schemas.openxmlformats.org/drawingml/2006/table">
            <a:tbl>
              <a:tblPr/>
              <a:tblGrid>
                <a:gridCol w="2780901">
                  <a:extLst>
                    <a:ext uri="{9D8B030D-6E8A-4147-A177-3AD203B41FA5}">
                      <a16:colId xmlns:a16="http://schemas.microsoft.com/office/drawing/2014/main" val="1673373355"/>
                    </a:ext>
                  </a:extLst>
                </a:gridCol>
                <a:gridCol w="8951024">
                  <a:extLst>
                    <a:ext uri="{9D8B030D-6E8A-4147-A177-3AD203B41FA5}">
                      <a16:colId xmlns:a16="http://schemas.microsoft.com/office/drawing/2014/main" val="1281241330"/>
                    </a:ext>
                  </a:extLst>
                </a:gridCol>
              </a:tblGrid>
              <a:tr h="510562">
                <a:tc>
                  <a:txBody>
                    <a:bodyPr/>
                    <a:lstStyle/>
                    <a:p>
                      <a:pPr algn="ctr" fontAlgn="b"/>
                      <a:r>
                        <a:rPr lang="en-CA" sz="2800">
                          <a:solidFill>
                            <a:srgbClr val="FFFFFF"/>
                          </a:solidFill>
                          <a:effectLst/>
                          <a:highlight>
                            <a:srgbClr val="0088CC"/>
                          </a:highlight>
                        </a:rPr>
                        <a:t>Attribute</a:t>
                      </a:r>
                    </a:p>
                  </a:txBody>
                  <a:tcPr marL="28440" marR="28440" marT="28440" marB="2844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60D13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tc>
                  <a:txBody>
                    <a:bodyPr/>
                    <a:lstStyle/>
                    <a:p>
                      <a:pPr algn="ctr" fontAlgn="b"/>
                      <a:r>
                        <a:rPr lang="en-CA" sz="2800" dirty="0">
                          <a:solidFill>
                            <a:srgbClr val="FFFFFF"/>
                          </a:solidFill>
                          <a:effectLst/>
                          <a:highlight>
                            <a:srgbClr val="0088CC"/>
                          </a:highlight>
                        </a:rPr>
                        <a:t>Description</a:t>
                      </a:r>
                    </a:p>
                  </a:txBody>
                  <a:tcPr marL="28440" marR="28440" marT="28440" marB="2844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40F03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extLst>
                  <a:ext uri="{0D108BD9-81ED-4DB2-BD59-A6C34878D82A}">
                    <a16:rowId xmlns:a16="http://schemas.microsoft.com/office/drawing/2014/main" val="1557377418"/>
                  </a:ext>
                </a:extLst>
              </a:tr>
              <a:tr h="493416">
                <a:tc>
                  <a:txBody>
                    <a:bodyPr/>
                    <a:lstStyle/>
                    <a:p>
                      <a:pPr fontAlgn="t"/>
                      <a:r>
                        <a:rPr lang="en-CA" sz="2400" dirty="0" err="1">
                          <a:effectLst/>
                        </a:rPr>
                        <a:t>android:gravity</a:t>
                      </a:r>
                      <a:endParaRPr lang="en-CA" sz="2400" dirty="0">
                        <a:effectLst/>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specify how to align the text by the view's x and y-axis.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727100028"/>
                  </a:ext>
                </a:extLst>
              </a:tr>
              <a:tr h="643521">
                <a:tc>
                  <a:txBody>
                    <a:bodyPr/>
                    <a:lstStyle/>
                    <a:p>
                      <a:pPr fontAlgn="t"/>
                      <a:r>
                        <a:rPr lang="en-CA" sz="2400">
                          <a:effectLst/>
                        </a:rPr>
                        <a:t>android:maxWidth</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is used to make the TextView be at most this many pixels wide.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4204420"/>
                  </a:ext>
                </a:extLst>
              </a:tr>
              <a:tr h="638155">
                <a:tc>
                  <a:txBody>
                    <a:bodyPr/>
                    <a:lstStyle/>
                    <a:p>
                      <a:pPr fontAlgn="t"/>
                      <a:r>
                        <a:rPr lang="en-CA" sz="2400">
                          <a:effectLst/>
                        </a:rPr>
                        <a:t>android:minWidth</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make the TextView be at least this many pixels wide.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932481405"/>
                  </a:ext>
                </a:extLst>
              </a:tr>
              <a:tr h="638155">
                <a:tc>
                  <a:txBody>
                    <a:bodyPr/>
                    <a:lstStyle/>
                    <a:p>
                      <a:pPr fontAlgn="t"/>
                      <a:r>
                        <a:rPr lang="en-CA" sz="2400">
                          <a:effectLst/>
                        </a:rPr>
                        <a:t>android:textSize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is used to specify the size of the text.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6006903"/>
                  </a:ext>
                </a:extLst>
              </a:tr>
              <a:tr h="827497">
                <a:tc>
                  <a:txBody>
                    <a:bodyPr/>
                    <a:lstStyle/>
                    <a:p>
                      <a:pPr fontAlgn="t"/>
                      <a:r>
                        <a:rPr lang="en-CA" sz="2400">
                          <a:effectLst/>
                        </a:rPr>
                        <a:t>android:textStyle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change the style (bold, italic, bolditalic) of text.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476638081"/>
                  </a:ext>
                </a:extLst>
              </a:tr>
              <a:tr h="638155">
                <a:tc>
                  <a:txBody>
                    <a:bodyPr/>
                    <a:lstStyle/>
                    <a:p>
                      <a:pPr fontAlgn="t"/>
                      <a:r>
                        <a:rPr lang="en-CA" sz="2400">
                          <a:effectLst/>
                        </a:rPr>
                        <a:t>android:textAllCaps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is used to present the text in all CAPS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77788556"/>
                  </a:ext>
                </a:extLst>
              </a:tr>
              <a:tr h="879568">
                <a:tc>
                  <a:txBody>
                    <a:bodyPr/>
                    <a:lstStyle/>
                    <a:p>
                      <a:pPr fontAlgn="t"/>
                      <a:r>
                        <a:rPr lang="en-CA" sz="2400">
                          <a:effectLst/>
                        </a:rPr>
                        <a:t>android:typeface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specify the Typeface (normal, sans, serif, monospace) for the text.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164593087"/>
                  </a:ext>
                </a:extLst>
              </a:tr>
              <a:tr h="493416">
                <a:tc>
                  <a:txBody>
                    <a:bodyPr/>
                    <a:lstStyle/>
                    <a:p>
                      <a:pPr fontAlgn="t"/>
                      <a:r>
                        <a:rPr lang="en-CA" sz="2400">
                          <a:effectLst/>
                        </a:rPr>
                        <a:t>android:textColor</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dirty="0">
                          <a:effectLst/>
                        </a:rPr>
                        <a:t>It is used to change the color of the text.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3748866"/>
                  </a:ext>
                </a:extLst>
              </a:tr>
            </a:tbl>
          </a:graphicData>
        </a:graphic>
      </p:graphicFrame>
    </p:spTree>
    <p:extLst>
      <p:ext uri="{BB962C8B-B14F-4D97-AF65-F5344CB8AC3E}">
        <p14:creationId xmlns:p14="http://schemas.microsoft.com/office/powerpoint/2010/main" val="136619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76C7-0908-3212-F21A-0E459A5ED9E1}"/>
              </a:ext>
            </a:extLst>
          </p:cNvPr>
          <p:cNvSpPr>
            <a:spLocks noGrp="1"/>
          </p:cNvSpPr>
          <p:nvPr>
            <p:ph type="title"/>
          </p:nvPr>
        </p:nvSpPr>
        <p:spPr>
          <a:xfrm>
            <a:off x="838200" y="103517"/>
            <a:ext cx="10515600" cy="897147"/>
          </a:xfrm>
        </p:spPr>
        <p:txBody>
          <a:bodyPr>
            <a:normAutofit/>
          </a:bodyPr>
          <a:lstStyle/>
          <a:p>
            <a:r>
              <a:rPr lang="en-CA" dirty="0"/>
              <a:t>Android </a:t>
            </a:r>
            <a:r>
              <a:rPr lang="en-CA" dirty="0" err="1"/>
              <a:t>TextView</a:t>
            </a:r>
            <a:r>
              <a:rPr lang="en-CA" dirty="0"/>
              <a:t> Attributes</a:t>
            </a:r>
          </a:p>
        </p:txBody>
      </p:sp>
      <p:graphicFrame>
        <p:nvGraphicFramePr>
          <p:cNvPr id="4" name="Content Placeholder 3">
            <a:extLst>
              <a:ext uri="{FF2B5EF4-FFF2-40B4-BE49-F238E27FC236}">
                <a16:creationId xmlns:a16="http://schemas.microsoft.com/office/drawing/2014/main" id="{CA271CFF-1391-5352-3B3B-FED5D958EF4E}"/>
              </a:ext>
            </a:extLst>
          </p:cNvPr>
          <p:cNvGraphicFramePr>
            <a:graphicFrameLocks noGrp="1"/>
          </p:cNvGraphicFramePr>
          <p:nvPr>
            <p:ph idx="1"/>
            <p:extLst>
              <p:ext uri="{D42A27DB-BD31-4B8C-83A1-F6EECF244321}">
                <p14:modId xmlns:p14="http://schemas.microsoft.com/office/powerpoint/2010/main" val="1948817562"/>
              </p:ext>
            </p:extLst>
          </p:nvPr>
        </p:nvGraphicFramePr>
        <p:xfrm>
          <a:off x="189781" y="1135647"/>
          <a:ext cx="11731925" cy="3724344"/>
        </p:xfrm>
        <a:graphic>
          <a:graphicData uri="http://schemas.openxmlformats.org/drawingml/2006/table">
            <a:tbl>
              <a:tblPr/>
              <a:tblGrid>
                <a:gridCol w="3692106">
                  <a:extLst>
                    <a:ext uri="{9D8B030D-6E8A-4147-A177-3AD203B41FA5}">
                      <a16:colId xmlns:a16="http://schemas.microsoft.com/office/drawing/2014/main" val="1673373355"/>
                    </a:ext>
                  </a:extLst>
                </a:gridCol>
                <a:gridCol w="8039819">
                  <a:extLst>
                    <a:ext uri="{9D8B030D-6E8A-4147-A177-3AD203B41FA5}">
                      <a16:colId xmlns:a16="http://schemas.microsoft.com/office/drawing/2014/main" val="1281241330"/>
                    </a:ext>
                  </a:extLst>
                </a:gridCol>
              </a:tblGrid>
              <a:tr h="0">
                <a:tc>
                  <a:txBody>
                    <a:bodyPr/>
                    <a:lstStyle/>
                    <a:p>
                      <a:pPr algn="ctr" fontAlgn="b"/>
                      <a:r>
                        <a:rPr lang="en-CA" sz="2800">
                          <a:solidFill>
                            <a:srgbClr val="FFFFFF"/>
                          </a:solidFill>
                          <a:effectLst/>
                          <a:highlight>
                            <a:srgbClr val="0088CC"/>
                          </a:highlight>
                        </a:rPr>
                        <a:t>Attribute</a:t>
                      </a:r>
                    </a:p>
                  </a:txBody>
                  <a:tcPr marL="28440" marR="28440" marT="28440" marB="2844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60D13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tc>
                  <a:txBody>
                    <a:bodyPr/>
                    <a:lstStyle/>
                    <a:p>
                      <a:pPr algn="ctr" fontAlgn="b"/>
                      <a:r>
                        <a:rPr lang="en-CA" sz="2800" dirty="0">
                          <a:solidFill>
                            <a:srgbClr val="FFFFFF"/>
                          </a:solidFill>
                          <a:effectLst/>
                          <a:highlight>
                            <a:srgbClr val="0088CC"/>
                          </a:highlight>
                        </a:rPr>
                        <a:t>Description</a:t>
                      </a:r>
                    </a:p>
                  </a:txBody>
                  <a:tcPr marL="28440" marR="28440" marT="28440" marB="28440" anchor="b">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40F03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88CC"/>
                    </a:solidFill>
                  </a:tcPr>
                </a:tc>
                <a:extLst>
                  <a:ext uri="{0D108BD9-81ED-4DB2-BD59-A6C34878D82A}">
                    <a16:rowId xmlns:a16="http://schemas.microsoft.com/office/drawing/2014/main" val="1557377418"/>
                  </a:ext>
                </a:extLst>
              </a:tr>
              <a:tr h="493416">
                <a:tc>
                  <a:txBody>
                    <a:bodyPr/>
                    <a:lstStyle/>
                    <a:p>
                      <a:pPr fontAlgn="t"/>
                      <a:r>
                        <a:rPr lang="en-CA" sz="2400" dirty="0" err="1">
                          <a:effectLst/>
                        </a:rPr>
                        <a:t>android:textColorHighlight</a:t>
                      </a:r>
                      <a:endParaRPr lang="en-CA" sz="2400" dirty="0">
                        <a:effectLst/>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change the color of text selection highlight.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727100028"/>
                  </a:ext>
                </a:extLst>
              </a:tr>
              <a:tr h="643521">
                <a:tc>
                  <a:txBody>
                    <a:bodyPr/>
                    <a:lstStyle/>
                    <a:p>
                      <a:pPr fontAlgn="t"/>
                      <a:r>
                        <a:rPr lang="en-CA" sz="2400">
                          <a:effectLst/>
                        </a:rPr>
                        <a:t>android:textColorLink</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is used to change the text color of links.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54204420"/>
                  </a:ext>
                </a:extLst>
              </a:tr>
              <a:tr h="638155">
                <a:tc>
                  <a:txBody>
                    <a:bodyPr/>
                    <a:lstStyle/>
                    <a:p>
                      <a:pPr fontAlgn="t"/>
                      <a:r>
                        <a:rPr lang="en-CA" sz="2400">
                          <a:effectLst/>
                        </a:rPr>
                        <a:t>android:inputType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a:effectLst/>
                        </a:rPr>
                        <a:t>It is used to specify the type of text being placed in text fields.</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932481405"/>
                  </a:ext>
                </a:extLst>
              </a:tr>
              <a:tr h="638155">
                <a:tc>
                  <a:txBody>
                    <a:bodyPr/>
                    <a:lstStyle/>
                    <a:p>
                      <a:pPr fontAlgn="t"/>
                      <a:r>
                        <a:rPr lang="en-CA" sz="2400">
                          <a:effectLst/>
                        </a:rPr>
                        <a:t>android:fontFamily</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2400">
                          <a:effectLst/>
                        </a:rPr>
                        <a:t>It is used to specify the fontFamily for the text.</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6006903"/>
                  </a:ext>
                </a:extLst>
              </a:tr>
              <a:tr h="827497">
                <a:tc>
                  <a:txBody>
                    <a:bodyPr/>
                    <a:lstStyle/>
                    <a:p>
                      <a:pPr fontAlgn="t"/>
                      <a:r>
                        <a:rPr lang="en-CA" sz="2400">
                          <a:effectLst/>
                        </a:rPr>
                        <a:t>android:editable</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2400" dirty="0">
                          <a:effectLst/>
                        </a:rPr>
                        <a:t>If we set, it specifies that this </a:t>
                      </a:r>
                      <a:r>
                        <a:rPr lang="en-US" sz="2400" dirty="0" err="1">
                          <a:effectLst/>
                        </a:rPr>
                        <a:t>TextView</a:t>
                      </a:r>
                      <a:r>
                        <a:rPr lang="en-US" sz="2400" dirty="0">
                          <a:effectLst/>
                        </a:rPr>
                        <a:t> has an input method.</a:t>
                      </a: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476638081"/>
                  </a:ext>
                </a:extLst>
              </a:tr>
            </a:tbl>
          </a:graphicData>
        </a:graphic>
      </p:graphicFrame>
    </p:spTree>
    <p:extLst>
      <p:ext uri="{BB962C8B-B14F-4D97-AF65-F5344CB8AC3E}">
        <p14:creationId xmlns:p14="http://schemas.microsoft.com/office/powerpoint/2010/main" val="116178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AFEA-6DE2-24FC-0306-2CAAAE1DEBA3}"/>
              </a:ext>
            </a:extLst>
          </p:cNvPr>
          <p:cNvSpPr>
            <a:spLocks noGrp="1"/>
          </p:cNvSpPr>
          <p:nvPr>
            <p:ph type="title"/>
          </p:nvPr>
        </p:nvSpPr>
        <p:spPr/>
        <p:txBody>
          <a:bodyPr/>
          <a:lstStyle/>
          <a:p>
            <a:r>
              <a:rPr lang="en-CA" dirty="0" err="1"/>
              <a:t>TextView</a:t>
            </a:r>
            <a:endParaRPr lang="en-CA" dirty="0"/>
          </a:p>
        </p:txBody>
      </p:sp>
      <p:sp>
        <p:nvSpPr>
          <p:cNvPr id="3" name="Content Placeholder 2">
            <a:extLst>
              <a:ext uri="{FF2B5EF4-FFF2-40B4-BE49-F238E27FC236}">
                <a16:creationId xmlns:a16="http://schemas.microsoft.com/office/drawing/2014/main" id="{9EBF6FAB-AFAD-193C-DAE9-C792D5BAD719}"/>
              </a:ext>
            </a:extLst>
          </p:cNvPr>
          <p:cNvSpPr>
            <a:spLocks noGrp="1"/>
          </p:cNvSpPr>
          <p:nvPr>
            <p:ph idx="1"/>
          </p:nvPr>
        </p:nvSpPr>
        <p:spPr>
          <a:xfrm>
            <a:off x="838199" y="1825625"/>
            <a:ext cx="10772955" cy="4351338"/>
          </a:xfrm>
        </p:spPr>
        <p:txBody>
          <a:bodyPr/>
          <a:lstStyle/>
          <a:p>
            <a:pPr marL="0" indent="0" algn="just">
              <a:lnSpc>
                <a:spcPct val="150000"/>
              </a:lnSpc>
              <a:buNone/>
            </a:pPr>
            <a:r>
              <a:rPr lang="en-US" dirty="0" err="1"/>
              <a:t>TextView</a:t>
            </a:r>
            <a:r>
              <a:rPr lang="en-US" dirty="0"/>
              <a:t> is a simple widget that is seen in every android application. This widget is used </a:t>
            </a:r>
            <a:r>
              <a:rPr lang="en-US" b="1" dirty="0">
                <a:highlight>
                  <a:srgbClr val="FFFF00"/>
                </a:highlight>
              </a:rPr>
              <a:t>to display simple text </a:t>
            </a:r>
            <a:r>
              <a:rPr lang="en-US" dirty="0"/>
              <a:t>within the android application. We can add custom styling to the text that we have to show. We will take a look at How to create a simple Text View in an android application.</a:t>
            </a:r>
            <a:endParaRPr lang="en-CA" dirty="0"/>
          </a:p>
        </p:txBody>
      </p:sp>
    </p:spTree>
    <p:extLst>
      <p:ext uri="{BB962C8B-B14F-4D97-AF65-F5344CB8AC3E}">
        <p14:creationId xmlns:p14="http://schemas.microsoft.com/office/powerpoint/2010/main" val="2846244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7568</TotalTime>
  <Words>4975</Words>
  <Application>Microsoft Office PowerPoint</Application>
  <PresentationFormat>Widescreen</PresentationFormat>
  <Paragraphs>567</Paragraphs>
  <Slides>49</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49</vt:i4>
      </vt:variant>
    </vt:vector>
  </HeadingPairs>
  <TitlesOfParts>
    <vt:vector size="52" baseType="lpstr">
      <vt:lpstr>Arial</vt:lpstr>
      <vt:lpstr>Cambria</vt:lpstr>
      <vt:lpstr>Office Theme</vt:lpstr>
      <vt:lpstr>Android UI Controls</vt:lpstr>
      <vt:lpstr>PowerPoint Presentation</vt:lpstr>
      <vt:lpstr>TextView Control</vt:lpstr>
      <vt:lpstr>PowerPoint Presentation</vt:lpstr>
      <vt:lpstr>PowerPoint Presentation</vt:lpstr>
      <vt:lpstr>Android TextView Attributes</vt:lpstr>
      <vt:lpstr>Android TextView Attributes</vt:lpstr>
      <vt:lpstr>Android TextView Attributes</vt:lpstr>
      <vt:lpstr>TextView</vt:lpstr>
      <vt:lpstr>PowerPoint Presentation</vt:lpstr>
      <vt:lpstr>PowerPoint Presentation</vt:lpstr>
      <vt:lpstr>PowerPoint Presentation</vt:lpstr>
      <vt:lpstr>PowerPoint Presentation</vt:lpstr>
      <vt:lpstr>PowerPoint Presentation</vt:lpstr>
      <vt:lpstr>PowerPoint Presentation</vt:lpstr>
      <vt:lpstr>Output</vt:lpstr>
      <vt:lpstr>Android EditText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Button in Android</vt:lpstr>
      <vt:lpstr>XML Attributes of Button Widget</vt:lpstr>
      <vt:lpstr>XML Attributes of Button Widget</vt:lpstr>
      <vt:lpstr>PowerPoint Presentation</vt:lpstr>
      <vt:lpstr>PowerPoint Presentation</vt:lpstr>
      <vt:lpstr>PowerPoint Presentation</vt:lpstr>
      <vt:lpstr>PowerPoint Presentation</vt:lpstr>
      <vt:lpstr>PowerPoint Presentation</vt:lpstr>
      <vt:lpstr>Output</vt:lpstr>
      <vt:lpstr>RecyclerView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Class and Structure in C#</dc:title>
  <dc:creator>MEENAKSHI YUVARAJ</dc:creator>
  <cp:lastModifiedBy>MEENAKSHI YUVARAJ</cp:lastModifiedBy>
  <cp:revision>2</cp:revision>
  <dcterms:created xsi:type="dcterms:W3CDTF">2024-05-19T00:43:37Z</dcterms:created>
  <dcterms:modified xsi:type="dcterms:W3CDTF">2024-05-28T00:15:59Z</dcterms:modified>
</cp:coreProperties>
</file>