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87" r:id="rId3"/>
    <p:sldId id="258" r:id="rId4"/>
    <p:sldId id="267" r:id="rId5"/>
    <p:sldId id="286" r:id="rId6"/>
    <p:sldId id="266" r:id="rId7"/>
    <p:sldId id="264" r:id="rId8"/>
    <p:sldId id="268" r:id="rId9"/>
    <p:sldId id="269" r:id="rId10"/>
    <p:sldId id="270" r:id="rId11"/>
    <p:sldId id="271" r:id="rId12"/>
    <p:sldId id="272" r:id="rId13"/>
    <p:sldId id="273" r:id="rId14"/>
    <p:sldId id="275" r:id="rId15"/>
    <p:sldId id="274" r:id="rId16"/>
    <p:sldId id="277" r:id="rId17"/>
    <p:sldId id="278" r:id="rId18"/>
    <p:sldId id="282" r:id="rId19"/>
    <p:sldId id="281" r:id="rId20"/>
    <p:sldId id="280" r:id="rId21"/>
    <p:sldId id="279" r:id="rId22"/>
    <p:sldId id="276" r:id="rId23"/>
    <p:sldId id="283" r:id="rId24"/>
    <p:sldId id="284" r:id="rId25"/>
    <p:sldId id="285" r:id="rId26"/>
    <p:sldId id="288" r:id="rId27"/>
    <p:sldId id="289" r:id="rId28"/>
    <p:sldId id="290" r:id="rId29"/>
    <p:sldId id="291" r:id="rId30"/>
    <p:sldId id="292" r:id="rId31"/>
    <p:sldId id="293" r:id="rId32"/>
    <p:sldId id="299" r:id="rId33"/>
    <p:sldId id="298" r:id="rId34"/>
    <p:sldId id="297" r:id="rId35"/>
    <p:sldId id="296" r:id="rId36"/>
    <p:sldId id="300" r:id="rId37"/>
    <p:sldId id="295" r:id="rId38"/>
    <p:sldId id="301" r:id="rId39"/>
    <p:sldId id="294" r:id="rId40"/>
    <p:sldId id="302" r:id="rId41"/>
    <p:sldId id="303" r:id="rId42"/>
    <p:sldId id="304" r:id="rId43"/>
    <p:sldId id="306" r:id="rId44"/>
    <p:sldId id="308" r:id="rId45"/>
    <p:sldId id="307" r:id="rId46"/>
    <p:sldId id="309" r:id="rId47"/>
    <p:sldId id="305" r:id="rId48"/>
    <p:sldId id="310" r:id="rId49"/>
    <p:sldId id="311" r:id="rId50"/>
    <p:sldId id="312" r:id="rId51"/>
    <p:sldId id="313" r:id="rId52"/>
    <p:sldId id="314" r:id="rId53"/>
    <p:sldId id="318" r:id="rId54"/>
    <p:sldId id="317" r:id="rId55"/>
    <p:sldId id="319" r:id="rId56"/>
    <p:sldId id="316" r:id="rId57"/>
    <p:sldId id="320"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4" d="100"/>
          <a:sy n="74" d="100"/>
        </p:scale>
        <p:origin x="34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ENAKSHI YUVARAJ" userId="7a017c7a0cb745f4" providerId="LiveId" clId="{E9A46C43-5A2D-44D6-BB7F-C8FDC8874DED}"/>
    <pc:docChg chg="undo custSel addSld delSld modSld sldOrd">
      <pc:chgData name="MEENAKSHI YUVARAJ" userId="7a017c7a0cb745f4" providerId="LiveId" clId="{E9A46C43-5A2D-44D6-BB7F-C8FDC8874DED}" dt="2024-05-28T00:02:34.903" v="2178" actId="2696"/>
      <pc:docMkLst>
        <pc:docMk/>
      </pc:docMkLst>
      <pc:sldChg chg="modSp mod">
        <pc:chgData name="MEENAKSHI YUVARAJ" userId="7a017c7a0cb745f4" providerId="LiveId" clId="{E9A46C43-5A2D-44D6-BB7F-C8FDC8874DED}" dt="2024-05-26T17:27:32.574" v="555" actId="113"/>
        <pc:sldMkLst>
          <pc:docMk/>
          <pc:sldMk cId="2582666680" sldId="258"/>
        </pc:sldMkLst>
        <pc:spChg chg="mod">
          <ac:chgData name="MEENAKSHI YUVARAJ" userId="7a017c7a0cb745f4" providerId="LiveId" clId="{E9A46C43-5A2D-44D6-BB7F-C8FDC8874DED}" dt="2024-05-26T17:17:08.877" v="1"/>
          <ac:spMkLst>
            <pc:docMk/>
            <pc:sldMk cId="2582666680" sldId="258"/>
            <ac:spMk id="2" creationId="{18F0B1E9-01F3-F972-75C2-4343B075F6C0}"/>
          </ac:spMkLst>
        </pc:spChg>
        <pc:spChg chg="mod">
          <ac:chgData name="MEENAKSHI YUVARAJ" userId="7a017c7a0cb745f4" providerId="LiveId" clId="{E9A46C43-5A2D-44D6-BB7F-C8FDC8874DED}" dt="2024-05-26T17:27:32.574" v="555" actId="113"/>
          <ac:spMkLst>
            <pc:docMk/>
            <pc:sldMk cId="2582666680" sldId="258"/>
            <ac:spMk id="3" creationId="{93C17A06-CCAA-87EB-E95F-B7EE3E270416}"/>
          </ac:spMkLst>
        </pc:spChg>
      </pc:sldChg>
      <pc:sldChg chg="del">
        <pc:chgData name="MEENAKSHI YUVARAJ" userId="7a017c7a0cb745f4" providerId="LiveId" clId="{E9A46C43-5A2D-44D6-BB7F-C8FDC8874DED}" dt="2024-05-26T17:28:02.070" v="558" actId="47"/>
        <pc:sldMkLst>
          <pc:docMk/>
          <pc:sldMk cId="1780031750" sldId="259"/>
        </pc:sldMkLst>
      </pc:sldChg>
      <pc:sldChg chg="del">
        <pc:chgData name="MEENAKSHI YUVARAJ" userId="7a017c7a0cb745f4" providerId="LiveId" clId="{E9A46C43-5A2D-44D6-BB7F-C8FDC8874DED}" dt="2024-05-26T17:28:03.445" v="559" actId="47"/>
        <pc:sldMkLst>
          <pc:docMk/>
          <pc:sldMk cId="3127370699" sldId="260"/>
        </pc:sldMkLst>
      </pc:sldChg>
      <pc:sldChg chg="del">
        <pc:chgData name="MEENAKSHI YUVARAJ" userId="7a017c7a0cb745f4" providerId="LiveId" clId="{E9A46C43-5A2D-44D6-BB7F-C8FDC8874DED}" dt="2024-05-26T17:28:04.097" v="560" actId="47"/>
        <pc:sldMkLst>
          <pc:docMk/>
          <pc:sldMk cId="2967891596" sldId="261"/>
        </pc:sldMkLst>
      </pc:sldChg>
      <pc:sldChg chg="del">
        <pc:chgData name="MEENAKSHI YUVARAJ" userId="7a017c7a0cb745f4" providerId="LiveId" clId="{E9A46C43-5A2D-44D6-BB7F-C8FDC8874DED}" dt="2024-05-26T17:28:04.865" v="561" actId="47"/>
        <pc:sldMkLst>
          <pc:docMk/>
          <pc:sldMk cId="1366198510" sldId="262"/>
        </pc:sldMkLst>
      </pc:sldChg>
      <pc:sldChg chg="del">
        <pc:chgData name="MEENAKSHI YUVARAJ" userId="7a017c7a0cb745f4" providerId="LiveId" clId="{E9A46C43-5A2D-44D6-BB7F-C8FDC8874DED}" dt="2024-05-26T17:28:05.559" v="562" actId="47"/>
        <pc:sldMkLst>
          <pc:docMk/>
          <pc:sldMk cId="1161789745" sldId="263"/>
        </pc:sldMkLst>
      </pc:sldChg>
      <pc:sldChg chg="modSp mod">
        <pc:chgData name="MEENAKSHI YUVARAJ" userId="7a017c7a0cb745f4" providerId="LiveId" clId="{E9A46C43-5A2D-44D6-BB7F-C8FDC8874DED}" dt="2024-05-26T17:33:04.103" v="584" actId="20577"/>
        <pc:sldMkLst>
          <pc:docMk/>
          <pc:sldMk cId="3204228211" sldId="264"/>
        </pc:sldMkLst>
        <pc:spChg chg="mod">
          <ac:chgData name="MEENAKSHI YUVARAJ" userId="7a017c7a0cb745f4" providerId="LiveId" clId="{E9A46C43-5A2D-44D6-BB7F-C8FDC8874DED}" dt="2024-05-26T17:32:41.102" v="578" actId="6549"/>
          <ac:spMkLst>
            <pc:docMk/>
            <pc:sldMk cId="3204228211" sldId="264"/>
            <ac:spMk id="2" creationId="{7ECF69ED-CF8B-4296-BB45-78D9D628BDDD}"/>
          </ac:spMkLst>
        </pc:spChg>
        <pc:spChg chg="mod">
          <ac:chgData name="MEENAKSHI YUVARAJ" userId="7a017c7a0cb745f4" providerId="LiveId" clId="{E9A46C43-5A2D-44D6-BB7F-C8FDC8874DED}" dt="2024-05-26T17:33:04.103" v="584" actId="20577"/>
          <ac:spMkLst>
            <pc:docMk/>
            <pc:sldMk cId="3204228211" sldId="264"/>
            <ac:spMk id="3" creationId="{CB2C1792-3095-BC6D-0050-F9A958E69992}"/>
          </ac:spMkLst>
        </pc:spChg>
      </pc:sldChg>
      <pc:sldChg chg="modSp new mod ord">
        <pc:chgData name="MEENAKSHI YUVARAJ" userId="7a017c7a0cb745f4" providerId="LiveId" clId="{E9A46C43-5A2D-44D6-BB7F-C8FDC8874DED}" dt="2024-05-26T17:25:39.577" v="546" actId="14100"/>
        <pc:sldMkLst>
          <pc:docMk/>
          <pc:sldMk cId="3959311135" sldId="265"/>
        </pc:sldMkLst>
        <pc:spChg chg="mod">
          <ac:chgData name="MEENAKSHI YUVARAJ" userId="7a017c7a0cb745f4" providerId="LiveId" clId="{E9A46C43-5A2D-44D6-BB7F-C8FDC8874DED}" dt="2024-05-26T17:18:44.983" v="152" actId="27636"/>
          <ac:spMkLst>
            <pc:docMk/>
            <pc:sldMk cId="3959311135" sldId="265"/>
            <ac:spMk id="2" creationId="{65A822C3-42CF-DF38-E954-6D766F645472}"/>
          </ac:spMkLst>
        </pc:spChg>
        <pc:spChg chg="mod">
          <ac:chgData name="MEENAKSHI YUVARAJ" userId="7a017c7a0cb745f4" providerId="LiveId" clId="{E9A46C43-5A2D-44D6-BB7F-C8FDC8874DED}" dt="2024-05-26T17:25:39.577" v="546" actId="14100"/>
          <ac:spMkLst>
            <pc:docMk/>
            <pc:sldMk cId="3959311135" sldId="265"/>
            <ac:spMk id="3" creationId="{E28A7EAD-1DCF-A8F3-39AF-973D43692B28}"/>
          </ac:spMkLst>
        </pc:spChg>
      </pc:sldChg>
      <pc:sldChg chg="modSp new mod">
        <pc:chgData name="MEENAKSHI YUVARAJ" userId="7a017c7a0cb745f4" providerId="LiveId" clId="{E9A46C43-5A2D-44D6-BB7F-C8FDC8874DED}" dt="2024-05-26T17:30:38.087" v="572" actId="13926"/>
        <pc:sldMkLst>
          <pc:docMk/>
          <pc:sldMk cId="1317791437" sldId="266"/>
        </pc:sldMkLst>
        <pc:spChg chg="mod">
          <ac:chgData name="MEENAKSHI YUVARAJ" userId="7a017c7a0cb745f4" providerId="LiveId" clId="{E9A46C43-5A2D-44D6-BB7F-C8FDC8874DED}" dt="2024-05-26T17:30:02.870" v="567" actId="27636"/>
          <ac:spMkLst>
            <pc:docMk/>
            <pc:sldMk cId="1317791437" sldId="266"/>
            <ac:spMk id="2" creationId="{F014B645-396E-DD5B-AEAF-13802D438C18}"/>
          </ac:spMkLst>
        </pc:spChg>
        <pc:spChg chg="mod">
          <ac:chgData name="MEENAKSHI YUVARAJ" userId="7a017c7a0cb745f4" providerId="LiveId" clId="{E9A46C43-5A2D-44D6-BB7F-C8FDC8874DED}" dt="2024-05-26T17:30:38.087" v="572" actId="13926"/>
          <ac:spMkLst>
            <pc:docMk/>
            <pc:sldMk cId="1317791437" sldId="266"/>
            <ac:spMk id="3" creationId="{7BCA8820-8F61-57A2-8CF3-ED96D6A744C9}"/>
          </ac:spMkLst>
        </pc:spChg>
      </pc:sldChg>
      <pc:sldChg chg="modSp add mod">
        <pc:chgData name="MEENAKSHI YUVARAJ" userId="7a017c7a0cb745f4" providerId="LiveId" clId="{E9A46C43-5A2D-44D6-BB7F-C8FDC8874DED}" dt="2024-05-26T17:27:51.945" v="557" actId="13926"/>
        <pc:sldMkLst>
          <pc:docMk/>
          <pc:sldMk cId="4160093365" sldId="267"/>
        </pc:sldMkLst>
        <pc:spChg chg="mod">
          <ac:chgData name="MEENAKSHI YUVARAJ" userId="7a017c7a0cb745f4" providerId="LiveId" clId="{E9A46C43-5A2D-44D6-BB7F-C8FDC8874DED}" dt="2024-05-26T17:27:51.945" v="557" actId="13926"/>
          <ac:spMkLst>
            <pc:docMk/>
            <pc:sldMk cId="4160093365" sldId="267"/>
            <ac:spMk id="3" creationId="{93C17A06-CCAA-87EB-E95F-B7EE3E270416}"/>
          </ac:spMkLst>
        </pc:spChg>
      </pc:sldChg>
      <pc:sldChg chg="addSp delSp modSp new mod">
        <pc:chgData name="MEENAKSHI YUVARAJ" userId="7a017c7a0cb745f4" providerId="LiveId" clId="{E9A46C43-5A2D-44D6-BB7F-C8FDC8874DED}" dt="2024-05-26T17:37:53.779" v="610" actId="403"/>
        <pc:sldMkLst>
          <pc:docMk/>
          <pc:sldMk cId="1421249222" sldId="268"/>
        </pc:sldMkLst>
        <pc:spChg chg="mod">
          <ac:chgData name="MEENAKSHI YUVARAJ" userId="7a017c7a0cb745f4" providerId="LiveId" clId="{E9A46C43-5A2D-44D6-BB7F-C8FDC8874DED}" dt="2024-05-26T17:34:24.887" v="591" actId="20577"/>
          <ac:spMkLst>
            <pc:docMk/>
            <pc:sldMk cId="1421249222" sldId="268"/>
            <ac:spMk id="2" creationId="{4BD71D13-AA95-6C25-56A9-6A80BAE21662}"/>
          </ac:spMkLst>
        </pc:spChg>
        <pc:spChg chg="del mod">
          <ac:chgData name="MEENAKSHI YUVARAJ" userId="7a017c7a0cb745f4" providerId="LiveId" clId="{E9A46C43-5A2D-44D6-BB7F-C8FDC8874DED}" dt="2024-05-26T17:37:35.059" v="596"/>
          <ac:spMkLst>
            <pc:docMk/>
            <pc:sldMk cId="1421249222" sldId="268"/>
            <ac:spMk id="3" creationId="{DBCD23DA-E554-283F-1DC5-52961B34E275}"/>
          </ac:spMkLst>
        </pc:spChg>
        <pc:spChg chg="add mod">
          <ac:chgData name="MEENAKSHI YUVARAJ" userId="7a017c7a0cb745f4" providerId="LiveId" clId="{E9A46C43-5A2D-44D6-BB7F-C8FDC8874DED}" dt="2024-05-26T17:37:53.779" v="610" actId="403"/>
          <ac:spMkLst>
            <pc:docMk/>
            <pc:sldMk cId="1421249222" sldId="268"/>
            <ac:spMk id="4" creationId="{6D98D119-DE78-99A9-CA5E-F895D55BD78B}"/>
          </ac:spMkLst>
        </pc:spChg>
      </pc:sldChg>
      <pc:sldChg chg="addSp delSp modSp new mod">
        <pc:chgData name="MEENAKSHI YUVARAJ" userId="7a017c7a0cb745f4" providerId="LiveId" clId="{E9A46C43-5A2D-44D6-BB7F-C8FDC8874DED}" dt="2024-05-26T17:40:01.170" v="649" actId="14100"/>
        <pc:sldMkLst>
          <pc:docMk/>
          <pc:sldMk cId="215944421" sldId="269"/>
        </pc:sldMkLst>
        <pc:spChg chg="mod">
          <ac:chgData name="MEENAKSHI YUVARAJ" userId="7a017c7a0cb745f4" providerId="LiveId" clId="{E9A46C43-5A2D-44D6-BB7F-C8FDC8874DED}" dt="2024-05-26T17:39:24.607" v="639" actId="20577"/>
          <ac:spMkLst>
            <pc:docMk/>
            <pc:sldMk cId="215944421" sldId="269"/>
            <ac:spMk id="2" creationId="{7D49B6CB-0BCA-8CEC-979A-B4B1329A4FB5}"/>
          </ac:spMkLst>
        </pc:spChg>
        <pc:spChg chg="add del mod">
          <ac:chgData name="MEENAKSHI YUVARAJ" userId="7a017c7a0cb745f4" providerId="LiveId" clId="{E9A46C43-5A2D-44D6-BB7F-C8FDC8874DED}" dt="2024-05-26T17:40:01.170" v="649" actId="14100"/>
          <ac:spMkLst>
            <pc:docMk/>
            <pc:sldMk cId="215944421" sldId="269"/>
            <ac:spMk id="3" creationId="{A97902AC-D484-9D3D-E11D-005BD2A582C9}"/>
          </ac:spMkLst>
        </pc:spChg>
        <pc:spChg chg="add mod">
          <ac:chgData name="MEENAKSHI YUVARAJ" userId="7a017c7a0cb745f4" providerId="LiveId" clId="{E9A46C43-5A2D-44D6-BB7F-C8FDC8874DED}" dt="2024-05-26T17:38:57.476" v="628"/>
          <ac:spMkLst>
            <pc:docMk/>
            <pc:sldMk cId="215944421" sldId="269"/>
            <ac:spMk id="4" creationId="{DA323CE0-BA45-EF48-C001-DAC960E27083}"/>
          </ac:spMkLst>
        </pc:spChg>
      </pc:sldChg>
      <pc:sldChg chg="modSp new mod">
        <pc:chgData name="MEENAKSHI YUVARAJ" userId="7a017c7a0cb745f4" providerId="LiveId" clId="{E9A46C43-5A2D-44D6-BB7F-C8FDC8874DED}" dt="2024-05-27T23:50:45.974" v="2176" actId="20577"/>
        <pc:sldMkLst>
          <pc:docMk/>
          <pc:sldMk cId="3053412129" sldId="270"/>
        </pc:sldMkLst>
        <pc:spChg chg="mod">
          <ac:chgData name="MEENAKSHI YUVARAJ" userId="7a017c7a0cb745f4" providerId="LiveId" clId="{E9A46C43-5A2D-44D6-BB7F-C8FDC8874DED}" dt="2024-05-26T17:40:30.198" v="658" actId="20577"/>
          <ac:spMkLst>
            <pc:docMk/>
            <pc:sldMk cId="3053412129" sldId="270"/>
            <ac:spMk id="2" creationId="{13C7149A-F2AC-F6E7-6F5F-8A81971593D4}"/>
          </ac:spMkLst>
        </pc:spChg>
        <pc:spChg chg="mod">
          <ac:chgData name="MEENAKSHI YUVARAJ" userId="7a017c7a0cb745f4" providerId="LiveId" clId="{E9A46C43-5A2D-44D6-BB7F-C8FDC8874DED}" dt="2024-05-27T23:50:45.974" v="2176" actId="20577"/>
          <ac:spMkLst>
            <pc:docMk/>
            <pc:sldMk cId="3053412129" sldId="270"/>
            <ac:spMk id="3" creationId="{ADBDB12A-C5FE-73AE-1C47-705AE82990E6}"/>
          </ac:spMkLst>
        </pc:spChg>
      </pc:sldChg>
      <pc:sldChg chg="modSp new mod">
        <pc:chgData name="MEENAKSHI YUVARAJ" userId="7a017c7a0cb745f4" providerId="LiveId" clId="{E9A46C43-5A2D-44D6-BB7F-C8FDC8874DED}" dt="2024-05-26T17:45:04.590" v="712" actId="113"/>
        <pc:sldMkLst>
          <pc:docMk/>
          <pc:sldMk cId="3722108083" sldId="271"/>
        </pc:sldMkLst>
        <pc:spChg chg="mod">
          <ac:chgData name="MEENAKSHI YUVARAJ" userId="7a017c7a0cb745f4" providerId="LiveId" clId="{E9A46C43-5A2D-44D6-BB7F-C8FDC8874DED}" dt="2024-05-26T17:42:59.269" v="681" actId="20577"/>
          <ac:spMkLst>
            <pc:docMk/>
            <pc:sldMk cId="3722108083" sldId="271"/>
            <ac:spMk id="2" creationId="{DEF7BDAC-12B7-89DC-C130-B23293BE0695}"/>
          </ac:spMkLst>
        </pc:spChg>
        <pc:spChg chg="mod">
          <ac:chgData name="MEENAKSHI YUVARAJ" userId="7a017c7a0cb745f4" providerId="LiveId" clId="{E9A46C43-5A2D-44D6-BB7F-C8FDC8874DED}" dt="2024-05-26T17:45:04.590" v="712" actId="113"/>
          <ac:spMkLst>
            <pc:docMk/>
            <pc:sldMk cId="3722108083" sldId="271"/>
            <ac:spMk id="3" creationId="{67100CE9-77B8-06ED-BF01-DE246F73AC00}"/>
          </ac:spMkLst>
        </pc:spChg>
      </pc:sldChg>
      <pc:sldChg chg="modSp new mod">
        <pc:chgData name="MEENAKSHI YUVARAJ" userId="7a017c7a0cb745f4" providerId="LiveId" clId="{E9A46C43-5A2D-44D6-BB7F-C8FDC8874DED}" dt="2024-05-26T19:42:59.235" v="736" actId="27636"/>
        <pc:sldMkLst>
          <pc:docMk/>
          <pc:sldMk cId="20514137" sldId="272"/>
        </pc:sldMkLst>
        <pc:spChg chg="mod">
          <ac:chgData name="MEENAKSHI YUVARAJ" userId="7a017c7a0cb745f4" providerId="LiveId" clId="{E9A46C43-5A2D-44D6-BB7F-C8FDC8874DED}" dt="2024-05-26T19:41:53.794" v="722"/>
          <ac:spMkLst>
            <pc:docMk/>
            <pc:sldMk cId="20514137" sldId="272"/>
            <ac:spMk id="2" creationId="{67D4F5BF-F82A-2D68-70AE-FF3F7D22DCE1}"/>
          </ac:spMkLst>
        </pc:spChg>
        <pc:spChg chg="mod">
          <ac:chgData name="MEENAKSHI YUVARAJ" userId="7a017c7a0cb745f4" providerId="LiveId" clId="{E9A46C43-5A2D-44D6-BB7F-C8FDC8874DED}" dt="2024-05-26T19:42:59.235" v="736" actId="27636"/>
          <ac:spMkLst>
            <pc:docMk/>
            <pc:sldMk cId="20514137" sldId="272"/>
            <ac:spMk id="3" creationId="{C52588B0-B7F0-D10A-8497-E84744767805}"/>
          </ac:spMkLst>
        </pc:spChg>
      </pc:sldChg>
      <pc:sldChg chg="addSp modSp new mod">
        <pc:chgData name="MEENAKSHI YUVARAJ" userId="7a017c7a0cb745f4" providerId="LiveId" clId="{E9A46C43-5A2D-44D6-BB7F-C8FDC8874DED}" dt="2024-05-26T19:49:48.594" v="861" actId="6549"/>
        <pc:sldMkLst>
          <pc:docMk/>
          <pc:sldMk cId="386616457" sldId="273"/>
        </pc:sldMkLst>
        <pc:spChg chg="mod">
          <ac:chgData name="MEENAKSHI YUVARAJ" userId="7a017c7a0cb745f4" providerId="LiveId" clId="{E9A46C43-5A2D-44D6-BB7F-C8FDC8874DED}" dt="2024-05-26T19:43:39.391" v="751" actId="20577"/>
          <ac:spMkLst>
            <pc:docMk/>
            <pc:sldMk cId="386616457" sldId="273"/>
            <ac:spMk id="2" creationId="{85BD2C9E-E42B-96E5-35F7-9A16D28A3EC9}"/>
          </ac:spMkLst>
        </pc:spChg>
        <pc:spChg chg="mod">
          <ac:chgData name="MEENAKSHI YUVARAJ" userId="7a017c7a0cb745f4" providerId="LiveId" clId="{E9A46C43-5A2D-44D6-BB7F-C8FDC8874DED}" dt="2024-05-26T19:49:48.594" v="861" actId="6549"/>
          <ac:spMkLst>
            <pc:docMk/>
            <pc:sldMk cId="386616457" sldId="273"/>
            <ac:spMk id="3" creationId="{E425D879-67A5-5450-73D3-E4037EC1816F}"/>
          </ac:spMkLst>
        </pc:spChg>
        <pc:spChg chg="add mod">
          <ac:chgData name="MEENAKSHI YUVARAJ" userId="7a017c7a0cb745f4" providerId="LiveId" clId="{E9A46C43-5A2D-44D6-BB7F-C8FDC8874DED}" dt="2024-05-26T19:44:06.888" v="763" actId="1076"/>
          <ac:spMkLst>
            <pc:docMk/>
            <pc:sldMk cId="386616457" sldId="273"/>
            <ac:spMk id="4" creationId="{7BDA952F-2270-1A5A-46B9-167B2CCF430C}"/>
          </ac:spMkLst>
        </pc:spChg>
      </pc:sldChg>
      <pc:sldChg chg="modSp new mod">
        <pc:chgData name="MEENAKSHI YUVARAJ" userId="7a017c7a0cb745f4" providerId="LiveId" clId="{E9A46C43-5A2D-44D6-BB7F-C8FDC8874DED}" dt="2024-05-26T19:52:59.668" v="931" actId="113"/>
        <pc:sldMkLst>
          <pc:docMk/>
          <pc:sldMk cId="3569878562" sldId="274"/>
        </pc:sldMkLst>
        <pc:spChg chg="mod">
          <ac:chgData name="MEENAKSHI YUVARAJ" userId="7a017c7a0cb745f4" providerId="LiveId" clId="{E9A46C43-5A2D-44D6-BB7F-C8FDC8874DED}" dt="2024-05-26T19:51:57.984" v="908" actId="20577"/>
          <ac:spMkLst>
            <pc:docMk/>
            <pc:sldMk cId="3569878562" sldId="274"/>
            <ac:spMk id="2" creationId="{DB28143F-532F-FAB0-7995-0BBF6E81181B}"/>
          </ac:spMkLst>
        </pc:spChg>
        <pc:spChg chg="mod">
          <ac:chgData name="MEENAKSHI YUVARAJ" userId="7a017c7a0cb745f4" providerId="LiveId" clId="{E9A46C43-5A2D-44D6-BB7F-C8FDC8874DED}" dt="2024-05-26T19:52:59.668" v="931" actId="113"/>
          <ac:spMkLst>
            <pc:docMk/>
            <pc:sldMk cId="3569878562" sldId="274"/>
            <ac:spMk id="3" creationId="{6A47FB13-16A9-726C-D9E8-FFDA917D6A48}"/>
          </ac:spMkLst>
        </pc:spChg>
      </pc:sldChg>
      <pc:sldChg chg="modSp new mod">
        <pc:chgData name="MEENAKSHI YUVARAJ" userId="7a017c7a0cb745f4" providerId="LiveId" clId="{E9A46C43-5A2D-44D6-BB7F-C8FDC8874DED}" dt="2024-05-26T19:51:33.001" v="894" actId="20577"/>
        <pc:sldMkLst>
          <pc:docMk/>
          <pc:sldMk cId="2758280560" sldId="275"/>
        </pc:sldMkLst>
        <pc:spChg chg="mod">
          <ac:chgData name="MEENAKSHI YUVARAJ" userId="7a017c7a0cb745f4" providerId="LiveId" clId="{E9A46C43-5A2D-44D6-BB7F-C8FDC8874DED}" dt="2024-05-26T19:50:12.460" v="864" actId="27636"/>
          <ac:spMkLst>
            <pc:docMk/>
            <pc:sldMk cId="2758280560" sldId="275"/>
            <ac:spMk id="2" creationId="{6B28D9EF-8C3A-3615-771E-775FD09A8963}"/>
          </ac:spMkLst>
        </pc:spChg>
        <pc:spChg chg="mod">
          <ac:chgData name="MEENAKSHI YUVARAJ" userId="7a017c7a0cb745f4" providerId="LiveId" clId="{E9A46C43-5A2D-44D6-BB7F-C8FDC8874DED}" dt="2024-05-26T19:51:33.001" v="894" actId="20577"/>
          <ac:spMkLst>
            <pc:docMk/>
            <pc:sldMk cId="2758280560" sldId="275"/>
            <ac:spMk id="3" creationId="{68849B8D-5090-6C25-5837-0DEDC709D872}"/>
          </ac:spMkLst>
        </pc:spChg>
      </pc:sldChg>
      <pc:sldChg chg="modSp new mod ord">
        <pc:chgData name="MEENAKSHI YUVARAJ" userId="7a017c7a0cb745f4" providerId="LiveId" clId="{E9A46C43-5A2D-44D6-BB7F-C8FDC8874DED}" dt="2024-05-26T20:09:08.519" v="1126" actId="2710"/>
        <pc:sldMkLst>
          <pc:docMk/>
          <pc:sldMk cId="1418656565" sldId="276"/>
        </pc:sldMkLst>
        <pc:spChg chg="mod">
          <ac:chgData name="MEENAKSHI YUVARAJ" userId="7a017c7a0cb745f4" providerId="LiveId" clId="{E9A46C43-5A2D-44D6-BB7F-C8FDC8874DED}" dt="2024-05-26T20:08:30.877" v="1119" actId="20577"/>
          <ac:spMkLst>
            <pc:docMk/>
            <pc:sldMk cId="1418656565" sldId="276"/>
            <ac:spMk id="2" creationId="{E3FC9499-74C1-0418-0211-5C68B11E2DB1}"/>
          </ac:spMkLst>
        </pc:spChg>
        <pc:spChg chg="mod">
          <ac:chgData name="MEENAKSHI YUVARAJ" userId="7a017c7a0cb745f4" providerId="LiveId" clId="{E9A46C43-5A2D-44D6-BB7F-C8FDC8874DED}" dt="2024-05-26T20:09:08.519" v="1126" actId="2710"/>
          <ac:spMkLst>
            <pc:docMk/>
            <pc:sldMk cId="1418656565" sldId="276"/>
            <ac:spMk id="3" creationId="{8C2349CA-98CD-EFB0-4627-A47315378348}"/>
          </ac:spMkLst>
        </pc:spChg>
      </pc:sldChg>
      <pc:sldChg chg="modSp new mod">
        <pc:chgData name="MEENAKSHI YUVARAJ" userId="7a017c7a0cb745f4" providerId="LiveId" clId="{E9A46C43-5A2D-44D6-BB7F-C8FDC8874DED}" dt="2024-05-26T19:54:42.038" v="959" actId="255"/>
        <pc:sldMkLst>
          <pc:docMk/>
          <pc:sldMk cId="85030922" sldId="277"/>
        </pc:sldMkLst>
        <pc:spChg chg="mod">
          <ac:chgData name="MEENAKSHI YUVARAJ" userId="7a017c7a0cb745f4" providerId="LiveId" clId="{E9A46C43-5A2D-44D6-BB7F-C8FDC8874DED}" dt="2024-05-26T19:53:34.880" v="945" actId="20577"/>
          <ac:spMkLst>
            <pc:docMk/>
            <pc:sldMk cId="85030922" sldId="277"/>
            <ac:spMk id="2" creationId="{89F1B9DE-C757-0C58-BD90-21F95FE35239}"/>
          </ac:spMkLst>
        </pc:spChg>
        <pc:spChg chg="mod">
          <ac:chgData name="MEENAKSHI YUVARAJ" userId="7a017c7a0cb745f4" providerId="LiveId" clId="{E9A46C43-5A2D-44D6-BB7F-C8FDC8874DED}" dt="2024-05-26T19:54:42.038" v="959" actId="255"/>
          <ac:spMkLst>
            <pc:docMk/>
            <pc:sldMk cId="85030922" sldId="277"/>
            <ac:spMk id="3" creationId="{DFA66FEA-A409-4988-EF5D-0F25C4BA9A3A}"/>
          </ac:spMkLst>
        </pc:spChg>
      </pc:sldChg>
      <pc:sldChg chg="modSp new mod ord">
        <pc:chgData name="MEENAKSHI YUVARAJ" userId="7a017c7a0cb745f4" providerId="LiveId" clId="{E9A46C43-5A2D-44D6-BB7F-C8FDC8874DED}" dt="2024-05-26T20:00:48.531" v="981" actId="6549"/>
        <pc:sldMkLst>
          <pc:docMk/>
          <pc:sldMk cId="2732581314" sldId="278"/>
        </pc:sldMkLst>
        <pc:spChg chg="mod">
          <ac:chgData name="MEENAKSHI YUVARAJ" userId="7a017c7a0cb745f4" providerId="LiveId" clId="{E9A46C43-5A2D-44D6-BB7F-C8FDC8874DED}" dt="2024-05-26T19:59:52.189" v="969" actId="20577"/>
          <ac:spMkLst>
            <pc:docMk/>
            <pc:sldMk cId="2732581314" sldId="278"/>
            <ac:spMk id="2" creationId="{C4B2DD93-F46E-D704-0040-228541424D10}"/>
          </ac:spMkLst>
        </pc:spChg>
        <pc:spChg chg="mod">
          <ac:chgData name="MEENAKSHI YUVARAJ" userId="7a017c7a0cb745f4" providerId="LiveId" clId="{E9A46C43-5A2D-44D6-BB7F-C8FDC8874DED}" dt="2024-05-26T20:00:48.531" v="981" actId="6549"/>
          <ac:spMkLst>
            <pc:docMk/>
            <pc:sldMk cId="2732581314" sldId="278"/>
            <ac:spMk id="3" creationId="{ADEE41F5-A42A-41D4-1CA3-E450B301CB5F}"/>
          </ac:spMkLst>
        </pc:spChg>
      </pc:sldChg>
      <pc:sldChg chg="modSp add mod">
        <pc:chgData name="MEENAKSHI YUVARAJ" userId="7a017c7a0cb745f4" providerId="LiveId" clId="{E9A46C43-5A2D-44D6-BB7F-C8FDC8874DED}" dt="2024-05-26T20:07:15.929" v="1103" actId="113"/>
        <pc:sldMkLst>
          <pc:docMk/>
          <pc:sldMk cId="536483065" sldId="279"/>
        </pc:sldMkLst>
        <pc:spChg chg="mod">
          <ac:chgData name="MEENAKSHI YUVARAJ" userId="7a017c7a0cb745f4" providerId="LiveId" clId="{E9A46C43-5A2D-44D6-BB7F-C8FDC8874DED}" dt="2024-05-26T20:07:15.929" v="1103" actId="113"/>
          <ac:spMkLst>
            <pc:docMk/>
            <pc:sldMk cId="536483065" sldId="279"/>
            <ac:spMk id="3" creationId="{ADEE41F5-A42A-41D4-1CA3-E450B301CB5F}"/>
          </ac:spMkLst>
        </pc:spChg>
      </pc:sldChg>
      <pc:sldChg chg="modSp add mod">
        <pc:chgData name="MEENAKSHI YUVARAJ" userId="7a017c7a0cb745f4" providerId="LiveId" clId="{E9A46C43-5A2D-44D6-BB7F-C8FDC8874DED}" dt="2024-05-26T20:06:29.666" v="1095" actId="207"/>
        <pc:sldMkLst>
          <pc:docMk/>
          <pc:sldMk cId="2513996378" sldId="280"/>
        </pc:sldMkLst>
        <pc:spChg chg="mod">
          <ac:chgData name="MEENAKSHI YUVARAJ" userId="7a017c7a0cb745f4" providerId="LiveId" clId="{E9A46C43-5A2D-44D6-BB7F-C8FDC8874DED}" dt="2024-05-26T20:06:29.666" v="1095" actId="207"/>
          <ac:spMkLst>
            <pc:docMk/>
            <pc:sldMk cId="2513996378" sldId="280"/>
            <ac:spMk id="3" creationId="{ADEE41F5-A42A-41D4-1CA3-E450B301CB5F}"/>
          </ac:spMkLst>
        </pc:spChg>
      </pc:sldChg>
      <pc:sldChg chg="modSp add mod">
        <pc:chgData name="MEENAKSHI YUVARAJ" userId="7a017c7a0cb745f4" providerId="LiveId" clId="{E9A46C43-5A2D-44D6-BB7F-C8FDC8874DED}" dt="2024-05-26T20:05:21.133" v="1073" actId="404"/>
        <pc:sldMkLst>
          <pc:docMk/>
          <pc:sldMk cId="4031528902" sldId="281"/>
        </pc:sldMkLst>
        <pc:spChg chg="mod">
          <ac:chgData name="MEENAKSHI YUVARAJ" userId="7a017c7a0cb745f4" providerId="LiveId" clId="{E9A46C43-5A2D-44D6-BB7F-C8FDC8874DED}" dt="2024-05-26T20:05:21.133" v="1073" actId="404"/>
          <ac:spMkLst>
            <pc:docMk/>
            <pc:sldMk cId="4031528902" sldId="281"/>
            <ac:spMk id="3" creationId="{ADEE41F5-A42A-41D4-1CA3-E450B301CB5F}"/>
          </ac:spMkLst>
        </pc:spChg>
      </pc:sldChg>
      <pc:sldChg chg="addSp modSp add mod">
        <pc:chgData name="MEENAKSHI YUVARAJ" userId="7a017c7a0cb745f4" providerId="LiveId" clId="{E9A46C43-5A2D-44D6-BB7F-C8FDC8874DED}" dt="2024-05-26T20:02:43.087" v="1004" actId="1076"/>
        <pc:sldMkLst>
          <pc:docMk/>
          <pc:sldMk cId="1306593196" sldId="282"/>
        </pc:sldMkLst>
        <pc:spChg chg="mod">
          <ac:chgData name="MEENAKSHI YUVARAJ" userId="7a017c7a0cb745f4" providerId="LiveId" clId="{E9A46C43-5A2D-44D6-BB7F-C8FDC8874DED}" dt="2024-05-26T20:02:43.087" v="1004" actId="1076"/>
          <ac:spMkLst>
            <pc:docMk/>
            <pc:sldMk cId="1306593196" sldId="282"/>
            <ac:spMk id="3" creationId="{ADEE41F5-A42A-41D4-1CA3-E450B301CB5F}"/>
          </ac:spMkLst>
        </pc:spChg>
        <pc:spChg chg="add mod">
          <ac:chgData name="MEENAKSHI YUVARAJ" userId="7a017c7a0cb745f4" providerId="LiveId" clId="{E9A46C43-5A2D-44D6-BB7F-C8FDC8874DED}" dt="2024-05-26T20:02:43.087" v="1004" actId="1076"/>
          <ac:spMkLst>
            <pc:docMk/>
            <pc:sldMk cId="1306593196" sldId="282"/>
            <ac:spMk id="4" creationId="{33C4EC08-D92F-AAD9-C407-9EE20D0AF28D}"/>
          </ac:spMkLst>
        </pc:spChg>
      </pc:sldChg>
      <pc:sldChg chg="new del">
        <pc:chgData name="MEENAKSHI YUVARAJ" userId="7a017c7a0cb745f4" providerId="LiveId" clId="{E9A46C43-5A2D-44D6-BB7F-C8FDC8874DED}" dt="2024-05-26T20:07:28.047" v="1104" actId="2696"/>
        <pc:sldMkLst>
          <pc:docMk/>
          <pc:sldMk cId="309636706" sldId="283"/>
        </pc:sldMkLst>
      </pc:sldChg>
      <pc:sldChg chg="modSp new mod">
        <pc:chgData name="MEENAKSHI YUVARAJ" userId="7a017c7a0cb745f4" providerId="LiveId" clId="{E9A46C43-5A2D-44D6-BB7F-C8FDC8874DED}" dt="2024-05-26T20:09:42.106" v="1154" actId="27636"/>
        <pc:sldMkLst>
          <pc:docMk/>
          <pc:sldMk cId="3679631699" sldId="283"/>
        </pc:sldMkLst>
        <pc:spChg chg="mod">
          <ac:chgData name="MEENAKSHI YUVARAJ" userId="7a017c7a0cb745f4" providerId="LiveId" clId="{E9A46C43-5A2D-44D6-BB7F-C8FDC8874DED}" dt="2024-05-26T20:09:17.638" v="1140" actId="20577"/>
          <ac:spMkLst>
            <pc:docMk/>
            <pc:sldMk cId="3679631699" sldId="283"/>
            <ac:spMk id="2" creationId="{6FCFE238-1C13-D748-3BF9-F8D388AC7C04}"/>
          </ac:spMkLst>
        </pc:spChg>
        <pc:spChg chg="mod">
          <ac:chgData name="MEENAKSHI YUVARAJ" userId="7a017c7a0cb745f4" providerId="LiveId" clId="{E9A46C43-5A2D-44D6-BB7F-C8FDC8874DED}" dt="2024-05-26T20:09:42.106" v="1154" actId="27636"/>
          <ac:spMkLst>
            <pc:docMk/>
            <pc:sldMk cId="3679631699" sldId="283"/>
            <ac:spMk id="3" creationId="{077EDDE2-3E20-5DCD-16BC-8DADE66438EC}"/>
          </ac:spMkLst>
        </pc:spChg>
      </pc:sldChg>
      <pc:sldChg chg="modSp add mod">
        <pc:chgData name="MEENAKSHI YUVARAJ" userId="7a017c7a0cb745f4" providerId="LiveId" clId="{E9A46C43-5A2D-44D6-BB7F-C8FDC8874DED}" dt="2024-05-26T20:10:26.006" v="1173" actId="207"/>
        <pc:sldMkLst>
          <pc:docMk/>
          <pc:sldMk cId="2591465713" sldId="284"/>
        </pc:sldMkLst>
        <pc:spChg chg="mod">
          <ac:chgData name="MEENAKSHI YUVARAJ" userId="7a017c7a0cb745f4" providerId="LiveId" clId="{E9A46C43-5A2D-44D6-BB7F-C8FDC8874DED}" dt="2024-05-26T20:10:26.006" v="1173" actId="207"/>
          <ac:spMkLst>
            <pc:docMk/>
            <pc:sldMk cId="2591465713" sldId="284"/>
            <ac:spMk id="3" creationId="{077EDDE2-3E20-5DCD-16BC-8DADE66438EC}"/>
          </ac:spMkLst>
        </pc:spChg>
      </pc:sldChg>
      <pc:sldChg chg="modSp add mod">
        <pc:chgData name="MEENAKSHI YUVARAJ" userId="7a017c7a0cb745f4" providerId="LiveId" clId="{E9A46C43-5A2D-44D6-BB7F-C8FDC8874DED}" dt="2024-05-26T20:10:57.759" v="1180" actId="113"/>
        <pc:sldMkLst>
          <pc:docMk/>
          <pc:sldMk cId="759272274" sldId="285"/>
        </pc:sldMkLst>
        <pc:spChg chg="mod">
          <ac:chgData name="MEENAKSHI YUVARAJ" userId="7a017c7a0cb745f4" providerId="LiveId" clId="{E9A46C43-5A2D-44D6-BB7F-C8FDC8874DED}" dt="2024-05-26T20:10:57.759" v="1180" actId="113"/>
          <ac:spMkLst>
            <pc:docMk/>
            <pc:sldMk cId="759272274" sldId="285"/>
            <ac:spMk id="3" creationId="{077EDDE2-3E20-5DCD-16BC-8DADE66438EC}"/>
          </ac:spMkLst>
        </pc:spChg>
      </pc:sldChg>
      <pc:sldChg chg="delSp modSp new mod ord">
        <pc:chgData name="MEENAKSHI YUVARAJ" userId="7a017c7a0cb745f4" providerId="LiveId" clId="{E9A46C43-5A2D-44D6-BB7F-C8FDC8874DED}" dt="2024-05-26T20:16:55.977" v="1221"/>
        <pc:sldMkLst>
          <pc:docMk/>
          <pc:sldMk cId="2304850205" sldId="286"/>
        </pc:sldMkLst>
        <pc:spChg chg="del">
          <ac:chgData name="MEENAKSHI YUVARAJ" userId="7a017c7a0cb745f4" providerId="LiveId" clId="{E9A46C43-5A2D-44D6-BB7F-C8FDC8874DED}" dt="2024-05-26T20:15:41.519" v="1203" actId="478"/>
          <ac:spMkLst>
            <pc:docMk/>
            <pc:sldMk cId="2304850205" sldId="286"/>
            <ac:spMk id="2" creationId="{F61A4E3A-4AF8-2C8F-5C2F-3741BCADF0B5}"/>
          </ac:spMkLst>
        </pc:spChg>
        <pc:spChg chg="mod">
          <ac:chgData name="MEENAKSHI YUVARAJ" userId="7a017c7a0cb745f4" providerId="LiveId" clId="{E9A46C43-5A2D-44D6-BB7F-C8FDC8874DED}" dt="2024-05-26T20:16:48.923" v="1219" actId="27636"/>
          <ac:spMkLst>
            <pc:docMk/>
            <pc:sldMk cId="2304850205" sldId="286"/>
            <ac:spMk id="3" creationId="{15C7EED0-286C-33BA-F9FD-3DF082CD74F1}"/>
          </ac:spMkLst>
        </pc:spChg>
      </pc:sldChg>
      <pc:sldChg chg="modSp new mod">
        <pc:chgData name="MEENAKSHI YUVARAJ" userId="7a017c7a0cb745f4" providerId="LiveId" clId="{E9A46C43-5A2D-44D6-BB7F-C8FDC8874DED}" dt="2024-05-26T20:13:34.069" v="1199" actId="2710"/>
        <pc:sldMkLst>
          <pc:docMk/>
          <pc:sldMk cId="4163674868" sldId="287"/>
        </pc:sldMkLst>
        <pc:spChg chg="mod">
          <ac:chgData name="MEENAKSHI YUVARAJ" userId="7a017c7a0cb745f4" providerId="LiveId" clId="{E9A46C43-5A2D-44D6-BB7F-C8FDC8874DED}" dt="2024-05-26T20:13:25.909" v="1197" actId="20577"/>
          <ac:spMkLst>
            <pc:docMk/>
            <pc:sldMk cId="4163674868" sldId="287"/>
            <ac:spMk id="2" creationId="{A8956CDF-9617-947D-6EDD-8596AE3EC2FC}"/>
          </ac:spMkLst>
        </pc:spChg>
        <pc:spChg chg="mod">
          <ac:chgData name="MEENAKSHI YUVARAJ" userId="7a017c7a0cb745f4" providerId="LiveId" clId="{E9A46C43-5A2D-44D6-BB7F-C8FDC8874DED}" dt="2024-05-26T20:13:34.069" v="1199" actId="2710"/>
          <ac:spMkLst>
            <pc:docMk/>
            <pc:sldMk cId="4163674868" sldId="287"/>
            <ac:spMk id="3" creationId="{BDD92237-6CC3-8C2D-90E1-F3DC95D66A73}"/>
          </ac:spMkLst>
        </pc:spChg>
      </pc:sldChg>
      <pc:sldChg chg="modSp new mod">
        <pc:chgData name="MEENAKSHI YUVARAJ" userId="7a017c7a0cb745f4" providerId="LiveId" clId="{E9A46C43-5A2D-44D6-BB7F-C8FDC8874DED}" dt="2024-05-26T20:22:40.197" v="1250" actId="207"/>
        <pc:sldMkLst>
          <pc:docMk/>
          <pc:sldMk cId="1885844657" sldId="288"/>
        </pc:sldMkLst>
        <pc:spChg chg="mod">
          <ac:chgData name="MEENAKSHI YUVARAJ" userId="7a017c7a0cb745f4" providerId="LiveId" clId="{E9A46C43-5A2D-44D6-BB7F-C8FDC8874DED}" dt="2024-05-26T20:21:38.706" v="1229" actId="20577"/>
          <ac:spMkLst>
            <pc:docMk/>
            <pc:sldMk cId="1885844657" sldId="288"/>
            <ac:spMk id="2" creationId="{42644B25-DAB5-9C26-1480-B2682472177C}"/>
          </ac:spMkLst>
        </pc:spChg>
        <pc:spChg chg="mod">
          <ac:chgData name="MEENAKSHI YUVARAJ" userId="7a017c7a0cb745f4" providerId="LiveId" clId="{E9A46C43-5A2D-44D6-BB7F-C8FDC8874DED}" dt="2024-05-26T20:22:40.197" v="1250" actId="207"/>
          <ac:spMkLst>
            <pc:docMk/>
            <pc:sldMk cId="1885844657" sldId="288"/>
            <ac:spMk id="3" creationId="{529D246B-96D3-FA78-DD30-939B9F3B37D2}"/>
          </ac:spMkLst>
        </pc:spChg>
      </pc:sldChg>
      <pc:sldChg chg="modSp new mod">
        <pc:chgData name="MEENAKSHI YUVARAJ" userId="7a017c7a0cb745f4" providerId="LiveId" clId="{E9A46C43-5A2D-44D6-BB7F-C8FDC8874DED}" dt="2024-05-26T20:25:41.509" v="1309" actId="113"/>
        <pc:sldMkLst>
          <pc:docMk/>
          <pc:sldMk cId="2066821385" sldId="289"/>
        </pc:sldMkLst>
        <pc:spChg chg="mod">
          <ac:chgData name="MEENAKSHI YUVARAJ" userId="7a017c7a0cb745f4" providerId="LiveId" clId="{E9A46C43-5A2D-44D6-BB7F-C8FDC8874DED}" dt="2024-05-26T20:23:57.370" v="1262" actId="20577"/>
          <ac:spMkLst>
            <pc:docMk/>
            <pc:sldMk cId="2066821385" sldId="289"/>
            <ac:spMk id="2" creationId="{C5D8D008-13B0-1B0D-4F9B-5CCB3EC5071C}"/>
          </ac:spMkLst>
        </pc:spChg>
        <pc:spChg chg="mod">
          <ac:chgData name="MEENAKSHI YUVARAJ" userId="7a017c7a0cb745f4" providerId="LiveId" clId="{E9A46C43-5A2D-44D6-BB7F-C8FDC8874DED}" dt="2024-05-26T20:25:41.509" v="1309" actId="113"/>
          <ac:spMkLst>
            <pc:docMk/>
            <pc:sldMk cId="2066821385" sldId="289"/>
            <ac:spMk id="3" creationId="{A99FC49D-4ADF-C3D5-CE72-E6177A583660}"/>
          </ac:spMkLst>
        </pc:spChg>
      </pc:sldChg>
      <pc:sldChg chg="modSp new mod">
        <pc:chgData name="MEENAKSHI YUVARAJ" userId="7a017c7a0cb745f4" providerId="LiveId" clId="{E9A46C43-5A2D-44D6-BB7F-C8FDC8874DED}" dt="2024-05-26T20:27:04.218" v="1336" actId="207"/>
        <pc:sldMkLst>
          <pc:docMk/>
          <pc:sldMk cId="2366476755" sldId="290"/>
        </pc:sldMkLst>
        <pc:spChg chg="mod">
          <ac:chgData name="MEENAKSHI YUVARAJ" userId="7a017c7a0cb745f4" providerId="LiveId" clId="{E9A46C43-5A2D-44D6-BB7F-C8FDC8874DED}" dt="2024-05-26T20:26:32.139" v="1318" actId="20577"/>
          <ac:spMkLst>
            <pc:docMk/>
            <pc:sldMk cId="2366476755" sldId="290"/>
            <ac:spMk id="2" creationId="{7438AF15-26E3-1840-BD90-D59E4E850648}"/>
          </ac:spMkLst>
        </pc:spChg>
        <pc:spChg chg="mod">
          <ac:chgData name="MEENAKSHI YUVARAJ" userId="7a017c7a0cb745f4" providerId="LiveId" clId="{E9A46C43-5A2D-44D6-BB7F-C8FDC8874DED}" dt="2024-05-26T20:27:04.218" v="1336" actId="207"/>
          <ac:spMkLst>
            <pc:docMk/>
            <pc:sldMk cId="2366476755" sldId="290"/>
            <ac:spMk id="3" creationId="{F522893C-6185-1944-0D5F-3B635DAAF61B}"/>
          </ac:spMkLst>
        </pc:spChg>
      </pc:sldChg>
      <pc:sldChg chg="modSp new mod">
        <pc:chgData name="MEENAKSHI YUVARAJ" userId="7a017c7a0cb745f4" providerId="LiveId" clId="{E9A46C43-5A2D-44D6-BB7F-C8FDC8874DED}" dt="2024-05-26T20:28:04.921" v="1356" actId="404"/>
        <pc:sldMkLst>
          <pc:docMk/>
          <pc:sldMk cId="4223725881" sldId="291"/>
        </pc:sldMkLst>
        <pc:spChg chg="mod">
          <ac:chgData name="MEENAKSHI YUVARAJ" userId="7a017c7a0cb745f4" providerId="LiveId" clId="{E9A46C43-5A2D-44D6-BB7F-C8FDC8874DED}" dt="2024-05-26T20:27:30.716" v="1346" actId="20577"/>
          <ac:spMkLst>
            <pc:docMk/>
            <pc:sldMk cId="4223725881" sldId="291"/>
            <ac:spMk id="2" creationId="{5C895F76-42E6-24C8-5688-81C4CB87FB50}"/>
          </ac:spMkLst>
        </pc:spChg>
        <pc:spChg chg="mod">
          <ac:chgData name="MEENAKSHI YUVARAJ" userId="7a017c7a0cb745f4" providerId="LiveId" clId="{E9A46C43-5A2D-44D6-BB7F-C8FDC8874DED}" dt="2024-05-26T20:28:04.921" v="1356" actId="404"/>
          <ac:spMkLst>
            <pc:docMk/>
            <pc:sldMk cId="4223725881" sldId="291"/>
            <ac:spMk id="3" creationId="{AD5C3288-5433-F924-51C7-254B3C6EA539}"/>
          </ac:spMkLst>
        </pc:spChg>
      </pc:sldChg>
      <pc:sldChg chg="modSp new mod">
        <pc:chgData name="MEENAKSHI YUVARAJ" userId="7a017c7a0cb745f4" providerId="LiveId" clId="{E9A46C43-5A2D-44D6-BB7F-C8FDC8874DED}" dt="2024-05-26T20:29:59.031" v="1374" actId="207"/>
        <pc:sldMkLst>
          <pc:docMk/>
          <pc:sldMk cId="1853822133" sldId="292"/>
        </pc:sldMkLst>
        <pc:spChg chg="mod">
          <ac:chgData name="MEENAKSHI YUVARAJ" userId="7a017c7a0cb745f4" providerId="LiveId" clId="{E9A46C43-5A2D-44D6-BB7F-C8FDC8874DED}" dt="2024-05-26T20:29:45.690" v="1372" actId="20577"/>
          <ac:spMkLst>
            <pc:docMk/>
            <pc:sldMk cId="1853822133" sldId="292"/>
            <ac:spMk id="2" creationId="{F118C155-ED25-C78D-C097-AE55939B5D42}"/>
          </ac:spMkLst>
        </pc:spChg>
        <pc:spChg chg="mod">
          <ac:chgData name="MEENAKSHI YUVARAJ" userId="7a017c7a0cb745f4" providerId="LiveId" clId="{E9A46C43-5A2D-44D6-BB7F-C8FDC8874DED}" dt="2024-05-26T20:29:59.031" v="1374" actId="207"/>
          <ac:spMkLst>
            <pc:docMk/>
            <pc:sldMk cId="1853822133" sldId="292"/>
            <ac:spMk id="3" creationId="{2F1A7CD3-36DF-25FC-5DDF-297FD94AA89F}"/>
          </ac:spMkLst>
        </pc:spChg>
      </pc:sldChg>
      <pc:sldChg chg="modSp new mod">
        <pc:chgData name="MEENAKSHI YUVARAJ" userId="7a017c7a0cb745f4" providerId="LiveId" clId="{E9A46C43-5A2D-44D6-BB7F-C8FDC8874DED}" dt="2024-05-26T20:33:11.992" v="1392" actId="13926"/>
        <pc:sldMkLst>
          <pc:docMk/>
          <pc:sldMk cId="3859470258" sldId="293"/>
        </pc:sldMkLst>
        <pc:spChg chg="mod">
          <ac:chgData name="MEENAKSHI YUVARAJ" userId="7a017c7a0cb745f4" providerId="LiveId" clId="{E9A46C43-5A2D-44D6-BB7F-C8FDC8874DED}" dt="2024-05-26T20:31:07.156" v="1379"/>
          <ac:spMkLst>
            <pc:docMk/>
            <pc:sldMk cId="3859470258" sldId="293"/>
            <ac:spMk id="2" creationId="{BB11F3EB-0FDF-0D21-687B-F280801C0E63}"/>
          </ac:spMkLst>
        </pc:spChg>
        <pc:spChg chg="mod">
          <ac:chgData name="MEENAKSHI YUVARAJ" userId="7a017c7a0cb745f4" providerId="LiveId" clId="{E9A46C43-5A2D-44D6-BB7F-C8FDC8874DED}" dt="2024-05-26T20:33:11.992" v="1392" actId="13926"/>
          <ac:spMkLst>
            <pc:docMk/>
            <pc:sldMk cId="3859470258" sldId="293"/>
            <ac:spMk id="3" creationId="{9B6FEE4B-D9C8-56B5-FC01-9F5E5E88B1AB}"/>
          </ac:spMkLst>
        </pc:spChg>
      </pc:sldChg>
      <pc:sldChg chg="modSp new mod">
        <pc:chgData name="MEENAKSHI YUVARAJ" userId="7a017c7a0cb745f4" providerId="LiveId" clId="{E9A46C43-5A2D-44D6-BB7F-C8FDC8874DED}" dt="2024-05-26T21:49:30.482" v="1619" actId="113"/>
        <pc:sldMkLst>
          <pc:docMk/>
          <pc:sldMk cId="155145522" sldId="294"/>
        </pc:sldMkLst>
        <pc:spChg chg="mod">
          <ac:chgData name="MEENAKSHI YUVARAJ" userId="7a017c7a0cb745f4" providerId="LiveId" clId="{E9A46C43-5A2D-44D6-BB7F-C8FDC8874DED}" dt="2024-05-26T21:48:02.372" v="1568" actId="20577"/>
          <ac:spMkLst>
            <pc:docMk/>
            <pc:sldMk cId="155145522" sldId="294"/>
            <ac:spMk id="2" creationId="{E51384C4-A49A-69E0-B240-A3D2AEE35E26}"/>
          </ac:spMkLst>
        </pc:spChg>
        <pc:spChg chg="mod">
          <ac:chgData name="MEENAKSHI YUVARAJ" userId="7a017c7a0cb745f4" providerId="LiveId" clId="{E9A46C43-5A2D-44D6-BB7F-C8FDC8874DED}" dt="2024-05-26T21:49:30.482" v="1619" actId="113"/>
          <ac:spMkLst>
            <pc:docMk/>
            <pc:sldMk cId="155145522" sldId="294"/>
            <ac:spMk id="3" creationId="{9F46FFBE-043D-589D-424E-88ECAF7B147E}"/>
          </ac:spMkLst>
        </pc:spChg>
      </pc:sldChg>
      <pc:sldChg chg="modSp new mod">
        <pc:chgData name="MEENAKSHI YUVARAJ" userId="7a017c7a0cb745f4" providerId="LiveId" clId="{E9A46C43-5A2D-44D6-BB7F-C8FDC8874DED}" dt="2024-05-27T23:53:21.699" v="2177" actId="2710"/>
        <pc:sldMkLst>
          <pc:docMk/>
          <pc:sldMk cId="4255762397" sldId="295"/>
        </pc:sldMkLst>
        <pc:spChg chg="mod">
          <ac:chgData name="MEENAKSHI YUVARAJ" userId="7a017c7a0cb745f4" providerId="LiveId" clId="{E9A46C43-5A2D-44D6-BB7F-C8FDC8874DED}" dt="2024-05-26T21:41:43.160" v="1496"/>
          <ac:spMkLst>
            <pc:docMk/>
            <pc:sldMk cId="4255762397" sldId="295"/>
            <ac:spMk id="2" creationId="{0B9237F4-9E5A-A495-E354-7424AA6C3DBE}"/>
          </ac:spMkLst>
        </pc:spChg>
        <pc:spChg chg="mod">
          <ac:chgData name="MEENAKSHI YUVARAJ" userId="7a017c7a0cb745f4" providerId="LiveId" clId="{E9A46C43-5A2D-44D6-BB7F-C8FDC8874DED}" dt="2024-05-27T23:53:21.699" v="2177" actId="2710"/>
          <ac:spMkLst>
            <pc:docMk/>
            <pc:sldMk cId="4255762397" sldId="295"/>
            <ac:spMk id="3" creationId="{0BB9D1CB-8F71-E818-5897-0ABA6BE76EB9}"/>
          </ac:spMkLst>
        </pc:spChg>
      </pc:sldChg>
      <pc:sldChg chg="modSp add mod">
        <pc:chgData name="MEENAKSHI YUVARAJ" userId="7a017c7a0cb745f4" providerId="LiveId" clId="{E9A46C43-5A2D-44D6-BB7F-C8FDC8874DED}" dt="2024-05-26T20:37:21.503" v="1480" actId="207"/>
        <pc:sldMkLst>
          <pc:docMk/>
          <pc:sldMk cId="1293842961" sldId="296"/>
        </pc:sldMkLst>
        <pc:spChg chg="mod">
          <ac:chgData name="MEENAKSHI YUVARAJ" userId="7a017c7a0cb745f4" providerId="LiveId" clId="{E9A46C43-5A2D-44D6-BB7F-C8FDC8874DED}" dt="2024-05-26T20:37:21.503" v="1480" actId="207"/>
          <ac:spMkLst>
            <pc:docMk/>
            <pc:sldMk cId="1293842961" sldId="296"/>
            <ac:spMk id="3" creationId="{9B6FEE4B-D9C8-56B5-FC01-9F5E5E88B1AB}"/>
          </ac:spMkLst>
        </pc:spChg>
      </pc:sldChg>
      <pc:sldChg chg="modSp add mod">
        <pc:chgData name="MEENAKSHI YUVARAJ" userId="7a017c7a0cb745f4" providerId="LiveId" clId="{E9A46C43-5A2D-44D6-BB7F-C8FDC8874DED}" dt="2024-05-26T20:35:40.277" v="1449" actId="20577"/>
        <pc:sldMkLst>
          <pc:docMk/>
          <pc:sldMk cId="424537435" sldId="297"/>
        </pc:sldMkLst>
        <pc:spChg chg="mod">
          <ac:chgData name="MEENAKSHI YUVARAJ" userId="7a017c7a0cb745f4" providerId="LiveId" clId="{E9A46C43-5A2D-44D6-BB7F-C8FDC8874DED}" dt="2024-05-26T20:35:40.277" v="1449" actId="20577"/>
          <ac:spMkLst>
            <pc:docMk/>
            <pc:sldMk cId="424537435" sldId="297"/>
            <ac:spMk id="3" creationId="{9B6FEE4B-D9C8-56B5-FC01-9F5E5E88B1AB}"/>
          </ac:spMkLst>
        </pc:spChg>
      </pc:sldChg>
      <pc:sldChg chg="modSp add mod">
        <pc:chgData name="MEENAKSHI YUVARAJ" userId="7a017c7a0cb745f4" providerId="LiveId" clId="{E9A46C43-5A2D-44D6-BB7F-C8FDC8874DED}" dt="2024-05-26T20:34:13.067" v="1416" actId="207"/>
        <pc:sldMkLst>
          <pc:docMk/>
          <pc:sldMk cId="4014600505" sldId="298"/>
        </pc:sldMkLst>
        <pc:spChg chg="mod">
          <ac:chgData name="MEENAKSHI YUVARAJ" userId="7a017c7a0cb745f4" providerId="LiveId" clId="{E9A46C43-5A2D-44D6-BB7F-C8FDC8874DED}" dt="2024-05-26T20:34:13.067" v="1416" actId="207"/>
          <ac:spMkLst>
            <pc:docMk/>
            <pc:sldMk cId="4014600505" sldId="298"/>
            <ac:spMk id="3" creationId="{9B6FEE4B-D9C8-56B5-FC01-9F5E5E88B1AB}"/>
          </ac:spMkLst>
        </pc:spChg>
      </pc:sldChg>
      <pc:sldChg chg="modSp add mod">
        <pc:chgData name="MEENAKSHI YUVARAJ" userId="7a017c7a0cb745f4" providerId="LiveId" clId="{E9A46C43-5A2D-44D6-BB7F-C8FDC8874DED}" dt="2024-05-26T20:33:39.920" v="1399" actId="27636"/>
        <pc:sldMkLst>
          <pc:docMk/>
          <pc:sldMk cId="988252400" sldId="299"/>
        </pc:sldMkLst>
        <pc:spChg chg="mod">
          <ac:chgData name="MEENAKSHI YUVARAJ" userId="7a017c7a0cb745f4" providerId="LiveId" clId="{E9A46C43-5A2D-44D6-BB7F-C8FDC8874DED}" dt="2024-05-26T20:33:39.920" v="1399" actId="27636"/>
          <ac:spMkLst>
            <pc:docMk/>
            <pc:sldMk cId="988252400" sldId="299"/>
            <ac:spMk id="3" creationId="{9B6FEE4B-D9C8-56B5-FC01-9F5E5E88B1AB}"/>
          </ac:spMkLst>
        </pc:spChg>
      </pc:sldChg>
      <pc:sldChg chg="modSp new mod">
        <pc:chgData name="MEENAKSHI YUVARAJ" userId="7a017c7a0cb745f4" providerId="LiveId" clId="{E9A46C43-5A2D-44D6-BB7F-C8FDC8874DED}" dt="2024-05-26T20:38:31.348" v="1495" actId="207"/>
        <pc:sldMkLst>
          <pc:docMk/>
          <pc:sldMk cId="2546954101" sldId="300"/>
        </pc:sldMkLst>
        <pc:spChg chg="mod">
          <ac:chgData name="MEENAKSHI YUVARAJ" userId="7a017c7a0cb745f4" providerId="LiveId" clId="{E9A46C43-5A2D-44D6-BB7F-C8FDC8874DED}" dt="2024-05-26T20:38:07.890" v="1493" actId="20577"/>
          <ac:spMkLst>
            <pc:docMk/>
            <pc:sldMk cId="2546954101" sldId="300"/>
            <ac:spMk id="2" creationId="{55E2D4D6-FF06-05F0-1D9B-2382DC7D3EE0}"/>
          </ac:spMkLst>
        </pc:spChg>
        <pc:spChg chg="mod">
          <ac:chgData name="MEENAKSHI YUVARAJ" userId="7a017c7a0cb745f4" providerId="LiveId" clId="{E9A46C43-5A2D-44D6-BB7F-C8FDC8874DED}" dt="2024-05-26T20:38:31.348" v="1495" actId="207"/>
          <ac:spMkLst>
            <pc:docMk/>
            <pc:sldMk cId="2546954101" sldId="300"/>
            <ac:spMk id="3" creationId="{26693636-DFB8-75D8-4FEC-4CC05CF75BCF}"/>
          </ac:spMkLst>
        </pc:spChg>
      </pc:sldChg>
      <pc:sldChg chg="modSp new mod">
        <pc:chgData name="MEENAKSHI YUVARAJ" userId="7a017c7a0cb745f4" providerId="LiveId" clId="{E9A46C43-5A2D-44D6-BB7F-C8FDC8874DED}" dt="2024-05-26T21:46:35.885" v="1538" actId="12"/>
        <pc:sldMkLst>
          <pc:docMk/>
          <pc:sldMk cId="4043296604" sldId="301"/>
        </pc:sldMkLst>
        <pc:spChg chg="mod">
          <ac:chgData name="MEENAKSHI YUVARAJ" userId="7a017c7a0cb745f4" providerId="LiveId" clId="{E9A46C43-5A2D-44D6-BB7F-C8FDC8874DED}" dt="2024-05-26T21:44:32.549" v="1515" actId="20577"/>
          <ac:spMkLst>
            <pc:docMk/>
            <pc:sldMk cId="4043296604" sldId="301"/>
            <ac:spMk id="2" creationId="{92BD1B59-C090-357C-8B50-0DAF406EC722}"/>
          </ac:spMkLst>
        </pc:spChg>
        <pc:spChg chg="mod">
          <ac:chgData name="MEENAKSHI YUVARAJ" userId="7a017c7a0cb745f4" providerId="LiveId" clId="{E9A46C43-5A2D-44D6-BB7F-C8FDC8874DED}" dt="2024-05-26T21:46:35.885" v="1538" actId="12"/>
          <ac:spMkLst>
            <pc:docMk/>
            <pc:sldMk cId="4043296604" sldId="301"/>
            <ac:spMk id="3" creationId="{5B7EE8EB-B3D3-A949-7D87-01A5684ABCBB}"/>
          </ac:spMkLst>
        </pc:spChg>
      </pc:sldChg>
      <pc:sldChg chg="modSp new mod">
        <pc:chgData name="MEENAKSHI YUVARAJ" userId="7a017c7a0cb745f4" providerId="LiveId" clId="{E9A46C43-5A2D-44D6-BB7F-C8FDC8874DED}" dt="2024-05-26T21:50:32.619" v="1651" actId="113"/>
        <pc:sldMkLst>
          <pc:docMk/>
          <pc:sldMk cId="3430002864" sldId="302"/>
        </pc:sldMkLst>
        <pc:spChg chg="mod">
          <ac:chgData name="MEENAKSHI YUVARAJ" userId="7a017c7a0cb745f4" providerId="LiveId" clId="{E9A46C43-5A2D-44D6-BB7F-C8FDC8874DED}" dt="2024-05-26T21:49:38.920" v="1623" actId="27636"/>
          <ac:spMkLst>
            <pc:docMk/>
            <pc:sldMk cId="3430002864" sldId="302"/>
            <ac:spMk id="2" creationId="{290C2FA0-A180-CB98-B065-AE95B9347D8C}"/>
          </ac:spMkLst>
        </pc:spChg>
        <pc:spChg chg="mod">
          <ac:chgData name="MEENAKSHI YUVARAJ" userId="7a017c7a0cb745f4" providerId="LiveId" clId="{E9A46C43-5A2D-44D6-BB7F-C8FDC8874DED}" dt="2024-05-26T21:50:32.619" v="1651" actId="113"/>
          <ac:spMkLst>
            <pc:docMk/>
            <pc:sldMk cId="3430002864" sldId="302"/>
            <ac:spMk id="3" creationId="{CB9BC4FA-5ED4-9B3F-A9D6-467257AC7ECD}"/>
          </ac:spMkLst>
        </pc:spChg>
      </pc:sldChg>
      <pc:sldChg chg="modSp new mod">
        <pc:chgData name="MEENAKSHI YUVARAJ" userId="7a017c7a0cb745f4" providerId="LiveId" clId="{E9A46C43-5A2D-44D6-BB7F-C8FDC8874DED}" dt="2024-05-26T21:53:44.399" v="1689" actId="113"/>
        <pc:sldMkLst>
          <pc:docMk/>
          <pc:sldMk cId="3795850817" sldId="303"/>
        </pc:sldMkLst>
        <pc:spChg chg="mod">
          <ac:chgData name="MEENAKSHI YUVARAJ" userId="7a017c7a0cb745f4" providerId="LiveId" clId="{E9A46C43-5A2D-44D6-BB7F-C8FDC8874DED}" dt="2024-05-26T21:51:38.966" v="1658" actId="20577"/>
          <ac:spMkLst>
            <pc:docMk/>
            <pc:sldMk cId="3795850817" sldId="303"/>
            <ac:spMk id="2" creationId="{2672EA5B-EF99-4B91-C89B-91223D3ECA44}"/>
          </ac:spMkLst>
        </pc:spChg>
        <pc:spChg chg="mod">
          <ac:chgData name="MEENAKSHI YUVARAJ" userId="7a017c7a0cb745f4" providerId="LiveId" clId="{E9A46C43-5A2D-44D6-BB7F-C8FDC8874DED}" dt="2024-05-26T21:53:44.399" v="1689" actId="113"/>
          <ac:spMkLst>
            <pc:docMk/>
            <pc:sldMk cId="3795850817" sldId="303"/>
            <ac:spMk id="3" creationId="{3F1EDB91-4324-C0D3-2187-AD3C5D098101}"/>
          </ac:spMkLst>
        </pc:spChg>
      </pc:sldChg>
      <pc:sldChg chg="modSp new mod">
        <pc:chgData name="MEENAKSHI YUVARAJ" userId="7a017c7a0cb745f4" providerId="LiveId" clId="{E9A46C43-5A2D-44D6-BB7F-C8FDC8874DED}" dt="2024-05-26T21:59:41.388" v="1726" actId="13926"/>
        <pc:sldMkLst>
          <pc:docMk/>
          <pc:sldMk cId="2673660882" sldId="304"/>
        </pc:sldMkLst>
        <pc:spChg chg="mod">
          <ac:chgData name="MEENAKSHI YUVARAJ" userId="7a017c7a0cb745f4" providerId="LiveId" clId="{E9A46C43-5A2D-44D6-BB7F-C8FDC8874DED}" dt="2024-05-26T21:52:15.287" v="1671" actId="5793"/>
          <ac:spMkLst>
            <pc:docMk/>
            <pc:sldMk cId="2673660882" sldId="304"/>
            <ac:spMk id="2" creationId="{7BE12A61-1A39-BB0A-B43C-D3F5EEF15DD4}"/>
          </ac:spMkLst>
        </pc:spChg>
        <pc:spChg chg="mod">
          <ac:chgData name="MEENAKSHI YUVARAJ" userId="7a017c7a0cb745f4" providerId="LiveId" clId="{E9A46C43-5A2D-44D6-BB7F-C8FDC8874DED}" dt="2024-05-26T21:59:41.388" v="1726" actId="13926"/>
          <ac:spMkLst>
            <pc:docMk/>
            <pc:sldMk cId="2673660882" sldId="304"/>
            <ac:spMk id="3" creationId="{29CF0393-D645-F9CF-FAD0-4CC93B4D8EEF}"/>
          </ac:spMkLst>
        </pc:spChg>
      </pc:sldChg>
      <pc:sldChg chg="addSp delSp modSp new mod">
        <pc:chgData name="MEENAKSHI YUVARAJ" userId="7a017c7a0cb745f4" providerId="LiveId" clId="{E9A46C43-5A2D-44D6-BB7F-C8FDC8874DED}" dt="2024-05-26T22:13:56.836" v="1944" actId="113"/>
        <pc:sldMkLst>
          <pc:docMk/>
          <pc:sldMk cId="4043091470" sldId="305"/>
        </pc:sldMkLst>
        <pc:spChg chg="del">
          <ac:chgData name="MEENAKSHI YUVARAJ" userId="7a017c7a0cb745f4" providerId="LiveId" clId="{E9A46C43-5A2D-44D6-BB7F-C8FDC8874DED}" dt="2024-05-26T22:10:59.099" v="1924" actId="478"/>
          <ac:spMkLst>
            <pc:docMk/>
            <pc:sldMk cId="4043091470" sldId="305"/>
            <ac:spMk id="2" creationId="{7573957E-2C66-9F5C-5792-2118E1DB9C06}"/>
          </ac:spMkLst>
        </pc:spChg>
        <pc:spChg chg="del mod">
          <ac:chgData name="MEENAKSHI YUVARAJ" userId="7a017c7a0cb745f4" providerId="LiveId" clId="{E9A46C43-5A2D-44D6-BB7F-C8FDC8874DED}" dt="2024-05-26T22:10:28.076" v="1911"/>
          <ac:spMkLst>
            <pc:docMk/>
            <pc:sldMk cId="4043091470" sldId="305"/>
            <ac:spMk id="3" creationId="{085EF8ED-1066-08FF-8089-5D43E324DE1E}"/>
          </ac:spMkLst>
        </pc:spChg>
        <pc:graphicFrameChg chg="add mod modGraphic">
          <ac:chgData name="MEENAKSHI YUVARAJ" userId="7a017c7a0cb745f4" providerId="LiveId" clId="{E9A46C43-5A2D-44D6-BB7F-C8FDC8874DED}" dt="2024-05-26T22:13:56.836" v="1944" actId="113"/>
          <ac:graphicFrameMkLst>
            <pc:docMk/>
            <pc:sldMk cId="4043091470" sldId="305"/>
            <ac:graphicFrameMk id="4" creationId="{CE411CF8-6DD0-8011-14FF-278693817E91}"/>
          </ac:graphicFrameMkLst>
        </pc:graphicFrameChg>
      </pc:sldChg>
      <pc:sldChg chg="modSp add mod">
        <pc:chgData name="MEENAKSHI YUVARAJ" userId="7a017c7a0cb745f4" providerId="LiveId" clId="{E9A46C43-5A2D-44D6-BB7F-C8FDC8874DED}" dt="2024-05-26T22:01:02.463" v="1733" actId="2710"/>
        <pc:sldMkLst>
          <pc:docMk/>
          <pc:sldMk cId="1572014995" sldId="306"/>
        </pc:sldMkLst>
        <pc:spChg chg="mod">
          <ac:chgData name="MEENAKSHI YUVARAJ" userId="7a017c7a0cb745f4" providerId="LiveId" clId="{E9A46C43-5A2D-44D6-BB7F-C8FDC8874DED}" dt="2024-05-26T22:01:02.463" v="1733" actId="2710"/>
          <ac:spMkLst>
            <pc:docMk/>
            <pc:sldMk cId="1572014995" sldId="306"/>
            <ac:spMk id="3" creationId="{29CF0393-D645-F9CF-FAD0-4CC93B4D8EEF}"/>
          </ac:spMkLst>
        </pc:spChg>
      </pc:sldChg>
      <pc:sldChg chg="modSp new mod">
        <pc:chgData name="MEENAKSHI YUVARAJ" userId="7a017c7a0cb745f4" providerId="LiveId" clId="{E9A46C43-5A2D-44D6-BB7F-C8FDC8874DED}" dt="2024-05-26T22:04:59.726" v="1860" actId="113"/>
        <pc:sldMkLst>
          <pc:docMk/>
          <pc:sldMk cId="4074115234" sldId="307"/>
        </pc:sldMkLst>
        <pc:spChg chg="mod">
          <ac:chgData name="MEENAKSHI YUVARAJ" userId="7a017c7a0cb745f4" providerId="LiveId" clId="{E9A46C43-5A2D-44D6-BB7F-C8FDC8874DED}" dt="2024-05-26T22:03:28.697" v="1794" actId="14100"/>
          <ac:spMkLst>
            <pc:docMk/>
            <pc:sldMk cId="4074115234" sldId="307"/>
            <ac:spMk id="2" creationId="{9399AC1F-42ED-FC33-B939-5E89E6D0AC1F}"/>
          </ac:spMkLst>
        </pc:spChg>
        <pc:spChg chg="mod">
          <ac:chgData name="MEENAKSHI YUVARAJ" userId="7a017c7a0cb745f4" providerId="LiveId" clId="{E9A46C43-5A2D-44D6-BB7F-C8FDC8874DED}" dt="2024-05-26T22:04:59.726" v="1860" actId="113"/>
          <ac:spMkLst>
            <pc:docMk/>
            <pc:sldMk cId="4074115234" sldId="307"/>
            <ac:spMk id="3" creationId="{7D52934B-ACFE-9838-2636-7912E7146237}"/>
          </ac:spMkLst>
        </pc:spChg>
      </pc:sldChg>
      <pc:sldChg chg="modSp add mod">
        <pc:chgData name="MEENAKSHI YUVARAJ" userId="7a017c7a0cb745f4" providerId="LiveId" clId="{E9A46C43-5A2D-44D6-BB7F-C8FDC8874DED}" dt="2024-05-26T22:01:45.231" v="1760" actId="27636"/>
        <pc:sldMkLst>
          <pc:docMk/>
          <pc:sldMk cId="29716861" sldId="308"/>
        </pc:sldMkLst>
        <pc:spChg chg="mod">
          <ac:chgData name="MEENAKSHI YUVARAJ" userId="7a017c7a0cb745f4" providerId="LiveId" clId="{E9A46C43-5A2D-44D6-BB7F-C8FDC8874DED}" dt="2024-05-26T22:01:45.231" v="1760" actId="27636"/>
          <ac:spMkLst>
            <pc:docMk/>
            <pc:sldMk cId="29716861" sldId="308"/>
            <ac:spMk id="3" creationId="{29CF0393-D645-F9CF-FAD0-4CC93B4D8EEF}"/>
          </ac:spMkLst>
        </pc:spChg>
      </pc:sldChg>
      <pc:sldChg chg="addSp delSp modSp add mod">
        <pc:chgData name="MEENAKSHI YUVARAJ" userId="7a017c7a0cb745f4" providerId="LiveId" clId="{E9A46C43-5A2D-44D6-BB7F-C8FDC8874DED}" dt="2024-05-26T22:13:34.541" v="1943" actId="113"/>
        <pc:sldMkLst>
          <pc:docMk/>
          <pc:sldMk cId="729913887" sldId="309"/>
        </pc:sldMkLst>
        <pc:spChg chg="add del mod">
          <ac:chgData name="MEENAKSHI YUVARAJ" userId="7a017c7a0cb745f4" providerId="LiveId" clId="{E9A46C43-5A2D-44D6-BB7F-C8FDC8874DED}" dt="2024-05-26T22:09:04.402" v="1906" actId="14100"/>
          <ac:spMkLst>
            <pc:docMk/>
            <pc:sldMk cId="729913887" sldId="309"/>
            <ac:spMk id="3" creationId="{7D52934B-ACFE-9838-2636-7912E7146237}"/>
          </ac:spMkLst>
        </pc:spChg>
        <pc:spChg chg="add mod">
          <ac:chgData name="MEENAKSHI YUVARAJ" userId="7a017c7a0cb745f4" providerId="LiveId" clId="{E9A46C43-5A2D-44D6-BB7F-C8FDC8874DED}" dt="2024-05-26T22:06:20.892" v="1874" actId="1076"/>
          <ac:spMkLst>
            <pc:docMk/>
            <pc:sldMk cId="729913887" sldId="309"/>
            <ac:spMk id="5" creationId="{EA1A72F2-EAD5-BD0D-68C4-BBD229606D4B}"/>
          </ac:spMkLst>
        </pc:spChg>
        <pc:graphicFrameChg chg="add mod modGraphic">
          <ac:chgData name="MEENAKSHI YUVARAJ" userId="7a017c7a0cb745f4" providerId="LiveId" clId="{E9A46C43-5A2D-44D6-BB7F-C8FDC8874DED}" dt="2024-05-26T22:06:21.295" v="1875"/>
          <ac:graphicFrameMkLst>
            <pc:docMk/>
            <pc:sldMk cId="729913887" sldId="309"/>
            <ac:graphicFrameMk id="4" creationId="{ED287443-3984-A13F-8D88-B4457F15FAA6}"/>
          </ac:graphicFrameMkLst>
        </pc:graphicFrameChg>
        <pc:graphicFrameChg chg="add mod modGraphic">
          <ac:chgData name="MEENAKSHI YUVARAJ" userId="7a017c7a0cb745f4" providerId="LiveId" clId="{E9A46C43-5A2D-44D6-BB7F-C8FDC8874DED}" dt="2024-05-26T22:13:34.541" v="1943" actId="113"/>
          <ac:graphicFrameMkLst>
            <pc:docMk/>
            <pc:sldMk cId="729913887" sldId="309"/>
            <ac:graphicFrameMk id="6" creationId="{2412C9D6-929F-57A7-3489-FDAF03617874}"/>
          </ac:graphicFrameMkLst>
        </pc:graphicFrameChg>
      </pc:sldChg>
      <pc:sldChg chg="modSp add mod">
        <pc:chgData name="MEENAKSHI YUVARAJ" userId="7a017c7a0cb745f4" providerId="LiveId" clId="{E9A46C43-5A2D-44D6-BB7F-C8FDC8874DED}" dt="2024-05-26T22:14:13.558" v="1948" actId="113"/>
        <pc:sldMkLst>
          <pc:docMk/>
          <pc:sldMk cId="3502985454" sldId="310"/>
        </pc:sldMkLst>
        <pc:graphicFrameChg chg="mod modGraphic">
          <ac:chgData name="MEENAKSHI YUVARAJ" userId="7a017c7a0cb745f4" providerId="LiveId" clId="{E9A46C43-5A2D-44D6-BB7F-C8FDC8874DED}" dt="2024-05-26T22:14:13.558" v="1948" actId="113"/>
          <ac:graphicFrameMkLst>
            <pc:docMk/>
            <pc:sldMk cId="3502985454" sldId="310"/>
            <ac:graphicFrameMk id="4" creationId="{CE411CF8-6DD0-8011-14FF-278693817E91}"/>
          </ac:graphicFrameMkLst>
        </pc:graphicFrameChg>
      </pc:sldChg>
      <pc:sldChg chg="addSp delSp modSp new mod">
        <pc:chgData name="MEENAKSHI YUVARAJ" userId="7a017c7a0cb745f4" providerId="LiveId" clId="{E9A46C43-5A2D-44D6-BB7F-C8FDC8874DED}" dt="2024-05-26T22:17:37.225" v="1988" actId="14734"/>
        <pc:sldMkLst>
          <pc:docMk/>
          <pc:sldMk cId="113302998" sldId="311"/>
        </pc:sldMkLst>
        <pc:spChg chg="del">
          <ac:chgData name="MEENAKSHI YUVARAJ" userId="7a017c7a0cb745f4" providerId="LiveId" clId="{E9A46C43-5A2D-44D6-BB7F-C8FDC8874DED}" dt="2024-05-26T22:15:01.393" v="1950" actId="478"/>
          <ac:spMkLst>
            <pc:docMk/>
            <pc:sldMk cId="113302998" sldId="311"/>
            <ac:spMk id="2" creationId="{06C772E9-DD0A-A5FD-3FE7-3B0E16C11ADE}"/>
          </ac:spMkLst>
        </pc:spChg>
        <pc:spChg chg="mod">
          <ac:chgData name="MEENAKSHI YUVARAJ" userId="7a017c7a0cb745f4" providerId="LiveId" clId="{E9A46C43-5A2D-44D6-BB7F-C8FDC8874DED}" dt="2024-05-26T22:16:01.412" v="1967" actId="14100"/>
          <ac:spMkLst>
            <pc:docMk/>
            <pc:sldMk cId="113302998" sldId="311"/>
            <ac:spMk id="3" creationId="{8BEAD8AD-1A9E-9A9B-7358-068C888B906B}"/>
          </ac:spMkLst>
        </pc:spChg>
        <pc:graphicFrameChg chg="add mod modGraphic">
          <ac:chgData name="MEENAKSHI YUVARAJ" userId="7a017c7a0cb745f4" providerId="LiveId" clId="{E9A46C43-5A2D-44D6-BB7F-C8FDC8874DED}" dt="2024-05-26T22:17:37.225" v="1988" actId="14734"/>
          <ac:graphicFrameMkLst>
            <pc:docMk/>
            <pc:sldMk cId="113302998" sldId="311"/>
            <ac:graphicFrameMk id="4" creationId="{4F14B302-E7E1-4AA9-7B98-EA6B7CA14503}"/>
          </ac:graphicFrameMkLst>
        </pc:graphicFrameChg>
      </pc:sldChg>
      <pc:sldChg chg="modSp new mod">
        <pc:chgData name="MEENAKSHI YUVARAJ" userId="7a017c7a0cb745f4" providerId="LiveId" clId="{E9A46C43-5A2D-44D6-BB7F-C8FDC8874DED}" dt="2024-05-26T22:19:08.281" v="2020" actId="2710"/>
        <pc:sldMkLst>
          <pc:docMk/>
          <pc:sldMk cId="1491850537" sldId="312"/>
        </pc:sldMkLst>
        <pc:spChg chg="mod">
          <ac:chgData name="MEENAKSHI YUVARAJ" userId="7a017c7a0cb745f4" providerId="LiveId" clId="{E9A46C43-5A2D-44D6-BB7F-C8FDC8874DED}" dt="2024-05-26T22:18:37.849" v="2011" actId="20577"/>
          <ac:spMkLst>
            <pc:docMk/>
            <pc:sldMk cId="1491850537" sldId="312"/>
            <ac:spMk id="2" creationId="{5D6B3CA3-978D-AF65-7EBA-5FA51D44EC12}"/>
          </ac:spMkLst>
        </pc:spChg>
        <pc:spChg chg="mod">
          <ac:chgData name="MEENAKSHI YUVARAJ" userId="7a017c7a0cb745f4" providerId="LiveId" clId="{E9A46C43-5A2D-44D6-BB7F-C8FDC8874DED}" dt="2024-05-26T22:19:08.281" v="2020" actId="2710"/>
          <ac:spMkLst>
            <pc:docMk/>
            <pc:sldMk cId="1491850537" sldId="312"/>
            <ac:spMk id="3" creationId="{F291CBC4-9FAF-8824-170B-03B4B244A4BD}"/>
          </ac:spMkLst>
        </pc:spChg>
      </pc:sldChg>
      <pc:sldChg chg="modSp new mod">
        <pc:chgData name="MEENAKSHI YUVARAJ" userId="7a017c7a0cb745f4" providerId="LiveId" clId="{E9A46C43-5A2D-44D6-BB7F-C8FDC8874DED}" dt="2024-05-26T22:24:42.598" v="2042" actId="27636"/>
        <pc:sldMkLst>
          <pc:docMk/>
          <pc:sldMk cId="4093864954" sldId="313"/>
        </pc:sldMkLst>
        <pc:spChg chg="mod">
          <ac:chgData name="MEENAKSHI YUVARAJ" userId="7a017c7a0cb745f4" providerId="LiveId" clId="{E9A46C43-5A2D-44D6-BB7F-C8FDC8874DED}" dt="2024-05-26T22:24:11.952" v="2030" actId="20577"/>
          <ac:spMkLst>
            <pc:docMk/>
            <pc:sldMk cId="4093864954" sldId="313"/>
            <ac:spMk id="2" creationId="{3FD1D0AD-F9DF-BD01-4567-EDBDF5780B05}"/>
          </ac:spMkLst>
        </pc:spChg>
        <pc:spChg chg="mod">
          <ac:chgData name="MEENAKSHI YUVARAJ" userId="7a017c7a0cb745f4" providerId="LiveId" clId="{E9A46C43-5A2D-44D6-BB7F-C8FDC8874DED}" dt="2024-05-26T22:24:42.598" v="2042" actId="27636"/>
          <ac:spMkLst>
            <pc:docMk/>
            <pc:sldMk cId="4093864954" sldId="313"/>
            <ac:spMk id="3" creationId="{3C34C211-F923-7ED3-0A62-3873F29410E2}"/>
          </ac:spMkLst>
        </pc:spChg>
      </pc:sldChg>
      <pc:sldChg chg="modSp new mod">
        <pc:chgData name="MEENAKSHI YUVARAJ" userId="7a017c7a0cb745f4" providerId="LiveId" clId="{E9A46C43-5A2D-44D6-BB7F-C8FDC8874DED}" dt="2024-05-26T22:27:09.262" v="2072" actId="27636"/>
        <pc:sldMkLst>
          <pc:docMk/>
          <pc:sldMk cId="1393986699" sldId="314"/>
        </pc:sldMkLst>
        <pc:spChg chg="mod">
          <ac:chgData name="MEENAKSHI YUVARAJ" userId="7a017c7a0cb745f4" providerId="LiveId" clId="{E9A46C43-5A2D-44D6-BB7F-C8FDC8874DED}" dt="2024-05-26T22:25:00.537" v="2052" actId="20577"/>
          <ac:spMkLst>
            <pc:docMk/>
            <pc:sldMk cId="1393986699" sldId="314"/>
            <ac:spMk id="2" creationId="{78A47321-FE8B-79AA-DC3F-70545A6864C6}"/>
          </ac:spMkLst>
        </pc:spChg>
        <pc:spChg chg="mod">
          <ac:chgData name="MEENAKSHI YUVARAJ" userId="7a017c7a0cb745f4" providerId="LiveId" clId="{E9A46C43-5A2D-44D6-BB7F-C8FDC8874DED}" dt="2024-05-26T22:27:09.262" v="2072" actId="27636"/>
          <ac:spMkLst>
            <pc:docMk/>
            <pc:sldMk cId="1393986699" sldId="314"/>
            <ac:spMk id="3" creationId="{F70AF64B-ADD7-60DB-9533-9CB498A8EE98}"/>
          </ac:spMkLst>
        </pc:spChg>
      </pc:sldChg>
      <pc:sldChg chg="new del">
        <pc:chgData name="MEENAKSHI YUVARAJ" userId="7a017c7a0cb745f4" providerId="LiveId" clId="{E9A46C43-5A2D-44D6-BB7F-C8FDC8874DED}" dt="2024-05-28T00:02:34.903" v="2178" actId="2696"/>
        <pc:sldMkLst>
          <pc:docMk/>
          <pc:sldMk cId="3097320687" sldId="315"/>
        </pc:sldMkLst>
      </pc:sldChg>
      <pc:sldChg chg="delSp modSp new mod">
        <pc:chgData name="MEENAKSHI YUVARAJ" userId="7a017c7a0cb745f4" providerId="LiveId" clId="{E9A46C43-5A2D-44D6-BB7F-C8FDC8874DED}" dt="2024-05-26T22:35:18.583" v="2120" actId="27636"/>
        <pc:sldMkLst>
          <pc:docMk/>
          <pc:sldMk cId="2047264189" sldId="316"/>
        </pc:sldMkLst>
        <pc:spChg chg="del">
          <ac:chgData name="MEENAKSHI YUVARAJ" userId="7a017c7a0cb745f4" providerId="LiveId" clId="{E9A46C43-5A2D-44D6-BB7F-C8FDC8874DED}" dt="2024-05-26T22:35:11.854" v="2115" actId="478"/>
          <ac:spMkLst>
            <pc:docMk/>
            <pc:sldMk cId="2047264189" sldId="316"/>
            <ac:spMk id="2" creationId="{8EC70F7E-AB88-3435-1B5E-A4BDCA08F156}"/>
          </ac:spMkLst>
        </pc:spChg>
        <pc:spChg chg="mod">
          <ac:chgData name="MEENAKSHI YUVARAJ" userId="7a017c7a0cb745f4" providerId="LiveId" clId="{E9A46C43-5A2D-44D6-BB7F-C8FDC8874DED}" dt="2024-05-26T22:35:18.583" v="2120" actId="27636"/>
          <ac:spMkLst>
            <pc:docMk/>
            <pc:sldMk cId="2047264189" sldId="316"/>
            <ac:spMk id="3" creationId="{A11DF4FB-3E59-6BD8-5008-A6D53D28FF28}"/>
          </ac:spMkLst>
        </pc:spChg>
      </pc:sldChg>
      <pc:sldChg chg="addSp delSp modSp new mod">
        <pc:chgData name="MEENAKSHI YUVARAJ" userId="7a017c7a0cb745f4" providerId="LiveId" clId="{E9A46C43-5A2D-44D6-BB7F-C8FDC8874DED}" dt="2024-05-26T22:34:34.184" v="2106" actId="22"/>
        <pc:sldMkLst>
          <pc:docMk/>
          <pc:sldMk cId="1685789474" sldId="317"/>
        </pc:sldMkLst>
        <pc:spChg chg="del">
          <ac:chgData name="MEENAKSHI YUVARAJ" userId="7a017c7a0cb745f4" providerId="LiveId" clId="{E9A46C43-5A2D-44D6-BB7F-C8FDC8874DED}" dt="2024-05-26T22:33:48.231" v="2098" actId="478"/>
          <ac:spMkLst>
            <pc:docMk/>
            <pc:sldMk cId="1685789474" sldId="317"/>
            <ac:spMk id="2" creationId="{2F18411D-AE99-E4E8-F517-D083A59D0634}"/>
          </ac:spMkLst>
        </pc:spChg>
        <pc:spChg chg="mod">
          <ac:chgData name="MEENAKSHI YUVARAJ" userId="7a017c7a0cb745f4" providerId="LiveId" clId="{E9A46C43-5A2D-44D6-BB7F-C8FDC8874DED}" dt="2024-05-26T22:34:21.402" v="2104" actId="27636"/>
          <ac:spMkLst>
            <pc:docMk/>
            <pc:sldMk cId="1685789474" sldId="317"/>
            <ac:spMk id="3" creationId="{1C000C5A-E132-CA4C-0294-AE6B94CFF09E}"/>
          </ac:spMkLst>
        </pc:spChg>
        <pc:spChg chg="add del">
          <ac:chgData name="MEENAKSHI YUVARAJ" userId="7a017c7a0cb745f4" providerId="LiveId" clId="{E9A46C43-5A2D-44D6-BB7F-C8FDC8874DED}" dt="2024-05-26T22:34:34.184" v="2106" actId="22"/>
          <ac:spMkLst>
            <pc:docMk/>
            <pc:sldMk cId="1685789474" sldId="317"/>
            <ac:spMk id="5" creationId="{977EC9E7-9974-1BE3-E690-4F51400F0476}"/>
          </ac:spMkLst>
        </pc:spChg>
      </pc:sldChg>
      <pc:sldChg chg="delSp modSp new mod">
        <pc:chgData name="MEENAKSHI YUVARAJ" userId="7a017c7a0cb745f4" providerId="LiveId" clId="{E9A46C43-5A2D-44D6-BB7F-C8FDC8874DED}" dt="2024-05-26T22:33:37.184" v="2097" actId="113"/>
        <pc:sldMkLst>
          <pc:docMk/>
          <pc:sldMk cId="378331483" sldId="318"/>
        </pc:sldMkLst>
        <pc:spChg chg="del">
          <ac:chgData name="MEENAKSHI YUVARAJ" userId="7a017c7a0cb745f4" providerId="LiveId" clId="{E9A46C43-5A2D-44D6-BB7F-C8FDC8874DED}" dt="2024-05-26T22:32:26.543" v="2073" actId="478"/>
          <ac:spMkLst>
            <pc:docMk/>
            <pc:sldMk cId="378331483" sldId="318"/>
            <ac:spMk id="2" creationId="{FFB88CAF-B555-C9DC-E5BE-9BADAE4D6CB7}"/>
          </ac:spMkLst>
        </pc:spChg>
        <pc:spChg chg="mod">
          <ac:chgData name="MEENAKSHI YUVARAJ" userId="7a017c7a0cb745f4" providerId="LiveId" clId="{E9A46C43-5A2D-44D6-BB7F-C8FDC8874DED}" dt="2024-05-26T22:33:37.184" v="2097" actId="113"/>
          <ac:spMkLst>
            <pc:docMk/>
            <pc:sldMk cId="378331483" sldId="318"/>
            <ac:spMk id="3" creationId="{E81A95E3-6DFF-DC29-1EF5-EBB676EDB43B}"/>
          </ac:spMkLst>
        </pc:spChg>
      </pc:sldChg>
      <pc:sldChg chg="delSp modSp new mod">
        <pc:chgData name="MEENAKSHI YUVARAJ" userId="7a017c7a0cb745f4" providerId="LiveId" clId="{E9A46C43-5A2D-44D6-BB7F-C8FDC8874DED}" dt="2024-05-26T22:35:07.696" v="2114" actId="27636"/>
        <pc:sldMkLst>
          <pc:docMk/>
          <pc:sldMk cId="109805390" sldId="319"/>
        </pc:sldMkLst>
        <pc:spChg chg="del">
          <ac:chgData name="MEENAKSHI YUVARAJ" userId="7a017c7a0cb745f4" providerId="LiveId" clId="{E9A46C43-5A2D-44D6-BB7F-C8FDC8874DED}" dt="2024-05-26T22:34:42.128" v="2108" actId="478"/>
          <ac:spMkLst>
            <pc:docMk/>
            <pc:sldMk cId="109805390" sldId="319"/>
            <ac:spMk id="2" creationId="{3AF6D3C7-BFF2-920B-5A70-71A0E2CC740E}"/>
          </ac:spMkLst>
        </pc:spChg>
        <pc:spChg chg="mod">
          <ac:chgData name="MEENAKSHI YUVARAJ" userId="7a017c7a0cb745f4" providerId="LiveId" clId="{E9A46C43-5A2D-44D6-BB7F-C8FDC8874DED}" dt="2024-05-26T22:35:07.696" v="2114" actId="27636"/>
          <ac:spMkLst>
            <pc:docMk/>
            <pc:sldMk cId="109805390" sldId="319"/>
            <ac:spMk id="3" creationId="{81A9B323-2959-C477-0FC3-FF9E886BD72A}"/>
          </ac:spMkLst>
        </pc:spChg>
      </pc:sldChg>
      <pc:sldChg chg="addSp delSp modSp new mod">
        <pc:chgData name="MEENAKSHI YUVARAJ" userId="7a017c7a0cb745f4" providerId="LiveId" clId="{E9A46C43-5A2D-44D6-BB7F-C8FDC8874DED}" dt="2024-05-26T22:36:22.580" v="2135" actId="14100"/>
        <pc:sldMkLst>
          <pc:docMk/>
          <pc:sldMk cId="3040369905" sldId="320"/>
        </pc:sldMkLst>
        <pc:spChg chg="mod">
          <ac:chgData name="MEENAKSHI YUVARAJ" userId="7a017c7a0cb745f4" providerId="LiveId" clId="{E9A46C43-5A2D-44D6-BB7F-C8FDC8874DED}" dt="2024-05-26T22:36:13.758" v="2131" actId="27636"/>
          <ac:spMkLst>
            <pc:docMk/>
            <pc:sldMk cId="3040369905" sldId="320"/>
            <ac:spMk id="2" creationId="{B45C496A-AF3B-75FD-C4E3-3A907422A109}"/>
          </ac:spMkLst>
        </pc:spChg>
        <pc:spChg chg="del">
          <ac:chgData name="MEENAKSHI YUVARAJ" userId="7a017c7a0cb745f4" providerId="LiveId" clId="{E9A46C43-5A2D-44D6-BB7F-C8FDC8874DED}" dt="2024-05-26T22:36:03.402" v="2128"/>
          <ac:spMkLst>
            <pc:docMk/>
            <pc:sldMk cId="3040369905" sldId="320"/>
            <ac:spMk id="3" creationId="{E7C5E547-0535-1917-4606-FAB4E3784108}"/>
          </ac:spMkLst>
        </pc:spChg>
        <pc:picChg chg="add mod">
          <ac:chgData name="MEENAKSHI YUVARAJ" userId="7a017c7a0cb745f4" providerId="LiveId" clId="{E9A46C43-5A2D-44D6-BB7F-C8FDC8874DED}" dt="2024-05-26T22:36:22.580" v="2135" actId="14100"/>
          <ac:picMkLst>
            <pc:docMk/>
            <pc:sldMk cId="3040369905" sldId="320"/>
            <ac:picMk id="4" creationId="{0B83FCE6-B322-72CB-BE57-0DBA49410718}"/>
          </ac:picMkLst>
        </pc:picChg>
      </pc:sldChg>
    </pc:docChg>
  </pc:docChgLst>
  <pc:docChgLst>
    <pc:chgData name="MEENAKSHI YUVARAJ" userId="7a017c7a0cb745f4" providerId="LiveId" clId="{18B183F6-9EFA-43B4-8562-3B0AD4E5B527}"/>
    <pc:docChg chg="undo custSel addSld delSld modSld">
      <pc:chgData name="MEENAKSHI YUVARAJ" userId="7a017c7a0cb745f4" providerId="LiveId" clId="{18B183F6-9EFA-43B4-8562-3B0AD4E5B527}" dt="2024-05-25T02:42:06.244" v="189" actId="680"/>
      <pc:docMkLst>
        <pc:docMk/>
      </pc:docMkLst>
      <pc:sldChg chg="modSp mod">
        <pc:chgData name="MEENAKSHI YUVARAJ" userId="7a017c7a0cb745f4" providerId="LiveId" clId="{18B183F6-9EFA-43B4-8562-3B0AD4E5B527}" dt="2024-05-25T02:30:50.740" v="89" actId="13926"/>
        <pc:sldMkLst>
          <pc:docMk/>
          <pc:sldMk cId="2582666680" sldId="258"/>
        </pc:sldMkLst>
        <pc:spChg chg="mod">
          <ac:chgData name="MEENAKSHI YUVARAJ" userId="7a017c7a0cb745f4" providerId="LiveId" clId="{18B183F6-9EFA-43B4-8562-3B0AD4E5B527}" dt="2024-05-25T02:29:03.706" v="67" actId="6549"/>
          <ac:spMkLst>
            <pc:docMk/>
            <pc:sldMk cId="2582666680" sldId="258"/>
            <ac:spMk id="2" creationId="{18F0B1E9-01F3-F972-75C2-4343B075F6C0}"/>
          </ac:spMkLst>
        </pc:spChg>
        <pc:spChg chg="mod">
          <ac:chgData name="MEENAKSHI YUVARAJ" userId="7a017c7a0cb745f4" providerId="LiveId" clId="{18B183F6-9EFA-43B4-8562-3B0AD4E5B527}" dt="2024-05-25T02:30:50.740" v="89" actId="13926"/>
          <ac:spMkLst>
            <pc:docMk/>
            <pc:sldMk cId="2582666680" sldId="258"/>
            <ac:spMk id="3" creationId="{93C17A06-CCAA-87EB-E95F-B7EE3E270416}"/>
          </ac:spMkLst>
        </pc:spChg>
      </pc:sldChg>
      <pc:sldChg chg="del">
        <pc:chgData name="MEENAKSHI YUVARAJ" userId="7a017c7a0cb745f4" providerId="LiveId" clId="{18B183F6-9EFA-43B4-8562-3B0AD4E5B527}" dt="2024-05-25T02:28:38.589" v="0" actId="2696"/>
        <pc:sldMkLst>
          <pc:docMk/>
          <pc:sldMk cId="1246276204" sldId="259"/>
        </pc:sldMkLst>
      </pc:sldChg>
      <pc:sldChg chg="delSp modSp new mod">
        <pc:chgData name="MEENAKSHI YUVARAJ" userId="7a017c7a0cb745f4" providerId="LiveId" clId="{18B183F6-9EFA-43B4-8562-3B0AD4E5B527}" dt="2024-05-25T02:35:46.572" v="121" actId="13926"/>
        <pc:sldMkLst>
          <pc:docMk/>
          <pc:sldMk cId="1780031750" sldId="259"/>
        </pc:sldMkLst>
        <pc:spChg chg="del">
          <ac:chgData name="MEENAKSHI YUVARAJ" userId="7a017c7a0cb745f4" providerId="LiveId" clId="{18B183F6-9EFA-43B4-8562-3B0AD4E5B527}" dt="2024-05-25T02:31:38.795" v="91" actId="478"/>
          <ac:spMkLst>
            <pc:docMk/>
            <pc:sldMk cId="1780031750" sldId="259"/>
            <ac:spMk id="2" creationId="{5F164140-744C-7F5C-9B25-A64459BF7386}"/>
          </ac:spMkLst>
        </pc:spChg>
        <pc:spChg chg="mod">
          <ac:chgData name="MEENAKSHI YUVARAJ" userId="7a017c7a0cb745f4" providerId="LiveId" clId="{18B183F6-9EFA-43B4-8562-3B0AD4E5B527}" dt="2024-05-25T02:35:46.572" v="121" actId="13926"/>
          <ac:spMkLst>
            <pc:docMk/>
            <pc:sldMk cId="1780031750" sldId="259"/>
            <ac:spMk id="3" creationId="{319B5158-870C-652F-58EA-B8A43A089006}"/>
          </ac:spMkLst>
        </pc:spChg>
      </pc:sldChg>
      <pc:sldChg chg="del">
        <pc:chgData name="MEENAKSHI YUVARAJ" userId="7a017c7a0cb745f4" providerId="LiveId" clId="{18B183F6-9EFA-43B4-8562-3B0AD4E5B527}" dt="2024-05-25T02:28:43.797" v="1" actId="2696"/>
        <pc:sldMkLst>
          <pc:docMk/>
          <pc:sldMk cId="588584499" sldId="260"/>
        </pc:sldMkLst>
      </pc:sldChg>
      <pc:sldChg chg="delSp modSp new mod">
        <pc:chgData name="MEENAKSHI YUVARAJ" userId="7a017c7a0cb745f4" providerId="LiveId" clId="{18B183F6-9EFA-43B4-8562-3B0AD4E5B527}" dt="2024-05-25T02:36:07.366" v="125" actId="13926"/>
        <pc:sldMkLst>
          <pc:docMk/>
          <pc:sldMk cId="3127370699" sldId="260"/>
        </pc:sldMkLst>
        <pc:spChg chg="del">
          <ac:chgData name="MEENAKSHI YUVARAJ" userId="7a017c7a0cb745f4" providerId="LiveId" clId="{18B183F6-9EFA-43B4-8562-3B0AD4E5B527}" dt="2024-05-25T02:32:30.600" v="104" actId="478"/>
          <ac:spMkLst>
            <pc:docMk/>
            <pc:sldMk cId="3127370699" sldId="260"/>
            <ac:spMk id="2" creationId="{C10ED5A0-2C7E-FAE7-E853-5B76AFB130A0}"/>
          </ac:spMkLst>
        </pc:spChg>
        <pc:spChg chg="mod">
          <ac:chgData name="MEENAKSHI YUVARAJ" userId="7a017c7a0cb745f4" providerId="LiveId" clId="{18B183F6-9EFA-43B4-8562-3B0AD4E5B527}" dt="2024-05-25T02:36:07.366" v="125" actId="13926"/>
          <ac:spMkLst>
            <pc:docMk/>
            <pc:sldMk cId="3127370699" sldId="260"/>
            <ac:spMk id="3" creationId="{D72DC8AA-E671-FA96-123D-9104EC8C8FAD}"/>
          </ac:spMkLst>
        </pc:spChg>
      </pc:sldChg>
      <pc:sldChg chg="del">
        <pc:chgData name="MEENAKSHI YUVARAJ" userId="7a017c7a0cb745f4" providerId="LiveId" clId="{18B183F6-9EFA-43B4-8562-3B0AD4E5B527}" dt="2024-05-25T02:28:44.588" v="2" actId="2696"/>
        <pc:sldMkLst>
          <pc:docMk/>
          <pc:sldMk cId="2141968440" sldId="261"/>
        </pc:sldMkLst>
      </pc:sldChg>
      <pc:sldChg chg="addSp delSp modSp new mod">
        <pc:chgData name="MEENAKSHI YUVARAJ" userId="7a017c7a0cb745f4" providerId="LiveId" clId="{18B183F6-9EFA-43B4-8562-3B0AD4E5B527}" dt="2024-05-25T02:38:56.112" v="165" actId="122"/>
        <pc:sldMkLst>
          <pc:docMk/>
          <pc:sldMk cId="2967891596" sldId="261"/>
        </pc:sldMkLst>
        <pc:spChg chg="add del mod">
          <ac:chgData name="MEENAKSHI YUVARAJ" userId="7a017c7a0cb745f4" providerId="LiveId" clId="{18B183F6-9EFA-43B4-8562-3B0AD4E5B527}" dt="2024-05-25T02:38:36.604" v="154" actId="27636"/>
          <ac:spMkLst>
            <pc:docMk/>
            <pc:sldMk cId="2967891596" sldId="261"/>
            <ac:spMk id="2" creationId="{291076C7-0908-3212-F21A-0E459A5ED9E1}"/>
          </ac:spMkLst>
        </pc:spChg>
        <pc:spChg chg="del mod">
          <ac:chgData name="MEENAKSHI YUVARAJ" userId="7a017c7a0cb745f4" providerId="LiveId" clId="{18B183F6-9EFA-43B4-8562-3B0AD4E5B527}" dt="2024-05-25T02:37:33.842" v="133"/>
          <ac:spMkLst>
            <pc:docMk/>
            <pc:sldMk cId="2967891596" sldId="261"/>
            <ac:spMk id="3" creationId="{7E677ECA-A972-2276-22BF-6AB860BF273D}"/>
          </ac:spMkLst>
        </pc:spChg>
        <pc:graphicFrameChg chg="add mod modGraphic">
          <ac:chgData name="MEENAKSHI YUVARAJ" userId="7a017c7a0cb745f4" providerId="LiveId" clId="{18B183F6-9EFA-43B4-8562-3B0AD4E5B527}" dt="2024-05-25T02:38:56.112" v="165" actId="122"/>
          <ac:graphicFrameMkLst>
            <pc:docMk/>
            <pc:sldMk cId="2967891596" sldId="261"/>
            <ac:graphicFrameMk id="4" creationId="{CA271CFF-1391-5352-3B3B-FED5D958EF4E}"/>
          </ac:graphicFrameMkLst>
        </pc:graphicFrameChg>
      </pc:sldChg>
      <pc:sldChg chg="modSp add mod">
        <pc:chgData name="MEENAKSHI YUVARAJ" userId="7a017c7a0cb745f4" providerId="LiveId" clId="{18B183F6-9EFA-43B4-8562-3B0AD4E5B527}" dt="2024-05-25T02:40:29.016" v="176" actId="14100"/>
        <pc:sldMkLst>
          <pc:docMk/>
          <pc:sldMk cId="1366198510" sldId="262"/>
        </pc:sldMkLst>
        <pc:graphicFrameChg chg="mod modGraphic">
          <ac:chgData name="MEENAKSHI YUVARAJ" userId="7a017c7a0cb745f4" providerId="LiveId" clId="{18B183F6-9EFA-43B4-8562-3B0AD4E5B527}" dt="2024-05-25T02:40:29.016" v="176" actId="14100"/>
          <ac:graphicFrameMkLst>
            <pc:docMk/>
            <pc:sldMk cId="1366198510" sldId="262"/>
            <ac:graphicFrameMk id="4" creationId="{CA271CFF-1391-5352-3B3B-FED5D958EF4E}"/>
          </ac:graphicFrameMkLst>
        </pc:graphicFrameChg>
      </pc:sldChg>
      <pc:sldChg chg="del">
        <pc:chgData name="MEENAKSHI YUVARAJ" userId="7a017c7a0cb745f4" providerId="LiveId" clId="{18B183F6-9EFA-43B4-8562-3B0AD4E5B527}" dt="2024-05-25T02:28:45.270" v="3" actId="2696"/>
        <pc:sldMkLst>
          <pc:docMk/>
          <pc:sldMk cId="3612385693" sldId="262"/>
        </pc:sldMkLst>
      </pc:sldChg>
      <pc:sldChg chg="modSp add mod">
        <pc:chgData name="MEENAKSHI YUVARAJ" userId="7a017c7a0cb745f4" providerId="LiveId" clId="{18B183F6-9EFA-43B4-8562-3B0AD4E5B527}" dt="2024-05-25T02:41:48.149" v="188" actId="14734"/>
        <pc:sldMkLst>
          <pc:docMk/>
          <pc:sldMk cId="1161789745" sldId="263"/>
        </pc:sldMkLst>
        <pc:spChg chg="mod">
          <ac:chgData name="MEENAKSHI YUVARAJ" userId="7a017c7a0cb745f4" providerId="LiveId" clId="{18B183F6-9EFA-43B4-8562-3B0AD4E5B527}" dt="2024-05-25T02:41:31.739" v="185" actId="27636"/>
          <ac:spMkLst>
            <pc:docMk/>
            <pc:sldMk cId="1161789745" sldId="263"/>
            <ac:spMk id="2" creationId="{291076C7-0908-3212-F21A-0E459A5ED9E1}"/>
          </ac:spMkLst>
        </pc:spChg>
        <pc:graphicFrameChg chg="mod modGraphic">
          <ac:chgData name="MEENAKSHI YUVARAJ" userId="7a017c7a0cb745f4" providerId="LiveId" clId="{18B183F6-9EFA-43B4-8562-3B0AD4E5B527}" dt="2024-05-25T02:41:48.149" v="188" actId="14734"/>
          <ac:graphicFrameMkLst>
            <pc:docMk/>
            <pc:sldMk cId="1161789745" sldId="263"/>
            <ac:graphicFrameMk id="4" creationId="{CA271CFF-1391-5352-3B3B-FED5D958EF4E}"/>
          </ac:graphicFrameMkLst>
        </pc:graphicFrameChg>
      </pc:sldChg>
      <pc:sldChg chg="del">
        <pc:chgData name="MEENAKSHI YUVARAJ" userId="7a017c7a0cb745f4" providerId="LiveId" clId="{18B183F6-9EFA-43B4-8562-3B0AD4E5B527}" dt="2024-05-25T02:28:46.055" v="4" actId="2696"/>
        <pc:sldMkLst>
          <pc:docMk/>
          <pc:sldMk cId="2877508181" sldId="263"/>
        </pc:sldMkLst>
      </pc:sldChg>
      <pc:sldChg chg="new">
        <pc:chgData name="MEENAKSHI YUVARAJ" userId="7a017c7a0cb745f4" providerId="LiveId" clId="{18B183F6-9EFA-43B4-8562-3B0AD4E5B527}" dt="2024-05-25T02:42:06.244" v="189" actId="680"/>
        <pc:sldMkLst>
          <pc:docMk/>
          <pc:sldMk cId="3204228211" sldId="264"/>
        </pc:sldMkLst>
      </pc:sldChg>
      <pc:sldChg chg="del">
        <pc:chgData name="MEENAKSHI YUVARAJ" userId="7a017c7a0cb745f4" providerId="LiveId" clId="{18B183F6-9EFA-43B4-8562-3B0AD4E5B527}" dt="2024-05-25T02:28:46.742" v="5" actId="2696"/>
        <pc:sldMkLst>
          <pc:docMk/>
          <pc:sldMk cId="4244808543" sldId="264"/>
        </pc:sldMkLst>
      </pc:sldChg>
      <pc:sldChg chg="del">
        <pc:chgData name="MEENAKSHI YUVARAJ" userId="7a017c7a0cb745f4" providerId="LiveId" clId="{18B183F6-9EFA-43B4-8562-3B0AD4E5B527}" dt="2024-05-25T02:28:47.472" v="6" actId="2696"/>
        <pc:sldMkLst>
          <pc:docMk/>
          <pc:sldMk cId="2527058902" sldId="265"/>
        </pc:sldMkLst>
      </pc:sldChg>
      <pc:sldChg chg="del">
        <pc:chgData name="MEENAKSHI YUVARAJ" userId="7a017c7a0cb745f4" providerId="LiveId" clId="{18B183F6-9EFA-43B4-8562-3B0AD4E5B527}" dt="2024-05-25T02:28:48.256" v="7" actId="2696"/>
        <pc:sldMkLst>
          <pc:docMk/>
          <pc:sldMk cId="3201507011" sldId="26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A31F3-91D4-CC68-3E5D-C38EE79A77DA}"/>
              </a:ext>
            </a:extLst>
          </p:cNvPr>
          <p:cNvSpPr>
            <a:spLocks noGrp="1"/>
          </p:cNvSpPr>
          <p:nvPr>
            <p:ph type="ctrTitle"/>
          </p:nvPr>
        </p:nvSpPr>
        <p:spPr>
          <a:xfrm>
            <a:off x="552450" y="136525"/>
            <a:ext cx="10991850" cy="960438"/>
          </a:xfrm>
        </p:spPr>
        <p:txBody>
          <a:bodyPr anchor="b"/>
          <a:lstStyle>
            <a:lvl1pPr algn="ctr">
              <a:defRPr sz="6000"/>
            </a:lvl1pPr>
          </a:lstStyle>
          <a:p>
            <a:r>
              <a:rPr lang="en-US" dirty="0"/>
              <a:t>Click to edit Master title style</a:t>
            </a:r>
            <a:endParaRPr lang="en-CA" dirty="0"/>
          </a:p>
        </p:txBody>
      </p:sp>
      <p:sp>
        <p:nvSpPr>
          <p:cNvPr id="3" name="Subtitle 2">
            <a:extLst>
              <a:ext uri="{FF2B5EF4-FFF2-40B4-BE49-F238E27FC236}">
                <a16:creationId xmlns:a16="http://schemas.microsoft.com/office/drawing/2014/main" id="{0AD18757-6692-918B-889D-9E412CB98CCB}"/>
              </a:ext>
            </a:extLst>
          </p:cNvPr>
          <p:cNvSpPr>
            <a:spLocks noGrp="1"/>
          </p:cNvSpPr>
          <p:nvPr>
            <p:ph type="subTitle" idx="1"/>
          </p:nvPr>
        </p:nvSpPr>
        <p:spPr>
          <a:xfrm>
            <a:off x="552450" y="1466850"/>
            <a:ext cx="10991850" cy="5162550"/>
          </a:xfrm>
        </p:spPr>
        <p:txBody>
          <a:bodyPr/>
          <a:lstStyle>
            <a:lvl1pPr marL="0" indent="0" algn="just">
              <a:lnSpc>
                <a:spcPct val="15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CA" dirty="0"/>
          </a:p>
        </p:txBody>
      </p:sp>
    </p:spTree>
    <p:extLst>
      <p:ext uri="{BB962C8B-B14F-4D97-AF65-F5344CB8AC3E}">
        <p14:creationId xmlns:p14="http://schemas.microsoft.com/office/powerpoint/2010/main" val="1399185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F694C-86B9-CB68-BB20-074489961EF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2C9FB51-51EF-17E0-4901-E34C5B927B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A8BFBC5-9EF1-E3DA-1981-285658CE83FD}"/>
              </a:ext>
            </a:extLst>
          </p:cNvPr>
          <p:cNvSpPr>
            <a:spLocks noGrp="1"/>
          </p:cNvSpPr>
          <p:nvPr>
            <p:ph type="dt" sz="half" idx="10"/>
          </p:nvPr>
        </p:nvSpPr>
        <p:spPr/>
        <p:txBody>
          <a:bodyPr/>
          <a:lstStyle/>
          <a:p>
            <a:fld id="{DE5CEA4D-F7E1-44D7-9CF3-6245504CDE4E}" type="datetimeFigureOut">
              <a:rPr lang="en-CA" smtClean="0"/>
              <a:t>2024-05-27</a:t>
            </a:fld>
            <a:endParaRPr lang="en-CA"/>
          </a:p>
        </p:txBody>
      </p:sp>
      <p:sp>
        <p:nvSpPr>
          <p:cNvPr id="5" name="Footer Placeholder 4">
            <a:extLst>
              <a:ext uri="{FF2B5EF4-FFF2-40B4-BE49-F238E27FC236}">
                <a16:creationId xmlns:a16="http://schemas.microsoft.com/office/drawing/2014/main" id="{1084C02A-2A19-DFFE-2992-396955B7D79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ACFCAA9-AF70-4FB9-4BF2-7CFC36A11B3F}"/>
              </a:ext>
            </a:extLst>
          </p:cNvPr>
          <p:cNvSpPr>
            <a:spLocks noGrp="1"/>
          </p:cNvSpPr>
          <p:nvPr>
            <p:ph type="sldNum" sz="quarter" idx="12"/>
          </p:nvPr>
        </p:nvSpPr>
        <p:spPr/>
        <p:txBody>
          <a:bodyPr/>
          <a:lstStyle/>
          <a:p>
            <a:fld id="{36185D70-6B59-476D-B8D4-36DA5E936C5C}" type="slidenum">
              <a:rPr lang="en-CA" smtClean="0"/>
              <a:t>‹#›</a:t>
            </a:fld>
            <a:endParaRPr lang="en-CA"/>
          </a:p>
        </p:txBody>
      </p:sp>
    </p:spTree>
    <p:extLst>
      <p:ext uri="{BB962C8B-B14F-4D97-AF65-F5344CB8AC3E}">
        <p14:creationId xmlns:p14="http://schemas.microsoft.com/office/powerpoint/2010/main" val="354178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84BE91-B299-4D88-8E07-5E61DDFE2F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6479162-C096-14FA-4229-5B06DEFBCB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085E59-5448-A017-1402-35EBD36F8460}"/>
              </a:ext>
            </a:extLst>
          </p:cNvPr>
          <p:cNvSpPr>
            <a:spLocks noGrp="1"/>
          </p:cNvSpPr>
          <p:nvPr>
            <p:ph type="dt" sz="half" idx="10"/>
          </p:nvPr>
        </p:nvSpPr>
        <p:spPr/>
        <p:txBody>
          <a:bodyPr/>
          <a:lstStyle/>
          <a:p>
            <a:fld id="{DE5CEA4D-F7E1-44D7-9CF3-6245504CDE4E}" type="datetimeFigureOut">
              <a:rPr lang="en-CA" smtClean="0"/>
              <a:t>2024-05-27</a:t>
            </a:fld>
            <a:endParaRPr lang="en-CA"/>
          </a:p>
        </p:txBody>
      </p:sp>
      <p:sp>
        <p:nvSpPr>
          <p:cNvPr id="5" name="Footer Placeholder 4">
            <a:extLst>
              <a:ext uri="{FF2B5EF4-FFF2-40B4-BE49-F238E27FC236}">
                <a16:creationId xmlns:a16="http://schemas.microsoft.com/office/drawing/2014/main" id="{01F62AFA-5C10-5524-62D7-AD3EF8E8393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7993D77-0760-F16D-2041-0896AC17CB58}"/>
              </a:ext>
            </a:extLst>
          </p:cNvPr>
          <p:cNvSpPr>
            <a:spLocks noGrp="1"/>
          </p:cNvSpPr>
          <p:nvPr>
            <p:ph type="sldNum" sz="quarter" idx="12"/>
          </p:nvPr>
        </p:nvSpPr>
        <p:spPr/>
        <p:txBody>
          <a:bodyPr/>
          <a:lstStyle/>
          <a:p>
            <a:fld id="{36185D70-6B59-476D-B8D4-36DA5E936C5C}" type="slidenum">
              <a:rPr lang="en-CA" smtClean="0"/>
              <a:t>‹#›</a:t>
            </a:fld>
            <a:endParaRPr lang="en-CA"/>
          </a:p>
        </p:txBody>
      </p:sp>
    </p:spTree>
    <p:extLst>
      <p:ext uri="{BB962C8B-B14F-4D97-AF65-F5344CB8AC3E}">
        <p14:creationId xmlns:p14="http://schemas.microsoft.com/office/powerpoint/2010/main" val="641532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10249-E884-22B6-6D31-7EF3865FDC2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96F4FEA-8E60-5A5C-BDB3-EEFDAE45A0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3726FE4-576C-C151-DEBD-6233CE4E4365}"/>
              </a:ext>
            </a:extLst>
          </p:cNvPr>
          <p:cNvSpPr>
            <a:spLocks noGrp="1"/>
          </p:cNvSpPr>
          <p:nvPr>
            <p:ph type="dt" sz="half" idx="10"/>
          </p:nvPr>
        </p:nvSpPr>
        <p:spPr/>
        <p:txBody>
          <a:bodyPr/>
          <a:lstStyle/>
          <a:p>
            <a:fld id="{DE5CEA4D-F7E1-44D7-9CF3-6245504CDE4E}" type="datetimeFigureOut">
              <a:rPr lang="en-CA" smtClean="0"/>
              <a:t>2024-05-27</a:t>
            </a:fld>
            <a:endParaRPr lang="en-CA"/>
          </a:p>
        </p:txBody>
      </p:sp>
      <p:sp>
        <p:nvSpPr>
          <p:cNvPr id="5" name="Footer Placeholder 4">
            <a:extLst>
              <a:ext uri="{FF2B5EF4-FFF2-40B4-BE49-F238E27FC236}">
                <a16:creationId xmlns:a16="http://schemas.microsoft.com/office/drawing/2014/main" id="{0B0AA465-C954-675E-F6F8-7DB2B67417D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8FEC1B4-1369-BF77-2523-2FA01A14F978}"/>
              </a:ext>
            </a:extLst>
          </p:cNvPr>
          <p:cNvSpPr>
            <a:spLocks noGrp="1"/>
          </p:cNvSpPr>
          <p:nvPr>
            <p:ph type="sldNum" sz="quarter" idx="12"/>
          </p:nvPr>
        </p:nvSpPr>
        <p:spPr/>
        <p:txBody>
          <a:bodyPr/>
          <a:lstStyle/>
          <a:p>
            <a:fld id="{36185D70-6B59-476D-B8D4-36DA5E936C5C}" type="slidenum">
              <a:rPr lang="en-CA" smtClean="0"/>
              <a:t>‹#›</a:t>
            </a:fld>
            <a:endParaRPr lang="en-CA"/>
          </a:p>
        </p:txBody>
      </p:sp>
    </p:spTree>
    <p:extLst>
      <p:ext uri="{BB962C8B-B14F-4D97-AF65-F5344CB8AC3E}">
        <p14:creationId xmlns:p14="http://schemas.microsoft.com/office/powerpoint/2010/main" val="3115483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0254A-2F92-AF94-1596-CE7C42A999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EBC80A5-1D45-0556-FCD4-2372F6C863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C1AA73-425B-A3D4-54BE-EC9740DB1C07}"/>
              </a:ext>
            </a:extLst>
          </p:cNvPr>
          <p:cNvSpPr>
            <a:spLocks noGrp="1"/>
          </p:cNvSpPr>
          <p:nvPr>
            <p:ph type="dt" sz="half" idx="10"/>
          </p:nvPr>
        </p:nvSpPr>
        <p:spPr/>
        <p:txBody>
          <a:bodyPr/>
          <a:lstStyle/>
          <a:p>
            <a:fld id="{DE5CEA4D-F7E1-44D7-9CF3-6245504CDE4E}" type="datetimeFigureOut">
              <a:rPr lang="en-CA" smtClean="0"/>
              <a:t>2024-05-27</a:t>
            </a:fld>
            <a:endParaRPr lang="en-CA"/>
          </a:p>
        </p:txBody>
      </p:sp>
      <p:sp>
        <p:nvSpPr>
          <p:cNvPr id="5" name="Footer Placeholder 4">
            <a:extLst>
              <a:ext uri="{FF2B5EF4-FFF2-40B4-BE49-F238E27FC236}">
                <a16:creationId xmlns:a16="http://schemas.microsoft.com/office/drawing/2014/main" id="{481F5F1D-59AA-5E93-48BE-7A3B161C81A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B0F1DD7-B234-4E80-BF08-9C459A5AF4AA}"/>
              </a:ext>
            </a:extLst>
          </p:cNvPr>
          <p:cNvSpPr>
            <a:spLocks noGrp="1"/>
          </p:cNvSpPr>
          <p:nvPr>
            <p:ph type="sldNum" sz="quarter" idx="12"/>
          </p:nvPr>
        </p:nvSpPr>
        <p:spPr/>
        <p:txBody>
          <a:bodyPr/>
          <a:lstStyle/>
          <a:p>
            <a:fld id="{36185D70-6B59-476D-B8D4-36DA5E936C5C}" type="slidenum">
              <a:rPr lang="en-CA" smtClean="0"/>
              <a:t>‹#›</a:t>
            </a:fld>
            <a:endParaRPr lang="en-CA"/>
          </a:p>
        </p:txBody>
      </p:sp>
    </p:spTree>
    <p:extLst>
      <p:ext uri="{BB962C8B-B14F-4D97-AF65-F5344CB8AC3E}">
        <p14:creationId xmlns:p14="http://schemas.microsoft.com/office/powerpoint/2010/main" val="2583779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35C2C-D113-EBDD-7614-90AE59888EE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A680918-031D-3363-A92F-D541751222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52D4EE8-009F-DC38-EF3D-BC2D4B6362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7984AFF-0BB0-8892-F638-DEFDAD51E779}"/>
              </a:ext>
            </a:extLst>
          </p:cNvPr>
          <p:cNvSpPr>
            <a:spLocks noGrp="1"/>
          </p:cNvSpPr>
          <p:nvPr>
            <p:ph type="dt" sz="half" idx="10"/>
          </p:nvPr>
        </p:nvSpPr>
        <p:spPr/>
        <p:txBody>
          <a:bodyPr/>
          <a:lstStyle/>
          <a:p>
            <a:fld id="{DE5CEA4D-F7E1-44D7-9CF3-6245504CDE4E}" type="datetimeFigureOut">
              <a:rPr lang="en-CA" smtClean="0"/>
              <a:t>2024-05-27</a:t>
            </a:fld>
            <a:endParaRPr lang="en-CA"/>
          </a:p>
        </p:txBody>
      </p:sp>
      <p:sp>
        <p:nvSpPr>
          <p:cNvPr id="6" name="Footer Placeholder 5">
            <a:extLst>
              <a:ext uri="{FF2B5EF4-FFF2-40B4-BE49-F238E27FC236}">
                <a16:creationId xmlns:a16="http://schemas.microsoft.com/office/drawing/2014/main" id="{21975C7C-CACE-137C-43B8-C726B7ED40F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3180C15-2632-B431-FA5E-9F5BE485B05C}"/>
              </a:ext>
            </a:extLst>
          </p:cNvPr>
          <p:cNvSpPr>
            <a:spLocks noGrp="1"/>
          </p:cNvSpPr>
          <p:nvPr>
            <p:ph type="sldNum" sz="quarter" idx="12"/>
          </p:nvPr>
        </p:nvSpPr>
        <p:spPr/>
        <p:txBody>
          <a:bodyPr/>
          <a:lstStyle/>
          <a:p>
            <a:fld id="{36185D70-6B59-476D-B8D4-36DA5E936C5C}" type="slidenum">
              <a:rPr lang="en-CA" smtClean="0"/>
              <a:t>‹#›</a:t>
            </a:fld>
            <a:endParaRPr lang="en-CA"/>
          </a:p>
        </p:txBody>
      </p:sp>
    </p:spTree>
    <p:extLst>
      <p:ext uri="{BB962C8B-B14F-4D97-AF65-F5344CB8AC3E}">
        <p14:creationId xmlns:p14="http://schemas.microsoft.com/office/powerpoint/2010/main" val="4271535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2C854-D967-D1F1-C7FD-CE820899355B}"/>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FAD5831-C77B-FBB6-FC06-CE7755B5CC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7DC0E8-7F80-143B-4F6C-49492601E6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C099889-6846-2E5F-E1D0-1C536D7A25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40A30B-F8F5-3356-C052-DA0AB85289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5E252A4-F864-34E8-556A-7264F71A73B8}"/>
              </a:ext>
            </a:extLst>
          </p:cNvPr>
          <p:cNvSpPr>
            <a:spLocks noGrp="1"/>
          </p:cNvSpPr>
          <p:nvPr>
            <p:ph type="dt" sz="half" idx="10"/>
          </p:nvPr>
        </p:nvSpPr>
        <p:spPr/>
        <p:txBody>
          <a:bodyPr/>
          <a:lstStyle/>
          <a:p>
            <a:fld id="{DE5CEA4D-F7E1-44D7-9CF3-6245504CDE4E}" type="datetimeFigureOut">
              <a:rPr lang="en-CA" smtClean="0"/>
              <a:t>2024-05-27</a:t>
            </a:fld>
            <a:endParaRPr lang="en-CA"/>
          </a:p>
        </p:txBody>
      </p:sp>
      <p:sp>
        <p:nvSpPr>
          <p:cNvPr id="8" name="Footer Placeholder 7">
            <a:extLst>
              <a:ext uri="{FF2B5EF4-FFF2-40B4-BE49-F238E27FC236}">
                <a16:creationId xmlns:a16="http://schemas.microsoft.com/office/drawing/2014/main" id="{CF2E2809-F95D-C8B3-9516-681B1F807CD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8717044-BE1C-4620-F381-ED204AE02C7C}"/>
              </a:ext>
            </a:extLst>
          </p:cNvPr>
          <p:cNvSpPr>
            <a:spLocks noGrp="1"/>
          </p:cNvSpPr>
          <p:nvPr>
            <p:ph type="sldNum" sz="quarter" idx="12"/>
          </p:nvPr>
        </p:nvSpPr>
        <p:spPr/>
        <p:txBody>
          <a:bodyPr/>
          <a:lstStyle/>
          <a:p>
            <a:fld id="{36185D70-6B59-476D-B8D4-36DA5E936C5C}" type="slidenum">
              <a:rPr lang="en-CA" smtClean="0"/>
              <a:t>‹#›</a:t>
            </a:fld>
            <a:endParaRPr lang="en-CA"/>
          </a:p>
        </p:txBody>
      </p:sp>
    </p:spTree>
    <p:extLst>
      <p:ext uri="{BB962C8B-B14F-4D97-AF65-F5344CB8AC3E}">
        <p14:creationId xmlns:p14="http://schemas.microsoft.com/office/powerpoint/2010/main" val="3851526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53499-951B-2A7E-BA27-12C084077E07}"/>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301A48B-EF43-EF56-0F2E-C4CBCFB8FD63}"/>
              </a:ext>
            </a:extLst>
          </p:cNvPr>
          <p:cNvSpPr>
            <a:spLocks noGrp="1"/>
          </p:cNvSpPr>
          <p:nvPr>
            <p:ph type="dt" sz="half" idx="10"/>
          </p:nvPr>
        </p:nvSpPr>
        <p:spPr/>
        <p:txBody>
          <a:bodyPr/>
          <a:lstStyle/>
          <a:p>
            <a:fld id="{DE5CEA4D-F7E1-44D7-9CF3-6245504CDE4E}" type="datetimeFigureOut">
              <a:rPr lang="en-CA" smtClean="0"/>
              <a:t>2024-05-27</a:t>
            </a:fld>
            <a:endParaRPr lang="en-CA"/>
          </a:p>
        </p:txBody>
      </p:sp>
      <p:sp>
        <p:nvSpPr>
          <p:cNvPr id="4" name="Footer Placeholder 3">
            <a:extLst>
              <a:ext uri="{FF2B5EF4-FFF2-40B4-BE49-F238E27FC236}">
                <a16:creationId xmlns:a16="http://schemas.microsoft.com/office/drawing/2014/main" id="{5ADFE7C7-7B2F-C180-17EA-00B2F49D62CA}"/>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ABF37B86-2A38-448A-5F0A-A9B02CE5C92D}"/>
              </a:ext>
            </a:extLst>
          </p:cNvPr>
          <p:cNvSpPr>
            <a:spLocks noGrp="1"/>
          </p:cNvSpPr>
          <p:nvPr>
            <p:ph type="sldNum" sz="quarter" idx="12"/>
          </p:nvPr>
        </p:nvSpPr>
        <p:spPr/>
        <p:txBody>
          <a:bodyPr/>
          <a:lstStyle/>
          <a:p>
            <a:fld id="{36185D70-6B59-476D-B8D4-36DA5E936C5C}" type="slidenum">
              <a:rPr lang="en-CA" smtClean="0"/>
              <a:t>‹#›</a:t>
            </a:fld>
            <a:endParaRPr lang="en-CA"/>
          </a:p>
        </p:txBody>
      </p:sp>
    </p:spTree>
    <p:extLst>
      <p:ext uri="{BB962C8B-B14F-4D97-AF65-F5344CB8AC3E}">
        <p14:creationId xmlns:p14="http://schemas.microsoft.com/office/powerpoint/2010/main" val="232325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0FDA6C-4DB2-7793-5E1D-A964C99AF593}"/>
              </a:ext>
            </a:extLst>
          </p:cNvPr>
          <p:cNvSpPr>
            <a:spLocks noGrp="1"/>
          </p:cNvSpPr>
          <p:nvPr>
            <p:ph type="dt" sz="half" idx="10"/>
          </p:nvPr>
        </p:nvSpPr>
        <p:spPr/>
        <p:txBody>
          <a:bodyPr/>
          <a:lstStyle/>
          <a:p>
            <a:fld id="{DE5CEA4D-F7E1-44D7-9CF3-6245504CDE4E}" type="datetimeFigureOut">
              <a:rPr lang="en-CA" smtClean="0"/>
              <a:t>2024-05-27</a:t>
            </a:fld>
            <a:endParaRPr lang="en-CA"/>
          </a:p>
        </p:txBody>
      </p:sp>
      <p:sp>
        <p:nvSpPr>
          <p:cNvPr id="3" name="Footer Placeholder 2">
            <a:extLst>
              <a:ext uri="{FF2B5EF4-FFF2-40B4-BE49-F238E27FC236}">
                <a16:creationId xmlns:a16="http://schemas.microsoft.com/office/drawing/2014/main" id="{2FD1F943-2599-4BE6-4C22-DBC2AB56942B}"/>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77BECAA-19AC-3F25-4FC7-9295ABF29A5B}"/>
              </a:ext>
            </a:extLst>
          </p:cNvPr>
          <p:cNvSpPr>
            <a:spLocks noGrp="1"/>
          </p:cNvSpPr>
          <p:nvPr>
            <p:ph type="sldNum" sz="quarter" idx="12"/>
          </p:nvPr>
        </p:nvSpPr>
        <p:spPr/>
        <p:txBody>
          <a:bodyPr/>
          <a:lstStyle/>
          <a:p>
            <a:fld id="{36185D70-6B59-476D-B8D4-36DA5E936C5C}" type="slidenum">
              <a:rPr lang="en-CA" smtClean="0"/>
              <a:t>‹#›</a:t>
            </a:fld>
            <a:endParaRPr lang="en-CA"/>
          </a:p>
        </p:txBody>
      </p:sp>
    </p:spTree>
    <p:extLst>
      <p:ext uri="{BB962C8B-B14F-4D97-AF65-F5344CB8AC3E}">
        <p14:creationId xmlns:p14="http://schemas.microsoft.com/office/powerpoint/2010/main" val="943891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4FFE-E905-9AC5-9C2E-E426003143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9EDC8B5-6512-C3EE-8BF1-E42C53F0D6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842B1CB-F18B-F6D1-129F-4FE6FA5EEF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EAA77E-A8EF-1DAF-EF1C-F34CA79D7903}"/>
              </a:ext>
            </a:extLst>
          </p:cNvPr>
          <p:cNvSpPr>
            <a:spLocks noGrp="1"/>
          </p:cNvSpPr>
          <p:nvPr>
            <p:ph type="dt" sz="half" idx="10"/>
          </p:nvPr>
        </p:nvSpPr>
        <p:spPr/>
        <p:txBody>
          <a:bodyPr/>
          <a:lstStyle/>
          <a:p>
            <a:fld id="{DE5CEA4D-F7E1-44D7-9CF3-6245504CDE4E}" type="datetimeFigureOut">
              <a:rPr lang="en-CA" smtClean="0"/>
              <a:t>2024-05-27</a:t>
            </a:fld>
            <a:endParaRPr lang="en-CA"/>
          </a:p>
        </p:txBody>
      </p:sp>
      <p:sp>
        <p:nvSpPr>
          <p:cNvPr id="6" name="Footer Placeholder 5">
            <a:extLst>
              <a:ext uri="{FF2B5EF4-FFF2-40B4-BE49-F238E27FC236}">
                <a16:creationId xmlns:a16="http://schemas.microsoft.com/office/drawing/2014/main" id="{00897738-C8A4-C226-6E4B-7BF3733CE52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67F8B42-DD00-9702-62B7-6A263E5A2E16}"/>
              </a:ext>
            </a:extLst>
          </p:cNvPr>
          <p:cNvSpPr>
            <a:spLocks noGrp="1"/>
          </p:cNvSpPr>
          <p:nvPr>
            <p:ph type="sldNum" sz="quarter" idx="12"/>
          </p:nvPr>
        </p:nvSpPr>
        <p:spPr/>
        <p:txBody>
          <a:bodyPr/>
          <a:lstStyle/>
          <a:p>
            <a:fld id="{36185D70-6B59-476D-B8D4-36DA5E936C5C}" type="slidenum">
              <a:rPr lang="en-CA" smtClean="0"/>
              <a:t>‹#›</a:t>
            </a:fld>
            <a:endParaRPr lang="en-CA"/>
          </a:p>
        </p:txBody>
      </p:sp>
    </p:spTree>
    <p:extLst>
      <p:ext uri="{BB962C8B-B14F-4D97-AF65-F5344CB8AC3E}">
        <p14:creationId xmlns:p14="http://schemas.microsoft.com/office/powerpoint/2010/main" val="2455312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6A180-B2A2-09A3-6300-F553246278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9CA59C84-AA15-9990-0F73-A0DFDBB63A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189D0CFE-04AF-4BDB-828C-9ACE2A5A5D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90215E-E65A-F371-D978-C8D225409C1F}"/>
              </a:ext>
            </a:extLst>
          </p:cNvPr>
          <p:cNvSpPr>
            <a:spLocks noGrp="1"/>
          </p:cNvSpPr>
          <p:nvPr>
            <p:ph type="dt" sz="half" idx="10"/>
          </p:nvPr>
        </p:nvSpPr>
        <p:spPr/>
        <p:txBody>
          <a:bodyPr/>
          <a:lstStyle/>
          <a:p>
            <a:fld id="{DE5CEA4D-F7E1-44D7-9CF3-6245504CDE4E}" type="datetimeFigureOut">
              <a:rPr lang="en-CA" smtClean="0"/>
              <a:t>2024-05-27</a:t>
            </a:fld>
            <a:endParaRPr lang="en-CA"/>
          </a:p>
        </p:txBody>
      </p:sp>
      <p:sp>
        <p:nvSpPr>
          <p:cNvPr id="6" name="Footer Placeholder 5">
            <a:extLst>
              <a:ext uri="{FF2B5EF4-FFF2-40B4-BE49-F238E27FC236}">
                <a16:creationId xmlns:a16="http://schemas.microsoft.com/office/drawing/2014/main" id="{CDB714B4-8E30-3550-AB48-0B599292EC7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6774C1E-403A-A151-EB7D-4772E6C33CC8}"/>
              </a:ext>
            </a:extLst>
          </p:cNvPr>
          <p:cNvSpPr>
            <a:spLocks noGrp="1"/>
          </p:cNvSpPr>
          <p:nvPr>
            <p:ph type="sldNum" sz="quarter" idx="12"/>
          </p:nvPr>
        </p:nvSpPr>
        <p:spPr/>
        <p:txBody>
          <a:bodyPr/>
          <a:lstStyle/>
          <a:p>
            <a:fld id="{36185D70-6B59-476D-B8D4-36DA5E936C5C}" type="slidenum">
              <a:rPr lang="en-CA" smtClean="0"/>
              <a:t>‹#›</a:t>
            </a:fld>
            <a:endParaRPr lang="en-CA"/>
          </a:p>
        </p:txBody>
      </p:sp>
    </p:spTree>
    <p:extLst>
      <p:ext uri="{BB962C8B-B14F-4D97-AF65-F5344CB8AC3E}">
        <p14:creationId xmlns:p14="http://schemas.microsoft.com/office/powerpoint/2010/main" val="3754559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7120CF-928E-A322-1167-689E8F2817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CA" dirty="0"/>
          </a:p>
        </p:txBody>
      </p:sp>
      <p:sp>
        <p:nvSpPr>
          <p:cNvPr id="3" name="Text Placeholder 2">
            <a:extLst>
              <a:ext uri="{FF2B5EF4-FFF2-40B4-BE49-F238E27FC236}">
                <a16:creationId xmlns:a16="http://schemas.microsoft.com/office/drawing/2014/main" id="{BAA40FEB-252D-B38B-0AB5-914D53CE7C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FE71ACC-8BE2-F3A2-10A9-5DD8B7CD74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5CEA4D-F7E1-44D7-9CF3-6245504CDE4E}" type="datetimeFigureOut">
              <a:rPr lang="en-CA" smtClean="0"/>
              <a:t>2024-05-27</a:t>
            </a:fld>
            <a:endParaRPr lang="en-CA"/>
          </a:p>
        </p:txBody>
      </p:sp>
      <p:sp>
        <p:nvSpPr>
          <p:cNvPr id="5" name="Footer Placeholder 4">
            <a:extLst>
              <a:ext uri="{FF2B5EF4-FFF2-40B4-BE49-F238E27FC236}">
                <a16:creationId xmlns:a16="http://schemas.microsoft.com/office/drawing/2014/main" id="{8D418A97-521E-7B0B-36B2-E67BDB0034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0A324DA-18C2-3C0B-EFED-87DB5DF718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185D70-6B59-476D-B8D4-36DA5E936C5C}" type="slidenum">
              <a:rPr lang="en-CA" smtClean="0"/>
              <a:t>‹#›</a:t>
            </a:fld>
            <a:endParaRPr lang="en-CA"/>
          </a:p>
        </p:txBody>
      </p:sp>
    </p:spTree>
    <p:extLst>
      <p:ext uri="{BB962C8B-B14F-4D97-AF65-F5344CB8AC3E}">
        <p14:creationId xmlns:p14="http://schemas.microsoft.com/office/powerpoint/2010/main" val="3576917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android.com/guide/topics/resources/string-resource#string-element" TargetMode="External"/><Relationship Id="rId2" Type="http://schemas.openxmlformats.org/officeDocument/2006/relationships/hyperlink" Target="https://developer.android.com/guide/topics/resources/string-resource#string-resources-elemen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822C3-42CF-DF38-E954-6D766F645472}"/>
              </a:ext>
            </a:extLst>
          </p:cNvPr>
          <p:cNvSpPr>
            <a:spLocks noGrp="1"/>
          </p:cNvSpPr>
          <p:nvPr>
            <p:ph type="title"/>
          </p:nvPr>
        </p:nvSpPr>
        <p:spPr>
          <a:xfrm>
            <a:off x="838200" y="129396"/>
            <a:ext cx="10515600" cy="776378"/>
          </a:xfrm>
        </p:spPr>
        <p:txBody>
          <a:bodyPr>
            <a:normAutofit/>
          </a:bodyPr>
          <a:lstStyle/>
          <a:p>
            <a:pPr algn="ctr"/>
            <a:r>
              <a:rPr lang="en-CA" dirty="0"/>
              <a:t>Week 4 </a:t>
            </a:r>
          </a:p>
        </p:txBody>
      </p:sp>
      <p:sp>
        <p:nvSpPr>
          <p:cNvPr id="3" name="Content Placeholder 2">
            <a:extLst>
              <a:ext uri="{FF2B5EF4-FFF2-40B4-BE49-F238E27FC236}">
                <a16:creationId xmlns:a16="http://schemas.microsoft.com/office/drawing/2014/main" id="{E28A7EAD-1DCF-A8F3-39AF-973D43692B28}"/>
              </a:ext>
            </a:extLst>
          </p:cNvPr>
          <p:cNvSpPr>
            <a:spLocks noGrp="1"/>
          </p:cNvSpPr>
          <p:nvPr>
            <p:ph idx="1"/>
          </p:nvPr>
        </p:nvSpPr>
        <p:spPr>
          <a:xfrm>
            <a:off x="276045" y="1061048"/>
            <a:ext cx="11516264" cy="5417389"/>
          </a:xfrm>
        </p:spPr>
        <p:txBody>
          <a:bodyPr>
            <a:normAutofit fontScale="70000" lnSpcReduction="20000"/>
          </a:bodyPr>
          <a:lstStyle/>
          <a:p>
            <a:pPr marL="0" indent="0">
              <a:lnSpc>
                <a:spcPct val="150000"/>
              </a:lnSpc>
              <a:buNone/>
            </a:pPr>
            <a:r>
              <a:rPr lang="en-CA" sz="3600" b="1" dirty="0"/>
              <a:t>Managing Application Resources – Introduction to Building User Interfaces using View.</a:t>
            </a:r>
          </a:p>
          <a:p>
            <a:pPr marL="0" indent="0">
              <a:lnSpc>
                <a:spcPct val="150000"/>
              </a:lnSpc>
              <a:buNone/>
            </a:pPr>
            <a:r>
              <a:rPr lang="en-CA" b="1" dirty="0"/>
              <a:t>Apply Externalizing of Resources</a:t>
            </a:r>
          </a:p>
          <a:p>
            <a:pPr marL="0" indent="0">
              <a:lnSpc>
                <a:spcPct val="150000"/>
              </a:lnSpc>
              <a:buNone/>
            </a:pPr>
            <a:r>
              <a:rPr lang="en-CA" b="1" dirty="0"/>
              <a:t>Declare simple resource values : </a:t>
            </a:r>
            <a:r>
              <a:rPr lang="en-CA" dirty="0"/>
              <a:t>Strings, Integers, Booleans, Colors, </a:t>
            </a:r>
            <a:r>
              <a:rPr lang="en-CA" dirty="0" err="1"/>
              <a:t>Drawables</a:t>
            </a:r>
            <a:r>
              <a:rPr lang="en-CA" dirty="0"/>
              <a:t>, String Arrays and XML files</a:t>
            </a:r>
          </a:p>
          <a:p>
            <a:pPr marL="0" indent="0">
              <a:lnSpc>
                <a:spcPct val="150000"/>
              </a:lnSpc>
              <a:buNone/>
            </a:pPr>
            <a:r>
              <a:rPr lang="en-CA" b="1" dirty="0"/>
              <a:t>Classify Layout Managers – Apply layout classes</a:t>
            </a:r>
          </a:p>
          <a:p>
            <a:pPr marL="0" indent="0">
              <a:lnSpc>
                <a:spcPct val="150000"/>
              </a:lnSpc>
              <a:buNone/>
            </a:pPr>
            <a:r>
              <a:rPr lang="en-CA" b="1" dirty="0"/>
              <a:t>Simple UI controls in Android Apps : </a:t>
            </a:r>
            <a:r>
              <a:rPr lang="en-CA" dirty="0" err="1"/>
              <a:t>TextView</a:t>
            </a:r>
            <a:r>
              <a:rPr lang="en-CA" dirty="0"/>
              <a:t>, </a:t>
            </a:r>
            <a:r>
              <a:rPr lang="en-CA" dirty="0" err="1"/>
              <a:t>EditText</a:t>
            </a:r>
            <a:r>
              <a:rPr lang="en-CA" dirty="0"/>
              <a:t>, Button</a:t>
            </a:r>
          </a:p>
          <a:p>
            <a:pPr marL="0" indent="0">
              <a:lnSpc>
                <a:spcPct val="150000"/>
              </a:lnSpc>
              <a:buNone/>
            </a:pPr>
            <a:r>
              <a:rPr lang="en-CA" b="1" dirty="0"/>
              <a:t>Utilize Recycler View in Android Apps</a:t>
            </a:r>
          </a:p>
          <a:p>
            <a:pPr marL="0" indent="0">
              <a:lnSpc>
                <a:spcPct val="150000"/>
              </a:lnSpc>
              <a:buNone/>
            </a:pPr>
            <a:r>
              <a:rPr lang="en-CA" b="1" dirty="0"/>
              <a:t>Apply data binding in Android Apps</a:t>
            </a:r>
          </a:p>
          <a:p>
            <a:pPr marL="0" indent="0">
              <a:lnSpc>
                <a:spcPct val="150000"/>
              </a:lnSpc>
              <a:buNone/>
            </a:pPr>
            <a:r>
              <a:rPr lang="en-CA" dirty="0"/>
              <a:t>	</a:t>
            </a:r>
          </a:p>
          <a:p>
            <a:pPr marL="0" indent="0">
              <a:lnSpc>
                <a:spcPct val="150000"/>
              </a:lnSpc>
              <a:buNone/>
            </a:pPr>
            <a:endParaRPr lang="en-CA" b="1" dirty="0"/>
          </a:p>
        </p:txBody>
      </p:sp>
    </p:spTree>
    <p:extLst>
      <p:ext uri="{BB962C8B-B14F-4D97-AF65-F5344CB8AC3E}">
        <p14:creationId xmlns:p14="http://schemas.microsoft.com/office/powerpoint/2010/main" val="3959311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7149A-F2AC-F6E7-6F5F-8A81971593D4}"/>
              </a:ext>
            </a:extLst>
          </p:cNvPr>
          <p:cNvSpPr>
            <a:spLocks noGrp="1"/>
          </p:cNvSpPr>
          <p:nvPr>
            <p:ph type="title"/>
          </p:nvPr>
        </p:nvSpPr>
        <p:spPr/>
        <p:txBody>
          <a:bodyPr/>
          <a:lstStyle/>
          <a:p>
            <a:r>
              <a:rPr lang="en-CA" dirty="0"/>
              <a:t>Strings</a:t>
            </a:r>
          </a:p>
        </p:txBody>
      </p:sp>
      <p:sp>
        <p:nvSpPr>
          <p:cNvPr id="3" name="Content Placeholder 2">
            <a:extLst>
              <a:ext uri="{FF2B5EF4-FFF2-40B4-BE49-F238E27FC236}">
                <a16:creationId xmlns:a16="http://schemas.microsoft.com/office/drawing/2014/main" id="{ADBDB12A-C5FE-73AE-1C47-705AE82990E6}"/>
              </a:ext>
            </a:extLst>
          </p:cNvPr>
          <p:cNvSpPr>
            <a:spLocks noGrp="1"/>
          </p:cNvSpPr>
          <p:nvPr>
            <p:ph idx="1"/>
          </p:nvPr>
        </p:nvSpPr>
        <p:spPr>
          <a:xfrm>
            <a:off x="129397" y="1825625"/>
            <a:ext cx="11740550" cy="4351338"/>
          </a:xfrm>
        </p:spPr>
        <p:txBody>
          <a:bodyPr>
            <a:normAutofit/>
          </a:bodyPr>
          <a:lstStyle/>
          <a:p>
            <a:pPr marL="0" indent="0">
              <a:buNone/>
            </a:pPr>
            <a:r>
              <a:rPr lang="en-CA" sz="4000" b="1" dirty="0"/>
              <a:t>Example:</a:t>
            </a:r>
          </a:p>
          <a:p>
            <a:pPr marL="0" indent="0">
              <a:buNone/>
            </a:pPr>
            <a:r>
              <a:rPr lang="en-US" sz="3600" dirty="0"/>
              <a:t>&lt;?xml version="1.0" encoding="utf-8"?&gt;</a:t>
            </a:r>
          </a:p>
          <a:p>
            <a:pPr marL="0" indent="0">
              <a:buNone/>
            </a:pPr>
            <a:r>
              <a:rPr lang="en-US" sz="3600" dirty="0"/>
              <a:t>&lt;resources&gt;</a:t>
            </a:r>
          </a:p>
          <a:p>
            <a:pPr marL="0" indent="0">
              <a:buNone/>
            </a:pPr>
            <a:r>
              <a:rPr lang="en-US" sz="3600" dirty="0"/>
              <a:t>&lt;string name="</a:t>
            </a:r>
            <a:r>
              <a:rPr lang="en-US" sz="3600" b="1" dirty="0"/>
              <a:t>hello</a:t>
            </a:r>
            <a:r>
              <a:rPr lang="en-US" sz="3600" dirty="0"/>
              <a:t>"&gt;</a:t>
            </a:r>
            <a:r>
              <a:rPr lang="en-US" sz="3600" b="1" dirty="0">
                <a:solidFill>
                  <a:srgbClr val="0070C0"/>
                </a:solidFill>
              </a:rPr>
              <a:t>Welcome to COMP 304! </a:t>
            </a:r>
            <a:r>
              <a:rPr lang="en-US" sz="3600" dirty="0"/>
              <a:t>&lt;/string&gt;</a:t>
            </a:r>
          </a:p>
          <a:p>
            <a:pPr marL="0" indent="0">
              <a:buNone/>
            </a:pPr>
            <a:r>
              <a:rPr lang="en-US" sz="3600" dirty="0"/>
              <a:t>&lt;/resources&gt; </a:t>
            </a:r>
            <a:endParaRPr lang="en-CA" sz="3600" dirty="0"/>
          </a:p>
        </p:txBody>
      </p:sp>
    </p:spTree>
    <p:extLst>
      <p:ext uri="{BB962C8B-B14F-4D97-AF65-F5344CB8AC3E}">
        <p14:creationId xmlns:p14="http://schemas.microsoft.com/office/powerpoint/2010/main" val="3053412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7BDAC-12B7-89DC-C130-B23293BE0695}"/>
              </a:ext>
            </a:extLst>
          </p:cNvPr>
          <p:cNvSpPr>
            <a:spLocks noGrp="1"/>
          </p:cNvSpPr>
          <p:nvPr>
            <p:ph type="title"/>
          </p:nvPr>
        </p:nvSpPr>
        <p:spPr/>
        <p:txBody>
          <a:bodyPr/>
          <a:lstStyle/>
          <a:p>
            <a:r>
              <a:rPr lang="en-CA" dirty="0"/>
              <a:t>Strings</a:t>
            </a:r>
          </a:p>
        </p:txBody>
      </p:sp>
      <p:sp>
        <p:nvSpPr>
          <p:cNvPr id="3" name="Content Placeholder 2">
            <a:extLst>
              <a:ext uri="{FF2B5EF4-FFF2-40B4-BE49-F238E27FC236}">
                <a16:creationId xmlns:a16="http://schemas.microsoft.com/office/drawing/2014/main" id="{67100CE9-77B8-06ED-BF01-DE246F73AC00}"/>
              </a:ext>
            </a:extLst>
          </p:cNvPr>
          <p:cNvSpPr>
            <a:spLocks noGrp="1"/>
          </p:cNvSpPr>
          <p:nvPr>
            <p:ph idx="1"/>
          </p:nvPr>
        </p:nvSpPr>
        <p:spPr/>
        <p:txBody>
          <a:bodyPr/>
          <a:lstStyle/>
          <a:p>
            <a:pPr marL="0" indent="0">
              <a:buNone/>
            </a:pPr>
            <a:r>
              <a:rPr lang="en-US" b="1" dirty="0"/>
              <a:t>This layout XML applies a string to a View:</a:t>
            </a:r>
          </a:p>
          <a:p>
            <a:pPr marL="0" indent="0">
              <a:buNone/>
            </a:pPr>
            <a:r>
              <a:rPr lang="en-US" dirty="0"/>
              <a:t>&lt;</a:t>
            </a:r>
            <a:r>
              <a:rPr lang="en-US" dirty="0" err="1"/>
              <a:t>TextView</a:t>
            </a:r>
            <a:endParaRPr lang="en-US" dirty="0"/>
          </a:p>
          <a:p>
            <a:pPr marL="0" indent="0">
              <a:buNone/>
            </a:pPr>
            <a:r>
              <a:rPr lang="en-US" dirty="0"/>
              <a:t>    </a:t>
            </a:r>
            <a:r>
              <a:rPr lang="en-US" dirty="0" err="1"/>
              <a:t>android:layout_width</a:t>
            </a:r>
            <a:r>
              <a:rPr lang="en-US" dirty="0"/>
              <a:t>="</a:t>
            </a:r>
            <a:r>
              <a:rPr lang="en-US" dirty="0" err="1"/>
              <a:t>fill_parent</a:t>
            </a:r>
            <a:r>
              <a:rPr lang="en-US" dirty="0"/>
              <a:t>"</a:t>
            </a:r>
          </a:p>
          <a:p>
            <a:pPr marL="0" indent="0">
              <a:buNone/>
            </a:pPr>
            <a:r>
              <a:rPr lang="en-US" dirty="0"/>
              <a:t>    </a:t>
            </a:r>
            <a:r>
              <a:rPr lang="en-US" dirty="0" err="1"/>
              <a:t>android:layout_height</a:t>
            </a:r>
            <a:r>
              <a:rPr lang="en-US" dirty="0"/>
              <a:t>="</a:t>
            </a:r>
            <a:r>
              <a:rPr lang="en-US" dirty="0" err="1"/>
              <a:t>wrap_content</a:t>
            </a:r>
            <a:r>
              <a:rPr lang="en-US" dirty="0"/>
              <a:t>"</a:t>
            </a:r>
          </a:p>
          <a:p>
            <a:pPr marL="0" indent="0">
              <a:buNone/>
            </a:pPr>
            <a:r>
              <a:rPr lang="en-US" dirty="0"/>
              <a:t>    </a:t>
            </a:r>
            <a:r>
              <a:rPr lang="en-US" dirty="0" err="1"/>
              <a:t>android:text</a:t>
            </a:r>
            <a:r>
              <a:rPr lang="en-US" dirty="0"/>
              <a:t>="@string/hello" /&gt;</a:t>
            </a:r>
          </a:p>
          <a:p>
            <a:pPr marL="0" indent="0">
              <a:buNone/>
            </a:pPr>
            <a:endParaRPr lang="en-US" dirty="0"/>
          </a:p>
          <a:p>
            <a:pPr marL="0" indent="0">
              <a:buNone/>
            </a:pPr>
            <a:r>
              <a:rPr lang="en-US" b="1" dirty="0"/>
              <a:t>This application code retrieves a string:</a:t>
            </a:r>
          </a:p>
          <a:p>
            <a:pPr marL="0" indent="0">
              <a:buNone/>
            </a:pPr>
            <a:r>
              <a:rPr lang="en-US" dirty="0" err="1"/>
              <a:t>val</a:t>
            </a:r>
            <a:r>
              <a:rPr lang="en-US" dirty="0"/>
              <a:t> string: String = </a:t>
            </a:r>
            <a:r>
              <a:rPr lang="en-US" dirty="0" err="1"/>
              <a:t>getString</a:t>
            </a:r>
            <a:r>
              <a:rPr lang="en-US" dirty="0"/>
              <a:t>(</a:t>
            </a:r>
            <a:r>
              <a:rPr lang="en-US" dirty="0" err="1"/>
              <a:t>R.string.hello</a:t>
            </a:r>
            <a:r>
              <a:rPr lang="en-US" dirty="0"/>
              <a:t>)</a:t>
            </a:r>
          </a:p>
          <a:p>
            <a:pPr marL="0" indent="0">
              <a:buNone/>
            </a:pPr>
            <a:endParaRPr lang="en-CA" dirty="0"/>
          </a:p>
        </p:txBody>
      </p:sp>
    </p:spTree>
    <p:extLst>
      <p:ext uri="{BB962C8B-B14F-4D97-AF65-F5344CB8AC3E}">
        <p14:creationId xmlns:p14="http://schemas.microsoft.com/office/powerpoint/2010/main" val="3722108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4F5BF-F82A-2D68-70AE-FF3F7D22DCE1}"/>
              </a:ext>
            </a:extLst>
          </p:cNvPr>
          <p:cNvSpPr>
            <a:spLocks noGrp="1"/>
          </p:cNvSpPr>
          <p:nvPr>
            <p:ph type="title"/>
          </p:nvPr>
        </p:nvSpPr>
        <p:spPr/>
        <p:txBody>
          <a:bodyPr/>
          <a:lstStyle/>
          <a:p>
            <a:r>
              <a:rPr lang="en-CA" dirty="0"/>
              <a:t>String array</a:t>
            </a:r>
          </a:p>
        </p:txBody>
      </p:sp>
      <p:sp>
        <p:nvSpPr>
          <p:cNvPr id="3" name="Content Placeholder 2">
            <a:extLst>
              <a:ext uri="{FF2B5EF4-FFF2-40B4-BE49-F238E27FC236}">
                <a16:creationId xmlns:a16="http://schemas.microsoft.com/office/drawing/2014/main" id="{C52588B0-B7F0-D10A-8497-E84744767805}"/>
              </a:ext>
            </a:extLst>
          </p:cNvPr>
          <p:cNvSpPr>
            <a:spLocks noGrp="1"/>
          </p:cNvSpPr>
          <p:nvPr>
            <p:ph idx="1"/>
          </p:nvPr>
        </p:nvSpPr>
        <p:spPr>
          <a:xfrm>
            <a:off x="396815" y="1825625"/>
            <a:ext cx="11412747" cy="4351338"/>
          </a:xfrm>
        </p:spPr>
        <p:txBody>
          <a:bodyPr>
            <a:normAutofit lnSpcReduction="10000"/>
          </a:bodyPr>
          <a:lstStyle/>
          <a:p>
            <a:pPr marL="0" indent="0" algn="just">
              <a:lnSpc>
                <a:spcPct val="150000"/>
              </a:lnSpc>
              <a:buNone/>
            </a:pPr>
            <a:r>
              <a:rPr lang="en-US" sz="3200" dirty="0"/>
              <a:t>An array of strings that can be referenced from the application.</a:t>
            </a:r>
          </a:p>
          <a:p>
            <a:pPr marL="0" indent="0" algn="just">
              <a:lnSpc>
                <a:spcPct val="150000"/>
              </a:lnSpc>
              <a:buNone/>
            </a:pPr>
            <a:r>
              <a:rPr lang="en-US" sz="3200" dirty="0"/>
              <a:t>A string array is a simple resource that is referenced using the value provided in the name attribute (not the name of the XML file). As such, you can combine string array resources with other simple resources in the one XML file, under one &lt;resources&gt; element</a:t>
            </a:r>
            <a:endParaRPr lang="en-CA" sz="3200" dirty="0"/>
          </a:p>
        </p:txBody>
      </p:sp>
    </p:spTree>
    <p:extLst>
      <p:ext uri="{BB962C8B-B14F-4D97-AF65-F5344CB8AC3E}">
        <p14:creationId xmlns:p14="http://schemas.microsoft.com/office/powerpoint/2010/main" val="20514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D2C9E-E42B-96E5-35F7-9A16D28A3EC9}"/>
              </a:ext>
            </a:extLst>
          </p:cNvPr>
          <p:cNvSpPr>
            <a:spLocks noGrp="1"/>
          </p:cNvSpPr>
          <p:nvPr>
            <p:ph type="title"/>
          </p:nvPr>
        </p:nvSpPr>
        <p:spPr/>
        <p:txBody>
          <a:bodyPr/>
          <a:lstStyle/>
          <a:p>
            <a:r>
              <a:rPr lang="en-CA" dirty="0"/>
              <a:t>String array</a:t>
            </a:r>
          </a:p>
        </p:txBody>
      </p:sp>
      <p:sp>
        <p:nvSpPr>
          <p:cNvPr id="3" name="Content Placeholder 2">
            <a:extLst>
              <a:ext uri="{FF2B5EF4-FFF2-40B4-BE49-F238E27FC236}">
                <a16:creationId xmlns:a16="http://schemas.microsoft.com/office/drawing/2014/main" id="{E425D879-67A5-5450-73D3-E4037EC1816F}"/>
              </a:ext>
            </a:extLst>
          </p:cNvPr>
          <p:cNvSpPr>
            <a:spLocks noGrp="1"/>
          </p:cNvSpPr>
          <p:nvPr>
            <p:ph idx="1"/>
          </p:nvPr>
        </p:nvSpPr>
        <p:spPr/>
        <p:txBody>
          <a:bodyPr>
            <a:normAutofit/>
          </a:bodyPr>
          <a:lstStyle/>
          <a:p>
            <a:pPr marL="0" indent="0">
              <a:buNone/>
            </a:pPr>
            <a:r>
              <a:rPr lang="en-CA" dirty="0"/>
              <a:t>Syntax:</a:t>
            </a:r>
          </a:p>
          <a:p>
            <a:pPr marL="0" indent="0">
              <a:buNone/>
            </a:pPr>
            <a:r>
              <a:rPr lang="en-US" dirty="0"/>
              <a:t>&lt;?xml version="1.0" encoding="utf-8"?&gt;</a:t>
            </a:r>
          </a:p>
          <a:p>
            <a:pPr marL="0" indent="0">
              <a:buNone/>
            </a:pPr>
            <a:r>
              <a:rPr lang="en-US" b="1" dirty="0">
                <a:solidFill>
                  <a:srgbClr val="FF0000"/>
                </a:solidFill>
              </a:rPr>
              <a:t>&lt;resources&gt;</a:t>
            </a:r>
          </a:p>
          <a:p>
            <a:pPr marL="0" indent="0">
              <a:buNone/>
            </a:pPr>
            <a:r>
              <a:rPr lang="en-US" dirty="0"/>
              <a:t>    &lt;</a:t>
            </a:r>
            <a:r>
              <a:rPr lang="en-US" b="1" dirty="0">
                <a:solidFill>
                  <a:srgbClr val="0070C0"/>
                </a:solidFill>
              </a:rPr>
              <a:t>string-array</a:t>
            </a:r>
          </a:p>
          <a:p>
            <a:pPr marL="0" indent="0">
              <a:buNone/>
            </a:pPr>
            <a:r>
              <a:rPr lang="en-US" dirty="0"/>
              <a:t>        name="</a:t>
            </a:r>
            <a:r>
              <a:rPr lang="en-US" dirty="0" err="1"/>
              <a:t>string_array_name</a:t>
            </a:r>
            <a:r>
              <a:rPr lang="en-US" dirty="0"/>
              <a:t>"&gt;</a:t>
            </a:r>
          </a:p>
          <a:p>
            <a:pPr marL="0" indent="0">
              <a:buNone/>
            </a:pPr>
            <a:r>
              <a:rPr lang="en-US" dirty="0"/>
              <a:t>        &lt;item&gt;</a:t>
            </a:r>
            <a:r>
              <a:rPr lang="en-US" dirty="0" err="1"/>
              <a:t>text_string</a:t>
            </a:r>
            <a:r>
              <a:rPr lang="en-US" dirty="0"/>
              <a:t>&lt;/item&gt;</a:t>
            </a:r>
          </a:p>
          <a:p>
            <a:pPr marL="0" indent="0">
              <a:buNone/>
            </a:pPr>
            <a:r>
              <a:rPr lang="en-US" dirty="0"/>
              <a:t>    </a:t>
            </a:r>
            <a:r>
              <a:rPr lang="en-US" b="1" dirty="0">
                <a:solidFill>
                  <a:srgbClr val="0070C0"/>
                </a:solidFill>
              </a:rPr>
              <a:t>&lt;/string-array&gt;</a:t>
            </a:r>
          </a:p>
          <a:p>
            <a:pPr marL="0" indent="0">
              <a:buNone/>
            </a:pPr>
            <a:r>
              <a:rPr lang="en-US" b="1" dirty="0">
                <a:solidFill>
                  <a:srgbClr val="FF0000"/>
                </a:solidFill>
              </a:rPr>
              <a:t>&lt;/resources&gt;</a:t>
            </a:r>
            <a:endParaRPr lang="en-CA" b="1" dirty="0">
              <a:solidFill>
                <a:srgbClr val="FF0000"/>
              </a:solidFill>
            </a:endParaRPr>
          </a:p>
        </p:txBody>
      </p:sp>
    </p:spTree>
    <p:extLst>
      <p:ext uri="{BB962C8B-B14F-4D97-AF65-F5344CB8AC3E}">
        <p14:creationId xmlns:p14="http://schemas.microsoft.com/office/powerpoint/2010/main" val="386616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8D9EF-8C3A-3615-771E-775FD09A8963}"/>
              </a:ext>
            </a:extLst>
          </p:cNvPr>
          <p:cNvSpPr>
            <a:spLocks noGrp="1"/>
          </p:cNvSpPr>
          <p:nvPr>
            <p:ph type="title"/>
          </p:nvPr>
        </p:nvSpPr>
        <p:spPr>
          <a:xfrm>
            <a:off x="838200" y="365125"/>
            <a:ext cx="10515600" cy="471637"/>
          </a:xfrm>
        </p:spPr>
        <p:txBody>
          <a:bodyPr>
            <a:normAutofit fontScale="90000"/>
          </a:bodyPr>
          <a:lstStyle/>
          <a:p>
            <a:r>
              <a:rPr lang="en-CA" dirty="0"/>
              <a:t>String array</a:t>
            </a:r>
          </a:p>
        </p:txBody>
      </p:sp>
      <p:sp>
        <p:nvSpPr>
          <p:cNvPr id="3" name="Content Placeholder 2">
            <a:extLst>
              <a:ext uri="{FF2B5EF4-FFF2-40B4-BE49-F238E27FC236}">
                <a16:creationId xmlns:a16="http://schemas.microsoft.com/office/drawing/2014/main" id="{68849B8D-5090-6C25-5837-0DEDC709D872}"/>
              </a:ext>
            </a:extLst>
          </p:cNvPr>
          <p:cNvSpPr>
            <a:spLocks noGrp="1"/>
          </p:cNvSpPr>
          <p:nvPr>
            <p:ph idx="1"/>
          </p:nvPr>
        </p:nvSpPr>
        <p:spPr>
          <a:xfrm>
            <a:off x="838200" y="966158"/>
            <a:ext cx="10515600" cy="5676181"/>
          </a:xfrm>
        </p:spPr>
        <p:txBody>
          <a:bodyPr>
            <a:normAutofit fontScale="92500"/>
          </a:bodyPr>
          <a:lstStyle/>
          <a:p>
            <a:pPr marL="0" indent="0" algn="just">
              <a:lnSpc>
                <a:spcPct val="170000"/>
              </a:lnSpc>
              <a:buNone/>
            </a:pPr>
            <a:r>
              <a:rPr lang="en-US" b="1" dirty="0"/>
              <a:t>Elements:</a:t>
            </a:r>
          </a:p>
          <a:p>
            <a:pPr marL="0" indent="0" algn="just">
              <a:lnSpc>
                <a:spcPct val="170000"/>
              </a:lnSpc>
              <a:buNone/>
            </a:pPr>
            <a:r>
              <a:rPr lang="en-US" b="1" dirty="0"/>
              <a:t>&lt;resources&gt; : </a:t>
            </a:r>
            <a:r>
              <a:rPr lang="en-US" sz="2400" dirty="0"/>
              <a:t>Required. This must be the root node,  No attributes.</a:t>
            </a:r>
            <a:endParaRPr lang="en-US" sz="2000" dirty="0"/>
          </a:p>
          <a:p>
            <a:pPr marL="0" indent="0" algn="just">
              <a:lnSpc>
                <a:spcPct val="170000"/>
              </a:lnSpc>
              <a:buNone/>
            </a:pPr>
            <a:r>
              <a:rPr lang="en-US" b="1" dirty="0"/>
              <a:t>&lt;string-array&gt; : </a:t>
            </a:r>
            <a:r>
              <a:rPr lang="en-US" sz="2400" dirty="0"/>
              <a:t>Defines an array of strings. Contains one or more &lt;item&gt; elements.</a:t>
            </a:r>
          </a:p>
          <a:p>
            <a:pPr marL="0" indent="0" algn="just">
              <a:lnSpc>
                <a:spcPct val="170000"/>
              </a:lnSpc>
              <a:buNone/>
            </a:pPr>
            <a:r>
              <a:rPr lang="en-US" sz="3200" b="1" dirty="0"/>
              <a:t>name : </a:t>
            </a:r>
            <a:r>
              <a:rPr lang="en-US" sz="2000" dirty="0"/>
              <a:t>String. A name for the array. This name is used as the resource ID to reference the array.</a:t>
            </a:r>
          </a:p>
          <a:p>
            <a:pPr marL="0" indent="0" algn="just">
              <a:lnSpc>
                <a:spcPct val="170000"/>
              </a:lnSpc>
              <a:buNone/>
            </a:pPr>
            <a:r>
              <a:rPr lang="en-US" sz="3200" b="1" dirty="0"/>
              <a:t>&lt;item&gt; : </a:t>
            </a:r>
            <a:r>
              <a:rPr lang="en-US" sz="2000" dirty="0"/>
              <a:t>A string, which can include styling tags. The value can be a reference to another string resource. Must be a child of a &lt;string-array&gt; element. </a:t>
            </a:r>
          </a:p>
        </p:txBody>
      </p:sp>
    </p:spTree>
    <p:extLst>
      <p:ext uri="{BB962C8B-B14F-4D97-AF65-F5344CB8AC3E}">
        <p14:creationId xmlns:p14="http://schemas.microsoft.com/office/powerpoint/2010/main" val="2758280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8143F-532F-FAB0-7995-0BBF6E81181B}"/>
              </a:ext>
            </a:extLst>
          </p:cNvPr>
          <p:cNvSpPr>
            <a:spLocks noGrp="1"/>
          </p:cNvSpPr>
          <p:nvPr>
            <p:ph type="title"/>
          </p:nvPr>
        </p:nvSpPr>
        <p:spPr/>
        <p:txBody>
          <a:bodyPr/>
          <a:lstStyle/>
          <a:p>
            <a:r>
              <a:rPr lang="en-CA" dirty="0"/>
              <a:t>String array</a:t>
            </a:r>
          </a:p>
        </p:txBody>
      </p:sp>
      <p:sp>
        <p:nvSpPr>
          <p:cNvPr id="3" name="Content Placeholder 2">
            <a:extLst>
              <a:ext uri="{FF2B5EF4-FFF2-40B4-BE49-F238E27FC236}">
                <a16:creationId xmlns:a16="http://schemas.microsoft.com/office/drawing/2014/main" id="{6A47FB13-16A9-726C-D9E8-FFDA917D6A48}"/>
              </a:ext>
            </a:extLst>
          </p:cNvPr>
          <p:cNvSpPr>
            <a:spLocks noGrp="1"/>
          </p:cNvSpPr>
          <p:nvPr>
            <p:ph idx="1"/>
          </p:nvPr>
        </p:nvSpPr>
        <p:spPr/>
        <p:txBody>
          <a:bodyPr>
            <a:normAutofit fontScale="92500" lnSpcReduction="20000"/>
          </a:bodyPr>
          <a:lstStyle/>
          <a:p>
            <a:pPr marL="0" indent="0">
              <a:buNone/>
            </a:pPr>
            <a:r>
              <a:rPr lang="en-CA" dirty="0"/>
              <a:t>Example:</a:t>
            </a:r>
          </a:p>
          <a:p>
            <a:pPr marL="0" indent="0">
              <a:buNone/>
            </a:pPr>
            <a:r>
              <a:rPr lang="en-CA" dirty="0"/>
              <a:t>&lt;?xml version="1.0" encoding="utf-8"?&gt;</a:t>
            </a:r>
          </a:p>
          <a:p>
            <a:pPr marL="0" indent="0">
              <a:buNone/>
            </a:pPr>
            <a:r>
              <a:rPr lang="en-CA" b="1" dirty="0"/>
              <a:t>&lt;resources&gt;</a:t>
            </a:r>
          </a:p>
          <a:p>
            <a:pPr marL="0" indent="0">
              <a:buNone/>
            </a:pPr>
            <a:r>
              <a:rPr lang="en-CA" dirty="0"/>
              <a:t>    &lt;</a:t>
            </a:r>
            <a:r>
              <a:rPr lang="en-CA" b="1" dirty="0">
                <a:solidFill>
                  <a:srgbClr val="0070C0"/>
                </a:solidFill>
              </a:rPr>
              <a:t>string-array</a:t>
            </a:r>
            <a:r>
              <a:rPr lang="en-CA" dirty="0"/>
              <a:t> name="</a:t>
            </a:r>
            <a:r>
              <a:rPr lang="en-CA" dirty="0" err="1"/>
              <a:t>planets_array</a:t>
            </a:r>
            <a:r>
              <a:rPr lang="en-CA" dirty="0"/>
              <a:t>"&gt;</a:t>
            </a:r>
          </a:p>
          <a:p>
            <a:pPr marL="0" indent="0">
              <a:buNone/>
            </a:pPr>
            <a:r>
              <a:rPr lang="en-CA" dirty="0"/>
              <a:t>        &lt;</a:t>
            </a:r>
            <a:r>
              <a:rPr lang="en-CA" b="1" dirty="0"/>
              <a:t>item</a:t>
            </a:r>
            <a:r>
              <a:rPr lang="en-CA" dirty="0"/>
              <a:t>&gt;Mercury&lt;/item&gt;</a:t>
            </a:r>
          </a:p>
          <a:p>
            <a:pPr marL="0" indent="0">
              <a:buNone/>
            </a:pPr>
            <a:r>
              <a:rPr lang="en-CA" dirty="0"/>
              <a:t>        &lt;</a:t>
            </a:r>
            <a:r>
              <a:rPr lang="en-CA" b="1" dirty="0"/>
              <a:t>item</a:t>
            </a:r>
            <a:r>
              <a:rPr lang="en-CA" dirty="0"/>
              <a:t>&gt;Venus&lt;/item&gt;</a:t>
            </a:r>
          </a:p>
          <a:p>
            <a:pPr marL="0" indent="0">
              <a:buNone/>
            </a:pPr>
            <a:r>
              <a:rPr lang="en-CA" dirty="0"/>
              <a:t>        &lt;</a:t>
            </a:r>
            <a:r>
              <a:rPr lang="en-CA" b="1" dirty="0"/>
              <a:t>item</a:t>
            </a:r>
            <a:r>
              <a:rPr lang="en-CA" dirty="0"/>
              <a:t>&gt;Earth&lt;/item&gt;</a:t>
            </a:r>
          </a:p>
          <a:p>
            <a:pPr marL="0" indent="0">
              <a:buNone/>
            </a:pPr>
            <a:r>
              <a:rPr lang="en-CA" dirty="0"/>
              <a:t>        &lt;</a:t>
            </a:r>
            <a:r>
              <a:rPr lang="en-CA" b="1" dirty="0"/>
              <a:t>item</a:t>
            </a:r>
            <a:r>
              <a:rPr lang="en-CA" dirty="0"/>
              <a:t>&gt;Mars&lt;/item&gt;</a:t>
            </a:r>
          </a:p>
          <a:p>
            <a:pPr marL="0" indent="0">
              <a:buNone/>
            </a:pPr>
            <a:r>
              <a:rPr lang="en-CA" dirty="0"/>
              <a:t>    &lt;</a:t>
            </a:r>
            <a:r>
              <a:rPr lang="en-CA" b="1" dirty="0">
                <a:solidFill>
                  <a:srgbClr val="0070C0"/>
                </a:solidFill>
              </a:rPr>
              <a:t>/string-array</a:t>
            </a:r>
            <a:r>
              <a:rPr lang="en-CA" dirty="0"/>
              <a:t>&gt;</a:t>
            </a:r>
          </a:p>
          <a:p>
            <a:pPr marL="0" indent="0">
              <a:buNone/>
            </a:pPr>
            <a:r>
              <a:rPr lang="en-CA" b="1" dirty="0"/>
              <a:t>&lt;/resources&gt;</a:t>
            </a:r>
          </a:p>
        </p:txBody>
      </p:sp>
    </p:spTree>
    <p:extLst>
      <p:ext uri="{BB962C8B-B14F-4D97-AF65-F5344CB8AC3E}">
        <p14:creationId xmlns:p14="http://schemas.microsoft.com/office/powerpoint/2010/main" val="3569878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1B9DE-C757-0C58-BD90-21F95FE35239}"/>
              </a:ext>
            </a:extLst>
          </p:cNvPr>
          <p:cNvSpPr>
            <a:spLocks noGrp="1"/>
          </p:cNvSpPr>
          <p:nvPr>
            <p:ph type="title"/>
          </p:nvPr>
        </p:nvSpPr>
        <p:spPr/>
        <p:txBody>
          <a:bodyPr/>
          <a:lstStyle/>
          <a:p>
            <a:r>
              <a:rPr lang="en-CA" dirty="0"/>
              <a:t>String array</a:t>
            </a:r>
          </a:p>
        </p:txBody>
      </p:sp>
      <p:sp>
        <p:nvSpPr>
          <p:cNvPr id="3" name="Content Placeholder 2">
            <a:extLst>
              <a:ext uri="{FF2B5EF4-FFF2-40B4-BE49-F238E27FC236}">
                <a16:creationId xmlns:a16="http://schemas.microsoft.com/office/drawing/2014/main" id="{DFA66FEA-A409-4988-EF5D-0F25C4BA9A3A}"/>
              </a:ext>
            </a:extLst>
          </p:cNvPr>
          <p:cNvSpPr>
            <a:spLocks noGrp="1"/>
          </p:cNvSpPr>
          <p:nvPr>
            <p:ph idx="1"/>
          </p:nvPr>
        </p:nvSpPr>
        <p:spPr>
          <a:xfrm>
            <a:off x="181155" y="1825625"/>
            <a:ext cx="11818188" cy="4351338"/>
          </a:xfrm>
        </p:spPr>
        <p:txBody>
          <a:bodyPr/>
          <a:lstStyle/>
          <a:p>
            <a:pPr marL="0" indent="0">
              <a:buNone/>
            </a:pPr>
            <a:r>
              <a:rPr lang="en-US" dirty="0"/>
              <a:t>This application code retrieves a string array:</a:t>
            </a:r>
          </a:p>
          <a:p>
            <a:pPr marL="0" indent="0">
              <a:lnSpc>
                <a:spcPct val="150000"/>
              </a:lnSpc>
              <a:buNone/>
            </a:pPr>
            <a:r>
              <a:rPr lang="en-US" sz="2500" b="1" dirty="0" err="1"/>
              <a:t>val</a:t>
            </a:r>
            <a:r>
              <a:rPr lang="en-US" sz="2500" b="1" dirty="0"/>
              <a:t> array: Array&lt;String&gt; = </a:t>
            </a:r>
            <a:r>
              <a:rPr lang="en-US" sz="2500" b="1" dirty="0" err="1"/>
              <a:t>resources.getStringArray</a:t>
            </a:r>
            <a:r>
              <a:rPr lang="en-US" sz="2500" b="1" dirty="0"/>
              <a:t> (</a:t>
            </a:r>
            <a:r>
              <a:rPr lang="en-US" sz="2500" b="1" dirty="0" err="1"/>
              <a:t>R.array.planets_array</a:t>
            </a:r>
            <a:r>
              <a:rPr lang="en-US" sz="2500" b="1" dirty="0"/>
              <a:t>)</a:t>
            </a:r>
            <a:endParaRPr lang="en-CA" sz="2500" b="1" dirty="0"/>
          </a:p>
        </p:txBody>
      </p:sp>
    </p:spTree>
    <p:extLst>
      <p:ext uri="{BB962C8B-B14F-4D97-AF65-F5344CB8AC3E}">
        <p14:creationId xmlns:p14="http://schemas.microsoft.com/office/powerpoint/2010/main" val="85030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2DD93-F46E-D704-0040-228541424D10}"/>
              </a:ext>
            </a:extLst>
          </p:cNvPr>
          <p:cNvSpPr>
            <a:spLocks noGrp="1"/>
          </p:cNvSpPr>
          <p:nvPr>
            <p:ph type="title"/>
          </p:nvPr>
        </p:nvSpPr>
        <p:spPr/>
        <p:txBody>
          <a:bodyPr/>
          <a:lstStyle/>
          <a:p>
            <a:r>
              <a:rPr lang="en-CA" dirty="0"/>
              <a:t>Integer</a:t>
            </a:r>
          </a:p>
        </p:txBody>
      </p:sp>
      <p:sp>
        <p:nvSpPr>
          <p:cNvPr id="3" name="Content Placeholder 2">
            <a:extLst>
              <a:ext uri="{FF2B5EF4-FFF2-40B4-BE49-F238E27FC236}">
                <a16:creationId xmlns:a16="http://schemas.microsoft.com/office/drawing/2014/main" id="{ADEE41F5-A42A-41D4-1CA3-E450B301CB5F}"/>
              </a:ext>
            </a:extLst>
          </p:cNvPr>
          <p:cNvSpPr>
            <a:spLocks noGrp="1"/>
          </p:cNvSpPr>
          <p:nvPr>
            <p:ph idx="1"/>
          </p:nvPr>
        </p:nvSpPr>
        <p:spPr/>
        <p:txBody>
          <a:bodyPr/>
          <a:lstStyle/>
          <a:p>
            <a:pPr marL="0" indent="0" algn="just">
              <a:lnSpc>
                <a:spcPct val="150000"/>
              </a:lnSpc>
              <a:buNone/>
            </a:pPr>
            <a:r>
              <a:rPr lang="en-US" dirty="0"/>
              <a:t>An integer defined in XML.</a:t>
            </a:r>
          </a:p>
          <a:p>
            <a:pPr marL="0" indent="0" algn="just">
              <a:lnSpc>
                <a:spcPct val="150000"/>
              </a:lnSpc>
              <a:buNone/>
            </a:pPr>
            <a:r>
              <a:rPr lang="en-US" dirty="0"/>
              <a:t>Note: An integer is a simple resource that is referenced using the value provided in the name attribute, not the name of the XML file. As such, you can combine integer resources with other simple resources in one XML file, under one &lt;resources&gt; element.</a:t>
            </a:r>
            <a:endParaRPr lang="en-CA" dirty="0"/>
          </a:p>
        </p:txBody>
      </p:sp>
    </p:spTree>
    <p:extLst>
      <p:ext uri="{BB962C8B-B14F-4D97-AF65-F5344CB8AC3E}">
        <p14:creationId xmlns:p14="http://schemas.microsoft.com/office/powerpoint/2010/main" val="2732581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2DD93-F46E-D704-0040-228541424D10}"/>
              </a:ext>
            </a:extLst>
          </p:cNvPr>
          <p:cNvSpPr>
            <a:spLocks noGrp="1"/>
          </p:cNvSpPr>
          <p:nvPr>
            <p:ph type="title"/>
          </p:nvPr>
        </p:nvSpPr>
        <p:spPr/>
        <p:txBody>
          <a:bodyPr/>
          <a:lstStyle/>
          <a:p>
            <a:r>
              <a:rPr lang="en-CA" dirty="0"/>
              <a:t>Integer</a:t>
            </a:r>
          </a:p>
        </p:txBody>
      </p:sp>
      <p:sp>
        <p:nvSpPr>
          <p:cNvPr id="3" name="Content Placeholder 2">
            <a:extLst>
              <a:ext uri="{FF2B5EF4-FFF2-40B4-BE49-F238E27FC236}">
                <a16:creationId xmlns:a16="http://schemas.microsoft.com/office/drawing/2014/main" id="{ADEE41F5-A42A-41D4-1CA3-E450B301CB5F}"/>
              </a:ext>
            </a:extLst>
          </p:cNvPr>
          <p:cNvSpPr>
            <a:spLocks noGrp="1"/>
          </p:cNvSpPr>
          <p:nvPr>
            <p:ph idx="1"/>
          </p:nvPr>
        </p:nvSpPr>
        <p:spPr/>
        <p:txBody>
          <a:bodyPr/>
          <a:lstStyle/>
          <a:p>
            <a:pPr marL="0" indent="0">
              <a:buNone/>
            </a:pPr>
            <a:r>
              <a:rPr lang="en-CA" dirty="0"/>
              <a:t>Syntax:</a:t>
            </a:r>
          </a:p>
          <a:p>
            <a:pPr marL="0" indent="0">
              <a:buNone/>
            </a:pPr>
            <a:r>
              <a:rPr lang="en-CA" dirty="0"/>
              <a:t>&lt;?xml version="1.0" encoding="utf-8"?&gt;</a:t>
            </a:r>
          </a:p>
          <a:p>
            <a:pPr marL="0" indent="0">
              <a:buNone/>
            </a:pPr>
            <a:r>
              <a:rPr lang="en-CA" b="1" dirty="0">
                <a:solidFill>
                  <a:srgbClr val="0070C0"/>
                </a:solidFill>
              </a:rPr>
              <a:t>&lt;resources&gt;</a:t>
            </a:r>
          </a:p>
          <a:p>
            <a:pPr marL="0" indent="0">
              <a:buNone/>
            </a:pPr>
            <a:r>
              <a:rPr lang="en-CA" dirty="0"/>
              <a:t>    &lt;</a:t>
            </a:r>
            <a:r>
              <a:rPr lang="en-CA" b="1" dirty="0">
                <a:solidFill>
                  <a:srgbClr val="FF0000"/>
                </a:solidFill>
              </a:rPr>
              <a:t>integer</a:t>
            </a:r>
          </a:p>
          <a:p>
            <a:pPr marL="0" indent="0">
              <a:buNone/>
            </a:pPr>
            <a:r>
              <a:rPr lang="en-CA" dirty="0"/>
              <a:t>        name="</a:t>
            </a:r>
            <a:r>
              <a:rPr lang="en-CA" dirty="0" err="1"/>
              <a:t>integer_name</a:t>
            </a:r>
            <a:r>
              <a:rPr lang="en-CA" dirty="0"/>
              <a:t>"</a:t>
            </a:r>
          </a:p>
          <a:p>
            <a:pPr marL="0" indent="0">
              <a:buNone/>
            </a:pPr>
            <a:r>
              <a:rPr lang="en-CA" dirty="0"/>
              <a:t>        &gt;integer&lt;</a:t>
            </a:r>
            <a:r>
              <a:rPr lang="en-CA" b="1" dirty="0">
                <a:solidFill>
                  <a:srgbClr val="FF0000"/>
                </a:solidFill>
              </a:rPr>
              <a:t>/integer</a:t>
            </a:r>
            <a:r>
              <a:rPr lang="en-CA" dirty="0"/>
              <a:t>&gt;</a:t>
            </a:r>
          </a:p>
          <a:p>
            <a:pPr marL="0" indent="0">
              <a:buNone/>
            </a:pPr>
            <a:r>
              <a:rPr lang="en-CA" b="1" dirty="0">
                <a:solidFill>
                  <a:srgbClr val="0070C0"/>
                </a:solidFill>
              </a:rPr>
              <a:t>&lt;/resources&gt;</a:t>
            </a:r>
          </a:p>
        </p:txBody>
      </p:sp>
    </p:spTree>
    <p:extLst>
      <p:ext uri="{BB962C8B-B14F-4D97-AF65-F5344CB8AC3E}">
        <p14:creationId xmlns:p14="http://schemas.microsoft.com/office/powerpoint/2010/main" val="1306593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2DD93-F46E-D704-0040-228541424D10}"/>
              </a:ext>
            </a:extLst>
          </p:cNvPr>
          <p:cNvSpPr>
            <a:spLocks noGrp="1"/>
          </p:cNvSpPr>
          <p:nvPr>
            <p:ph type="title"/>
          </p:nvPr>
        </p:nvSpPr>
        <p:spPr/>
        <p:txBody>
          <a:bodyPr/>
          <a:lstStyle/>
          <a:p>
            <a:r>
              <a:rPr lang="en-CA" dirty="0"/>
              <a:t>Integer</a:t>
            </a:r>
          </a:p>
        </p:txBody>
      </p:sp>
      <p:sp>
        <p:nvSpPr>
          <p:cNvPr id="3" name="Content Placeholder 2">
            <a:extLst>
              <a:ext uri="{FF2B5EF4-FFF2-40B4-BE49-F238E27FC236}">
                <a16:creationId xmlns:a16="http://schemas.microsoft.com/office/drawing/2014/main" id="{ADEE41F5-A42A-41D4-1CA3-E450B301CB5F}"/>
              </a:ext>
            </a:extLst>
          </p:cNvPr>
          <p:cNvSpPr>
            <a:spLocks noGrp="1"/>
          </p:cNvSpPr>
          <p:nvPr>
            <p:ph idx="1"/>
          </p:nvPr>
        </p:nvSpPr>
        <p:spPr>
          <a:xfrm>
            <a:off x="838200" y="1604512"/>
            <a:ext cx="11049000" cy="5089585"/>
          </a:xfrm>
        </p:spPr>
        <p:txBody>
          <a:bodyPr>
            <a:normAutofit/>
          </a:bodyPr>
          <a:lstStyle/>
          <a:p>
            <a:pPr marL="0" indent="0">
              <a:lnSpc>
                <a:spcPct val="150000"/>
              </a:lnSpc>
              <a:buNone/>
            </a:pPr>
            <a:r>
              <a:rPr lang="en-US" sz="3200" b="1" dirty="0"/>
              <a:t>Elements:</a:t>
            </a:r>
          </a:p>
          <a:p>
            <a:pPr marL="0" indent="0">
              <a:lnSpc>
                <a:spcPct val="150000"/>
              </a:lnSpc>
              <a:buNone/>
            </a:pPr>
            <a:r>
              <a:rPr lang="en-US" b="1" dirty="0"/>
              <a:t>&lt;resources&gt; : </a:t>
            </a:r>
            <a:r>
              <a:rPr lang="en-US" dirty="0"/>
              <a:t>Required. This is the root node, No attributes.</a:t>
            </a:r>
          </a:p>
          <a:p>
            <a:pPr marL="0" indent="0">
              <a:lnSpc>
                <a:spcPct val="150000"/>
              </a:lnSpc>
              <a:buNone/>
            </a:pPr>
            <a:r>
              <a:rPr lang="en-US" b="1" dirty="0"/>
              <a:t>&lt;integer&gt; : </a:t>
            </a:r>
            <a:r>
              <a:rPr lang="en-US" dirty="0"/>
              <a:t>An integer ( An Integer value)</a:t>
            </a:r>
          </a:p>
          <a:p>
            <a:pPr marL="0" indent="0">
              <a:lnSpc>
                <a:spcPct val="150000"/>
              </a:lnSpc>
              <a:buNone/>
            </a:pPr>
            <a:r>
              <a:rPr lang="en-US" b="1" dirty="0"/>
              <a:t>Name </a:t>
            </a:r>
            <a:r>
              <a:rPr lang="en-US" dirty="0"/>
              <a:t>: String. A name for the integer. This is used as the resource ID.</a:t>
            </a:r>
            <a:endParaRPr lang="en-CA" dirty="0"/>
          </a:p>
        </p:txBody>
      </p:sp>
    </p:spTree>
    <p:extLst>
      <p:ext uri="{BB962C8B-B14F-4D97-AF65-F5344CB8AC3E}">
        <p14:creationId xmlns:p14="http://schemas.microsoft.com/office/powerpoint/2010/main" val="4031528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56CDF-9617-947D-6EDD-8596AE3EC2FC}"/>
              </a:ext>
            </a:extLst>
          </p:cNvPr>
          <p:cNvSpPr>
            <a:spLocks noGrp="1"/>
          </p:cNvSpPr>
          <p:nvPr>
            <p:ph type="title"/>
          </p:nvPr>
        </p:nvSpPr>
        <p:spPr/>
        <p:txBody>
          <a:bodyPr/>
          <a:lstStyle/>
          <a:p>
            <a:r>
              <a:rPr lang="en-CA" dirty="0"/>
              <a:t>Resources</a:t>
            </a:r>
          </a:p>
        </p:txBody>
      </p:sp>
      <p:sp>
        <p:nvSpPr>
          <p:cNvPr id="3" name="Content Placeholder 2">
            <a:extLst>
              <a:ext uri="{FF2B5EF4-FFF2-40B4-BE49-F238E27FC236}">
                <a16:creationId xmlns:a16="http://schemas.microsoft.com/office/drawing/2014/main" id="{BDD92237-6CC3-8C2D-90E1-F3DC95D66A73}"/>
              </a:ext>
            </a:extLst>
          </p:cNvPr>
          <p:cNvSpPr>
            <a:spLocks noGrp="1"/>
          </p:cNvSpPr>
          <p:nvPr>
            <p:ph idx="1"/>
          </p:nvPr>
        </p:nvSpPr>
        <p:spPr/>
        <p:txBody>
          <a:bodyPr/>
          <a:lstStyle/>
          <a:p>
            <a:pPr marL="0" indent="0" algn="just">
              <a:lnSpc>
                <a:spcPct val="150000"/>
              </a:lnSpc>
              <a:buNone/>
            </a:pPr>
            <a:r>
              <a:rPr lang="en-US" dirty="0"/>
              <a:t>Resources are the additional files and static content that your code uses, such as bitmaps, layout definitions, user interface strings, animation instructions, and more.</a:t>
            </a:r>
          </a:p>
          <a:p>
            <a:pPr marL="0" indent="0" algn="just">
              <a:lnSpc>
                <a:spcPct val="150000"/>
              </a:lnSpc>
              <a:buNone/>
            </a:pPr>
            <a:endParaRPr lang="en-CA" dirty="0"/>
          </a:p>
        </p:txBody>
      </p:sp>
    </p:spTree>
    <p:extLst>
      <p:ext uri="{BB962C8B-B14F-4D97-AF65-F5344CB8AC3E}">
        <p14:creationId xmlns:p14="http://schemas.microsoft.com/office/powerpoint/2010/main" val="4163674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2DD93-F46E-D704-0040-228541424D10}"/>
              </a:ext>
            </a:extLst>
          </p:cNvPr>
          <p:cNvSpPr>
            <a:spLocks noGrp="1"/>
          </p:cNvSpPr>
          <p:nvPr>
            <p:ph type="title"/>
          </p:nvPr>
        </p:nvSpPr>
        <p:spPr/>
        <p:txBody>
          <a:bodyPr/>
          <a:lstStyle/>
          <a:p>
            <a:r>
              <a:rPr lang="en-CA" dirty="0"/>
              <a:t>Integer</a:t>
            </a:r>
          </a:p>
        </p:txBody>
      </p:sp>
      <p:sp>
        <p:nvSpPr>
          <p:cNvPr id="3" name="Content Placeholder 2">
            <a:extLst>
              <a:ext uri="{FF2B5EF4-FFF2-40B4-BE49-F238E27FC236}">
                <a16:creationId xmlns:a16="http://schemas.microsoft.com/office/drawing/2014/main" id="{ADEE41F5-A42A-41D4-1CA3-E450B301CB5F}"/>
              </a:ext>
            </a:extLst>
          </p:cNvPr>
          <p:cNvSpPr>
            <a:spLocks noGrp="1"/>
          </p:cNvSpPr>
          <p:nvPr>
            <p:ph idx="1"/>
          </p:nvPr>
        </p:nvSpPr>
        <p:spPr/>
        <p:txBody>
          <a:bodyPr/>
          <a:lstStyle/>
          <a:p>
            <a:pPr marL="0" indent="0">
              <a:buNone/>
            </a:pPr>
            <a:r>
              <a:rPr lang="en-CA" dirty="0"/>
              <a:t>Example: </a:t>
            </a:r>
          </a:p>
          <a:p>
            <a:pPr marL="0" indent="0">
              <a:buNone/>
            </a:pPr>
            <a:r>
              <a:rPr lang="en-CA" dirty="0"/>
              <a:t>&lt;?xml version="1.0" encoding="utf-8"?&gt;</a:t>
            </a:r>
          </a:p>
          <a:p>
            <a:pPr marL="0" indent="0">
              <a:buNone/>
            </a:pPr>
            <a:r>
              <a:rPr lang="en-CA" b="1" dirty="0"/>
              <a:t>&lt;resources&gt;</a:t>
            </a:r>
          </a:p>
          <a:p>
            <a:pPr marL="0" indent="0">
              <a:buNone/>
            </a:pPr>
            <a:r>
              <a:rPr lang="en-CA" dirty="0"/>
              <a:t>    &lt;</a:t>
            </a:r>
            <a:r>
              <a:rPr lang="en-CA" b="1" dirty="0">
                <a:solidFill>
                  <a:srgbClr val="0070C0"/>
                </a:solidFill>
              </a:rPr>
              <a:t>integer name</a:t>
            </a:r>
            <a:r>
              <a:rPr lang="en-CA" dirty="0"/>
              <a:t>="</a:t>
            </a:r>
            <a:r>
              <a:rPr lang="en-CA" dirty="0" err="1"/>
              <a:t>max_speed</a:t>
            </a:r>
            <a:r>
              <a:rPr lang="en-CA" dirty="0"/>
              <a:t>"&gt;75&lt;</a:t>
            </a:r>
            <a:r>
              <a:rPr lang="en-CA" b="1" dirty="0">
                <a:solidFill>
                  <a:srgbClr val="0070C0"/>
                </a:solidFill>
              </a:rPr>
              <a:t>/integer</a:t>
            </a:r>
            <a:r>
              <a:rPr lang="en-CA" dirty="0"/>
              <a:t>&gt;</a:t>
            </a:r>
          </a:p>
          <a:p>
            <a:pPr marL="0" indent="0">
              <a:buNone/>
            </a:pPr>
            <a:r>
              <a:rPr lang="en-CA" dirty="0"/>
              <a:t>    &lt;</a:t>
            </a:r>
            <a:r>
              <a:rPr lang="en-CA" b="1" dirty="0">
                <a:solidFill>
                  <a:srgbClr val="0070C0"/>
                </a:solidFill>
              </a:rPr>
              <a:t>integer name</a:t>
            </a:r>
            <a:r>
              <a:rPr lang="en-CA" dirty="0"/>
              <a:t>="</a:t>
            </a:r>
            <a:r>
              <a:rPr lang="en-CA" dirty="0" err="1"/>
              <a:t>min_speed</a:t>
            </a:r>
            <a:r>
              <a:rPr lang="en-CA" dirty="0"/>
              <a:t>"&gt;5&lt;</a:t>
            </a:r>
            <a:r>
              <a:rPr lang="en-CA" b="1" dirty="0">
                <a:solidFill>
                  <a:srgbClr val="0070C0"/>
                </a:solidFill>
              </a:rPr>
              <a:t>/integer</a:t>
            </a:r>
            <a:r>
              <a:rPr lang="en-CA" dirty="0"/>
              <a:t>&gt;</a:t>
            </a:r>
          </a:p>
          <a:p>
            <a:pPr marL="0" indent="0">
              <a:buNone/>
            </a:pPr>
            <a:r>
              <a:rPr lang="en-CA" b="1" dirty="0"/>
              <a:t>&lt;/resources&gt;</a:t>
            </a:r>
          </a:p>
        </p:txBody>
      </p:sp>
    </p:spTree>
    <p:extLst>
      <p:ext uri="{BB962C8B-B14F-4D97-AF65-F5344CB8AC3E}">
        <p14:creationId xmlns:p14="http://schemas.microsoft.com/office/powerpoint/2010/main" val="2513996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2DD93-F46E-D704-0040-228541424D10}"/>
              </a:ext>
            </a:extLst>
          </p:cNvPr>
          <p:cNvSpPr>
            <a:spLocks noGrp="1"/>
          </p:cNvSpPr>
          <p:nvPr>
            <p:ph type="title"/>
          </p:nvPr>
        </p:nvSpPr>
        <p:spPr/>
        <p:txBody>
          <a:bodyPr/>
          <a:lstStyle/>
          <a:p>
            <a:r>
              <a:rPr lang="en-CA" dirty="0"/>
              <a:t>Integer</a:t>
            </a:r>
          </a:p>
        </p:txBody>
      </p:sp>
      <p:sp>
        <p:nvSpPr>
          <p:cNvPr id="3" name="Content Placeholder 2">
            <a:extLst>
              <a:ext uri="{FF2B5EF4-FFF2-40B4-BE49-F238E27FC236}">
                <a16:creationId xmlns:a16="http://schemas.microsoft.com/office/drawing/2014/main" id="{ADEE41F5-A42A-41D4-1CA3-E450B301CB5F}"/>
              </a:ext>
            </a:extLst>
          </p:cNvPr>
          <p:cNvSpPr>
            <a:spLocks noGrp="1"/>
          </p:cNvSpPr>
          <p:nvPr>
            <p:ph idx="1"/>
          </p:nvPr>
        </p:nvSpPr>
        <p:spPr>
          <a:xfrm>
            <a:off x="483079" y="1825625"/>
            <a:ext cx="10870721" cy="4351338"/>
          </a:xfrm>
        </p:spPr>
        <p:txBody>
          <a:bodyPr/>
          <a:lstStyle/>
          <a:p>
            <a:pPr marL="0" indent="0">
              <a:lnSpc>
                <a:spcPct val="150000"/>
              </a:lnSpc>
              <a:buNone/>
            </a:pPr>
            <a:r>
              <a:rPr lang="en-US" dirty="0"/>
              <a:t>The following application code retrieves an integer:</a:t>
            </a:r>
          </a:p>
          <a:p>
            <a:pPr marL="0" indent="0">
              <a:lnSpc>
                <a:spcPct val="150000"/>
              </a:lnSpc>
              <a:buNone/>
            </a:pPr>
            <a:r>
              <a:rPr lang="en-CA" b="1" dirty="0" err="1"/>
              <a:t>val</a:t>
            </a:r>
            <a:r>
              <a:rPr lang="en-CA" b="1" dirty="0"/>
              <a:t> </a:t>
            </a:r>
            <a:r>
              <a:rPr lang="en-CA" b="1" dirty="0" err="1"/>
              <a:t>maxSpeed</a:t>
            </a:r>
            <a:r>
              <a:rPr lang="en-CA" b="1" dirty="0"/>
              <a:t>: Int = </a:t>
            </a:r>
            <a:r>
              <a:rPr lang="en-CA" b="1" dirty="0" err="1"/>
              <a:t>resources.getInteger</a:t>
            </a:r>
            <a:r>
              <a:rPr lang="en-CA" b="1" dirty="0"/>
              <a:t>(</a:t>
            </a:r>
            <a:r>
              <a:rPr lang="en-CA" b="1" dirty="0" err="1"/>
              <a:t>R.integer.max_speed</a:t>
            </a:r>
            <a:r>
              <a:rPr lang="en-CA" b="1" dirty="0"/>
              <a:t>)</a:t>
            </a:r>
          </a:p>
        </p:txBody>
      </p:sp>
    </p:spTree>
    <p:extLst>
      <p:ext uri="{BB962C8B-B14F-4D97-AF65-F5344CB8AC3E}">
        <p14:creationId xmlns:p14="http://schemas.microsoft.com/office/powerpoint/2010/main" val="536483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C9499-74C1-0418-0211-5C68B11E2DB1}"/>
              </a:ext>
            </a:extLst>
          </p:cNvPr>
          <p:cNvSpPr>
            <a:spLocks noGrp="1"/>
          </p:cNvSpPr>
          <p:nvPr>
            <p:ph type="title"/>
          </p:nvPr>
        </p:nvSpPr>
        <p:spPr/>
        <p:txBody>
          <a:bodyPr/>
          <a:lstStyle/>
          <a:p>
            <a:r>
              <a:rPr lang="en-CA" dirty="0"/>
              <a:t>Integer array</a:t>
            </a:r>
          </a:p>
        </p:txBody>
      </p:sp>
      <p:sp>
        <p:nvSpPr>
          <p:cNvPr id="3" name="Content Placeholder 2">
            <a:extLst>
              <a:ext uri="{FF2B5EF4-FFF2-40B4-BE49-F238E27FC236}">
                <a16:creationId xmlns:a16="http://schemas.microsoft.com/office/drawing/2014/main" id="{8C2349CA-98CD-EFB0-4627-A47315378348}"/>
              </a:ext>
            </a:extLst>
          </p:cNvPr>
          <p:cNvSpPr>
            <a:spLocks noGrp="1"/>
          </p:cNvSpPr>
          <p:nvPr>
            <p:ph idx="1"/>
          </p:nvPr>
        </p:nvSpPr>
        <p:spPr/>
        <p:txBody>
          <a:bodyPr/>
          <a:lstStyle/>
          <a:p>
            <a:pPr marL="0" indent="0" algn="just">
              <a:lnSpc>
                <a:spcPct val="150000"/>
              </a:lnSpc>
              <a:buNone/>
            </a:pPr>
            <a:r>
              <a:rPr lang="en-US" dirty="0"/>
              <a:t>An array of integers defined in XML.</a:t>
            </a:r>
          </a:p>
          <a:p>
            <a:pPr marL="0" indent="0" algn="just">
              <a:lnSpc>
                <a:spcPct val="150000"/>
              </a:lnSpc>
              <a:buNone/>
            </a:pPr>
            <a:r>
              <a:rPr lang="en-US" dirty="0"/>
              <a:t>Note: An integer array is a simple resource that is referenced using the value provided in the name attribute, not the name of the XML file. As such, you can combine integer array resources with other simple resources in one XML file, under one &lt;resources&gt; element.</a:t>
            </a:r>
            <a:endParaRPr lang="en-CA" dirty="0"/>
          </a:p>
        </p:txBody>
      </p:sp>
    </p:spTree>
    <p:extLst>
      <p:ext uri="{BB962C8B-B14F-4D97-AF65-F5344CB8AC3E}">
        <p14:creationId xmlns:p14="http://schemas.microsoft.com/office/powerpoint/2010/main" val="1418656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FE238-1C13-D748-3BF9-F8D388AC7C04}"/>
              </a:ext>
            </a:extLst>
          </p:cNvPr>
          <p:cNvSpPr>
            <a:spLocks noGrp="1"/>
          </p:cNvSpPr>
          <p:nvPr>
            <p:ph type="title"/>
          </p:nvPr>
        </p:nvSpPr>
        <p:spPr/>
        <p:txBody>
          <a:bodyPr/>
          <a:lstStyle/>
          <a:p>
            <a:r>
              <a:rPr lang="en-CA" dirty="0"/>
              <a:t>Integer array</a:t>
            </a:r>
          </a:p>
        </p:txBody>
      </p:sp>
      <p:sp>
        <p:nvSpPr>
          <p:cNvPr id="3" name="Content Placeholder 2">
            <a:extLst>
              <a:ext uri="{FF2B5EF4-FFF2-40B4-BE49-F238E27FC236}">
                <a16:creationId xmlns:a16="http://schemas.microsoft.com/office/drawing/2014/main" id="{077EDDE2-3E20-5DCD-16BC-8DADE66438EC}"/>
              </a:ext>
            </a:extLst>
          </p:cNvPr>
          <p:cNvSpPr>
            <a:spLocks noGrp="1"/>
          </p:cNvSpPr>
          <p:nvPr>
            <p:ph idx="1"/>
          </p:nvPr>
        </p:nvSpPr>
        <p:spPr/>
        <p:txBody>
          <a:bodyPr>
            <a:normAutofit lnSpcReduction="10000"/>
          </a:bodyPr>
          <a:lstStyle/>
          <a:p>
            <a:pPr marL="0" indent="0">
              <a:buNone/>
            </a:pPr>
            <a:r>
              <a:rPr lang="en-CA" dirty="0"/>
              <a:t>Syntax:</a:t>
            </a:r>
          </a:p>
          <a:p>
            <a:pPr marL="0" indent="0">
              <a:buNone/>
            </a:pPr>
            <a:r>
              <a:rPr lang="en-CA" dirty="0"/>
              <a:t>&lt;?xml version="1.0" encoding="utf-8"?&gt;</a:t>
            </a:r>
          </a:p>
          <a:p>
            <a:pPr marL="0" indent="0">
              <a:buNone/>
            </a:pPr>
            <a:r>
              <a:rPr lang="en-CA" dirty="0"/>
              <a:t>&lt;resources&gt;</a:t>
            </a:r>
          </a:p>
          <a:p>
            <a:pPr marL="0" indent="0">
              <a:buNone/>
            </a:pPr>
            <a:r>
              <a:rPr lang="en-CA" dirty="0"/>
              <a:t>    &lt;integer-array</a:t>
            </a:r>
          </a:p>
          <a:p>
            <a:pPr marL="0" indent="0">
              <a:buNone/>
            </a:pPr>
            <a:r>
              <a:rPr lang="en-CA" dirty="0"/>
              <a:t>        name="</a:t>
            </a:r>
            <a:r>
              <a:rPr lang="en-CA" dirty="0" err="1"/>
              <a:t>integer_array_name</a:t>
            </a:r>
            <a:r>
              <a:rPr lang="en-CA" dirty="0"/>
              <a:t>"&gt;</a:t>
            </a:r>
          </a:p>
          <a:p>
            <a:pPr marL="0" indent="0">
              <a:buNone/>
            </a:pPr>
            <a:r>
              <a:rPr lang="en-CA" dirty="0"/>
              <a:t>        &lt;item</a:t>
            </a:r>
          </a:p>
          <a:p>
            <a:pPr marL="0" indent="0">
              <a:buNone/>
            </a:pPr>
            <a:r>
              <a:rPr lang="en-CA" dirty="0"/>
              <a:t>            &gt;integer&lt;/item&gt;</a:t>
            </a:r>
          </a:p>
          <a:p>
            <a:pPr marL="0" indent="0">
              <a:buNone/>
            </a:pPr>
            <a:r>
              <a:rPr lang="en-CA" dirty="0"/>
              <a:t>    &lt;/integer-array&gt;</a:t>
            </a:r>
          </a:p>
          <a:p>
            <a:pPr marL="0" indent="0">
              <a:buNone/>
            </a:pPr>
            <a:r>
              <a:rPr lang="en-CA" dirty="0"/>
              <a:t>&lt;/resources&gt;</a:t>
            </a:r>
          </a:p>
        </p:txBody>
      </p:sp>
    </p:spTree>
    <p:extLst>
      <p:ext uri="{BB962C8B-B14F-4D97-AF65-F5344CB8AC3E}">
        <p14:creationId xmlns:p14="http://schemas.microsoft.com/office/powerpoint/2010/main" val="3679631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FE238-1C13-D748-3BF9-F8D388AC7C04}"/>
              </a:ext>
            </a:extLst>
          </p:cNvPr>
          <p:cNvSpPr>
            <a:spLocks noGrp="1"/>
          </p:cNvSpPr>
          <p:nvPr>
            <p:ph type="title"/>
          </p:nvPr>
        </p:nvSpPr>
        <p:spPr/>
        <p:txBody>
          <a:bodyPr/>
          <a:lstStyle/>
          <a:p>
            <a:r>
              <a:rPr lang="en-CA" dirty="0"/>
              <a:t>Integer array</a:t>
            </a:r>
          </a:p>
        </p:txBody>
      </p:sp>
      <p:sp>
        <p:nvSpPr>
          <p:cNvPr id="3" name="Content Placeholder 2">
            <a:extLst>
              <a:ext uri="{FF2B5EF4-FFF2-40B4-BE49-F238E27FC236}">
                <a16:creationId xmlns:a16="http://schemas.microsoft.com/office/drawing/2014/main" id="{077EDDE2-3E20-5DCD-16BC-8DADE66438EC}"/>
              </a:ext>
            </a:extLst>
          </p:cNvPr>
          <p:cNvSpPr>
            <a:spLocks noGrp="1"/>
          </p:cNvSpPr>
          <p:nvPr>
            <p:ph idx="1"/>
          </p:nvPr>
        </p:nvSpPr>
        <p:spPr/>
        <p:txBody>
          <a:bodyPr>
            <a:normAutofit fontScale="92500" lnSpcReduction="20000"/>
          </a:bodyPr>
          <a:lstStyle/>
          <a:p>
            <a:pPr marL="0" indent="0">
              <a:buNone/>
            </a:pPr>
            <a:r>
              <a:rPr lang="en-CA" dirty="0"/>
              <a:t>Example:</a:t>
            </a:r>
          </a:p>
          <a:p>
            <a:pPr marL="0" indent="0">
              <a:buNone/>
            </a:pPr>
            <a:r>
              <a:rPr lang="en-US" dirty="0"/>
              <a:t>&lt;?xml version="1.0" encoding="utf-8"?&gt;</a:t>
            </a:r>
          </a:p>
          <a:p>
            <a:pPr marL="0" indent="0">
              <a:buNone/>
            </a:pPr>
            <a:r>
              <a:rPr lang="en-US" b="1" dirty="0"/>
              <a:t>&lt;resources&gt;</a:t>
            </a:r>
          </a:p>
          <a:p>
            <a:pPr marL="0" indent="0">
              <a:buNone/>
            </a:pPr>
            <a:r>
              <a:rPr lang="en-US" dirty="0"/>
              <a:t>    &lt;</a:t>
            </a:r>
            <a:r>
              <a:rPr lang="en-US" b="1" dirty="0">
                <a:solidFill>
                  <a:srgbClr val="0070C0"/>
                </a:solidFill>
              </a:rPr>
              <a:t>integer-array</a:t>
            </a:r>
            <a:r>
              <a:rPr lang="en-US" dirty="0"/>
              <a:t> name="bits"&gt;</a:t>
            </a:r>
          </a:p>
          <a:p>
            <a:pPr marL="0" indent="0">
              <a:buNone/>
            </a:pPr>
            <a:r>
              <a:rPr lang="en-US" dirty="0"/>
              <a:t>        &lt;item&gt;4&lt;/item&gt;</a:t>
            </a:r>
          </a:p>
          <a:p>
            <a:pPr marL="0" indent="0">
              <a:buNone/>
            </a:pPr>
            <a:r>
              <a:rPr lang="en-US" dirty="0"/>
              <a:t>        &lt;item&gt;8&lt;/item&gt;</a:t>
            </a:r>
          </a:p>
          <a:p>
            <a:pPr marL="0" indent="0">
              <a:buNone/>
            </a:pPr>
            <a:r>
              <a:rPr lang="en-US" dirty="0"/>
              <a:t>        &lt;item&gt;16&lt;/item&gt;</a:t>
            </a:r>
          </a:p>
          <a:p>
            <a:pPr marL="0" indent="0">
              <a:buNone/>
            </a:pPr>
            <a:r>
              <a:rPr lang="en-US" dirty="0"/>
              <a:t>        &lt;item&gt;32&lt;/item&gt;</a:t>
            </a:r>
          </a:p>
          <a:p>
            <a:pPr marL="0" indent="0">
              <a:buNone/>
            </a:pPr>
            <a:r>
              <a:rPr lang="en-US" dirty="0"/>
              <a:t>    &lt;</a:t>
            </a:r>
            <a:r>
              <a:rPr lang="en-US" b="1" dirty="0">
                <a:solidFill>
                  <a:srgbClr val="0070C0"/>
                </a:solidFill>
              </a:rPr>
              <a:t>/integer-array</a:t>
            </a:r>
            <a:r>
              <a:rPr lang="en-US" dirty="0"/>
              <a:t>&gt;</a:t>
            </a:r>
          </a:p>
          <a:p>
            <a:pPr marL="0" indent="0">
              <a:buNone/>
            </a:pPr>
            <a:r>
              <a:rPr lang="en-US" b="1" dirty="0"/>
              <a:t>&lt;/resources&gt;</a:t>
            </a:r>
            <a:endParaRPr lang="en-CA" b="1" dirty="0"/>
          </a:p>
        </p:txBody>
      </p:sp>
    </p:spTree>
    <p:extLst>
      <p:ext uri="{BB962C8B-B14F-4D97-AF65-F5344CB8AC3E}">
        <p14:creationId xmlns:p14="http://schemas.microsoft.com/office/powerpoint/2010/main" val="2591465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FE238-1C13-D748-3BF9-F8D388AC7C04}"/>
              </a:ext>
            </a:extLst>
          </p:cNvPr>
          <p:cNvSpPr>
            <a:spLocks noGrp="1"/>
          </p:cNvSpPr>
          <p:nvPr>
            <p:ph type="title"/>
          </p:nvPr>
        </p:nvSpPr>
        <p:spPr/>
        <p:txBody>
          <a:bodyPr/>
          <a:lstStyle/>
          <a:p>
            <a:r>
              <a:rPr lang="en-CA" dirty="0"/>
              <a:t>Integer array</a:t>
            </a:r>
          </a:p>
        </p:txBody>
      </p:sp>
      <p:sp>
        <p:nvSpPr>
          <p:cNvPr id="3" name="Content Placeholder 2">
            <a:extLst>
              <a:ext uri="{FF2B5EF4-FFF2-40B4-BE49-F238E27FC236}">
                <a16:creationId xmlns:a16="http://schemas.microsoft.com/office/drawing/2014/main" id="{077EDDE2-3E20-5DCD-16BC-8DADE66438EC}"/>
              </a:ext>
            </a:extLst>
          </p:cNvPr>
          <p:cNvSpPr>
            <a:spLocks noGrp="1"/>
          </p:cNvSpPr>
          <p:nvPr>
            <p:ph idx="1"/>
          </p:nvPr>
        </p:nvSpPr>
        <p:spPr/>
        <p:txBody>
          <a:bodyPr/>
          <a:lstStyle/>
          <a:p>
            <a:pPr marL="0" indent="0">
              <a:lnSpc>
                <a:spcPct val="150000"/>
              </a:lnSpc>
              <a:buNone/>
            </a:pPr>
            <a:r>
              <a:rPr lang="en-US" dirty="0"/>
              <a:t>The following application code retrieves the integer array:</a:t>
            </a:r>
          </a:p>
          <a:p>
            <a:pPr marL="0" indent="0">
              <a:lnSpc>
                <a:spcPct val="150000"/>
              </a:lnSpc>
              <a:buNone/>
            </a:pPr>
            <a:r>
              <a:rPr lang="en-US" b="1" dirty="0" err="1"/>
              <a:t>val</a:t>
            </a:r>
            <a:r>
              <a:rPr lang="en-US" b="1" dirty="0"/>
              <a:t> bits: </a:t>
            </a:r>
            <a:r>
              <a:rPr lang="en-US" b="1" dirty="0" err="1"/>
              <a:t>IntArray</a:t>
            </a:r>
            <a:r>
              <a:rPr lang="en-US" b="1" dirty="0"/>
              <a:t> = </a:t>
            </a:r>
            <a:r>
              <a:rPr lang="en-US" b="1" dirty="0" err="1"/>
              <a:t>resources.getIntArray</a:t>
            </a:r>
            <a:r>
              <a:rPr lang="en-US" b="1" dirty="0"/>
              <a:t>(</a:t>
            </a:r>
            <a:r>
              <a:rPr lang="en-US" b="1" dirty="0" err="1"/>
              <a:t>R.array.bits</a:t>
            </a:r>
            <a:r>
              <a:rPr lang="en-US" b="1" dirty="0"/>
              <a:t>)</a:t>
            </a:r>
            <a:endParaRPr lang="en-CA" b="1" dirty="0"/>
          </a:p>
        </p:txBody>
      </p:sp>
    </p:spTree>
    <p:extLst>
      <p:ext uri="{BB962C8B-B14F-4D97-AF65-F5344CB8AC3E}">
        <p14:creationId xmlns:p14="http://schemas.microsoft.com/office/powerpoint/2010/main" val="759272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44B25-DAB5-9C26-1480-B2682472177C}"/>
              </a:ext>
            </a:extLst>
          </p:cNvPr>
          <p:cNvSpPr>
            <a:spLocks noGrp="1"/>
          </p:cNvSpPr>
          <p:nvPr>
            <p:ph type="title"/>
          </p:nvPr>
        </p:nvSpPr>
        <p:spPr/>
        <p:txBody>
          <a:bodyPr/>
          <a:lstStyle/>
          <a:p>
            <a:r>
              <a:rPr lang="en-CA" dirty="0"/>
              <a:t>Boolean</a:t>
            </a:r>
          </a:p>
        </p:txBody>
      </p:sp>
      <p:sp>
        <p:nvSpPr>
          <p:cNvPr id="3" name="Content Placeholder 2">
            <a:extLst>
              <a:ext uri="{FF2B5EF4-FFF2-40B4-BE49-F238E27FC236}">
                <a16:creationId xmlns:a16="http://schemas.microsoft.com/office/drawing/2014/main" id="{529D246B-96D3-FA78-DD30-939B9F3B37D2}"/>
              </a:ext>
            </a:extLst>
          </p:cNvPr>
          <p:cNvSpPr>
            <a:spLocks noGrp="1"/>
          </p:cNvSpPr>
          <p:nvPr>
            <p:ph idx="1"/>
          </p:nvPr>
        </p:nvSpPr>
        <p:spPr/>
        <p:txBody>
          <a:bodyPr/>
          <a:lstStyle/>
          <a:p>
            <a:pPr marL="0" indent="0">
              <a:buNone/>
            </a:pPr>
            <a:r>
              <a:rPr lang="en-US" dirty="0"/>
              <a:t>A </a:t>
            </a:r>
            <a:r>
              <a:rPr lang="en-US" dirty="0" err="1"/>
              <a:t>boolean</a:t>
            </a:r>
            <a:r>
              <a:rPr lang="en-US" dirty="0"/>
              <a:t> value defined in XML.</a:t>
            </a:r>
          </a:p>
          <a:p>
            <a:pPr marL="0" indent="0">
              <a:buNone/>
            </a:pPr>
            <a:r>
              <a:rPr lang="en-US" b="1" dirty="0"/>
              <a:t>Syntax:</a:t>
            </a:r>
          </a:p>
          <a:p>
            <a:pPr marL="0" indent="0">
              <a:buNone/>
            </a:pPr>
            <a:r>
              <a:rPr lang="en-US" dirty="0"/>
              <a:t>&lt;?xml version="1.0" encoding="utf-8"?&gt;</a:t>
            </a:r>
          </a:p>
          <a:p>
            <a:pPr marL="0" indent="0">
              <a:buNone/>
            </a:pPr>
            <a:r>
              <a:rPr lang="en-US" b="1" dirty="0"/>
              <a:t>&lt;resources&gt;</a:t>
            </a:r>
          </a:p>
          <a:p>
            <a:pPr marL="0" indent="0">
              <a:buNone/>
            </a:pPr>
            <a:r>
              <a:rPr lang="en-US" dirty="0"/>
              <a:t>    &lt;</a:t>
            </a:r>
            <a:r>
              <a:rPr lang="en-US" b="1" dirty="0">
                <a:solidFill>
                  <a:srgbClr val="0070C0"/>
                </a:solidFill>
              </a:rPr>
              <a:t>bool</a:t>
            </a:r>
          </a:p>
          <a:p>
            <a:pPr marL="0" indent="0">
              <a:buNone/>
            </a:pPr>
            <a:r>
              <a:rPr lang="en-US" dirty="0"/>
              <a:t>        name="</a:t>
            </a:r>
            <a:r>
              <a:rPr lang="en-US" dirty="0" err="1"/>
              <a:t>bool_name</a:t>
            </a:r>
            <a:r>
              <a:rPr lang="en-US" dirty="0"/>
              <a:t>"</a:t>
            </a:r>
          </a:p>
          <a:p>
            <a:pPr marL="0" indent="0">
              <a:buNone/>
            </a:pPr>
            <a:r>
              <a:rPr lang="en-US" dirty="0"/>
              <a:t>        &gt;[true | false]&lt;</a:t>
            </a:r>
            <a:r>
              <a:rPr lang="en-US" b="1" dirty="0">
                <a:solidFill>
                  <a:srgbClr val="0070C0"/>
                </a:solidFill>
              </a:rPr>
              <a:t>/bool</a:t>
            </a:r>
            <a:r>
              <a:rPr lang="en-US" dirty="0"/>
              <a:t>&gt;</a:t>
            </a:r>
          </a:p>
          <a:p>
            <a:pPr marL="0" indent="0">
              <a:buNone/>
            </a:pPr>
            <a:r>
              <a:rPr lang="en-US" b="1" dirty="0"/>
              <a:t>&lt;/resources&gt;</a:t>
            </a:r>
            <a:endParaRPr lang="en-CA" b="1" dirty="0"/>
          </a:p>
        </p:txBody>
      </p:sp>
    </p:spTree>
    <p:extLst>
      <p:ext uri="{BB962C8B-B14F-4D97-AF65-F5344CB8AC3E}">
        <p14:creationId xmlns:p14="http://schemas.microsoft.com/office/powerpoint/2010/main" val="18858446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8D008-13B0-1B0D-4F9B-5CCB3EC5071C}"/>
              </a:ext>
            </a:extLst>
          </p:cNvPr>
          <p:cNvSpPr>
            <a:spLocks noGrp="1"/>
          </p:cNvSpPr>
          <p:nvPr>
            <p:ph type="title"/>
          </p:nvPr>
        </p:nvSpPr>
        <p:spPr/>
        <p:txBody>
          <a:bodyPr/>
          <a:lstStyle/>
          <a:p>
            <a:r>
              <a:rPr lang="en-CA" dirty="0"/>
              <a:t>Boolean</a:t>
            </a:r>
          </a:p>
        </p:txBody>
      </p:sp>
      <p:sp>
        <p:nvSpPr>
          <p:cNvPr id="3" name="Content Placeholder 2">
            <a:extLst>
              <a:ext uri="{FF2B5EF4-FFF2-40B4-BE49-F238E27FC236}">
                <a16:creationId xmlns:a16="http://schemas.microsoft.com/office/drawing/2014/main" id="{A99FC49D-4ADF-C3D5-CE72-E6177A583660}"/>
              </a:ext>
            </a:extLst>
          </p:cNvPr>
          <p:cNvSpPr>
            <a:spLocks noGrp="1"/>
          </p:cNvSpPr>
          <p:nvPr>
            <p:ph idx="1"/>
          </p:nvPr>
        </p:nvSpPr>
        <p:spPr>
          <a:xfrm>
            <a:off x="838200" y="1690688"/>
            <a:ext cx="10515600" cy="4802187"/>
          </a:xfrm>
        </p:spPr>
        <p:txBody>
          <a:bodyPr>
            <a:normAutofit/>
          </a:bodyPr>
          <a:lstStyle/>
          <a:p>
            <a:pPr marL="0" indent="0">
              <a:lnSpc>
                <a:spcPct val="150000"/>
              </a:lnSpc>
              <a:buNone/>
            </a:pPr>
            <a:r>
              <a:rPr lang="en-US" sz="3500" b="1" dirty="0"/>
              <a:t>Elements:</a:t>
            </a:r>
          </a:p>
          <a:p>
            <a:pPr marL="0" indent="0">
              <a:lnSpc>
                <a:spcPct val="150000"/>
              </a:lnSpc>
              <a:buNone/>
            </a:pPr>
            <a:r>
              <a:rPr lang="en-US" b="1" dirty="0"/>
              <a:t>&lt;resources&gt; : </a:t>
            </a:r>
            <a:r>
              <a:rPr lang="en-US" dirty="0"/>
              <a:t>Required. This is the root node.</a:t>
            </a:r>
          </a:p>
          <a:p>
            <a:pPr marL="0" indent="0">
              <a:lnSpc>
                <a:spcPct val="150000"/>
              </a:lnSpc>
              <a:buNone/>
            </a:pPr>
            <a:r>
              <a:rPr lang="en-US" b="1" dirty="0"/>
              <a:t>&lt;bool&gt;</a:t>
            </a:r>
            <a:r>
              <a:rPr lang="en-US" dirty="0"/>
              <a:t> : A </a:t>
            </a:r>
            <a:r>
              <a:rPr lang="en-US" dirty="0" err="1"/>
              <a:t>boolean</a:t>
            </a:r>
            <a:r>
              <a:rPr lang="en-US" dirty="0"/>
              <a:t> value: true or false.</a:t>
            </a:r>
          </a:p>
          <a:p>
            <a:pPr marL="0" indent="0">
              <a:lnSpc>
                <a:spcPct val="150000"/>
              </a:lnSpc>
              <a:buNone/>
            </a:pPr>
            <a:r>
              <a:rPr lang="en-US" b="1" dirty="0"/>
              <a:t>Name </a:t>
            </a:r>
            <a:r>
              <a:rPr lang="en-US" dirty="0"/>
              <a:t>: String. A name for the bool value. This is used as the resource ID.</a:t>
            </a:r>
            <a:endParaRPr lang="en-CA" dirty="0"/>
          </a:p>
        </p:txBody>
      </p:sp>
    </p:spTree>
    <p:extLst>
      <p:ext uri="{BB962C8B-B14F-4D97-AF65-F5344CB8AC3E}">
        <p14:creationId xmlns:p14="http://schemas.microsoft.com/office/powerpoint/2010/main" val="2066821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8AF15-26E3-1840-BD90-D59E4E850648}"/>
              </a:ext>
            </a:extLst>
          </p:cNvPr>
          <p:cNvSpPr>
            <a:spLocks noGrp="1"/>
          </p:cNvSpPr>
          <p:nvPr>
            <p:ph type="title"/>
          </p:nvPr>
        </p:nvSpPr>
        <p:spPr/>
        <p:txBody>
          <a:bodyPr/>
          <a:lstStyle/>
          <a:p>
            <a:r>
              <a:rPr lang="en-CA" dirty="0"/>
              <a:t>Boolean</a:t>
            </a:r>
          </a:p>
        </p:txBody>
      </p:sp>
      <p:sp>
        <p:nvSpPr>
          <p:cNvPr id="3" name="Content Placeholder 2">
            <a:extLst>
              <a:ext uri="{FF2B5EF4-FFF2-40B4-BE49-F238E27FC236}">
                <a16:creationId xmlns:a16="http://schemas.microsoft.com/office/drawing/2014/main" id="{F522893C-6185-1944-0D5F-3B635DAAF61B}"/>
              </a:ext>
            </a:extLst>
          </p:cNvPr>
          <p:cNvSpPr>
            <a:spLocks noGrp="1"/>
          </p:cNvSpPr>
          <p:nvPr>
            <p:ph idx="1"/>
          </p:nvPr>
        </p:nvSpPr>
        <p:spPr/>
        <p:txBody>
          <a:bodyPr/>
          <a:lstStyle/>
          <a:p>
            <a:pPr marL="0" indent="0">
              <a:buNone/>
            </a:pPr>
            <a:r>
              <a:rPr lang="en-CA" dirty="0"/>
              <a:t>Example:</a:t>
            </a:r>
          </a:p>
          <a:p>
            <a:pPr marL="0" indent="0">
              <a:buNone/>
            </a:pPr>
            <a:r>
              <a:rPr lang="en-US" dirty="0"/>
              <a:t>&lt;?xml version="1.0" encoding="utf-8"?&gt;</a:t>
            </a:r>
          </a:p>
          <a:p>
            <a:pPr marL="0" indent="0">
              <a:buNone/>
            </a:pPr>
            <a:r>
              <a:rPr lang="en-US" b="1" dirty="0"/>
              <a:t>&lt;resources&gt;</a:t>
            </a:r>
          </a:p>
          <a:p>
            <a:pPr marL="0" indent="0">
              <a:buNone/>
            </a:pPr>
            <a:r>
              <a:rPr lang="en-US" dirty="0"/>
              <a:t>    &lt;</a:t>
            </a:r>
            <a:r>
              <a:rPr lang="en-US" b="1" dirty="0">
                <a:solidFill>
                  <a:srgbClr val="0070C0"/>
                </a:solidFill>
              </a:rPr>
              <a:t>bool</a:t>
            </a:r>
            <a:r>
              <a:rPr lang="en-US" dirty="0"/>
              <a:t> name="</a:t>
            </a:r>
            <a:r>
              <a:rPr lang="en-US" dirty="0" err="1"/>
              <a:t>screen_small</a:t>
            </a:r>
            <a:r>
              <a:rPr lang="en-US" dirty="0"/>
              <a:t>"&gt;true&lt;</a:t>
            </a:r>
            <a:r>
              <a:rPr lang="en-US" b="1" dirty="0">
                <a:solidFill>
                  <a:srgbClr val="0070C0"/>
                </a:solidFill>
              </a:rPr>
              <a:t>/bool</a:t>
            </a:r>
            <a:r>
              <a:rPr lang="en-US" dirty="0"/>
              <a:t>&gt;</a:t>
            </a:r>
          </a:p>
          <a:p>
            <a:pPr marL="0" indent="0">
              <a:buNone/>
            </a:pPr>
            <a:r>
              <a:rPr lang="en-US" dirty="0"/>
              <a:t>    &lt;</a:t>
            </a:r>
            <a:r>
              <a:rPr lang="en-US" b="1" dirty="0">
                <a:solidFill>
                  <a:srgbClr val="0070C0"/>
                </a:solidFill>
              </a:rPr>
              <a:t>bool</a:t>
            </a:r>
            <a:r>
              <a:rPr lang="en-US" dirty="0"/>
              <a:t> name="</a:t>
            </a:r>
            <a:r>
              <a:rPr lang="en-US" dirty="0" err="1"/>
              <a:t>adjust_view_bounds</a:t>
            </a:r>
            <a:r>
              <a:rPr lang="en-US" dirty="0"/>
              <a:t>"&gt;true&lt;</a:t>
            </a:r>
            <a:r>
              <a:rPr lang="en-US" b="1" dirty="0">
                <a:solidFill>
                  <a:srgbClr val="0070C0"/>
                </a:solidFill>
              </a:rPr>
              <a:t>/bool</a:t>
            </a:r>
            <a:r>
              <a:rPr lang="en-US" dirty="0"/>
              <a:t>&gt;</a:t>
            </a:r>
          </a:p>
          <a:p>
            <a:pPr marL="0" indent="0">
              <a:buNone/>
            </a:pPr>
            <a:r>
              <a:rPr lang="en-US" b="1" dirty="0"/>
              <a:t>&lt;/resources&gt;</a:t>
            </a:r>
            <a:endParaRPr lang="en-CA" b="1" dirty="0"/>
          </a:p>
        </p:txBody>
      </p:sp>
    </p:spTree>
    <p:extLst>
      <p:ext uri="{BB962C8B-B14F-4D97-AF65-F5344CB8AC3E}">
        <p14:creationId xmlns:p14="http://schemas.microsoft.com/office/powerpoint/2010/main" val="2366476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95F76-42E6-24C8-5688-81C4CB87FB50}"/>
              </a:ext>
            </a:extLst>
          </p:cNvPr>
          <p:cNvSpPr>
            <a:spLocks noGrp="1"/>
          </p:cNvSpPr>
          <p:nvPr>
            <p:ph type="title"/>
          </p:nvPr>
        </p:nvSpPr>
        <p:spPr/>
        <p:txBody>
          <a:bodyPr/>
          <a:lstStyle/>
          <a:p>
            <a:r>
              <a:rPr lang="en-CA" dirty="0"/>
              <a:t>Boolean</a:t>
            </a:r>
          </a:p>
        </p:txBody>
      </p:sp>
      <p:sp>
        <p:nvSpPr>
          <p:cNvPr id="3" name="Content Placeholder 2">
            <a:extLst>
              <a:ext uri="{FF2B5EF4-FFF2-40B4-BE49-F238E27FC236}">
                <a16:creationId xmlns:a16="http://schemas.microsoft.com/office/drawing/2014/main" id="{AD5C3288-5433-F924-51C7-254B3C6EA539}"/>
              </a:ext>
            </a:extLst>
          </p:cNvPr>
          <p:cNvSpPr>
            <a:spLocks noGrp="1"/>
          </p:cNvSpPr>
          <p:nvPr>
            <p:ph idx="1"/>
          </p:nvPr>
        </p:nvSpPr>
        <p:spPr>
          <a:xfrm>
            <a:off x="155275" y="1825625"/>
            <a:ext cx="11775057" cy="4351338"/>
          </a:xfrm>
        </p:spPr>
        <p:txBody>
          <a:bodyPr/>
          <a:lstStyle/>
          <a:p>
            <a:pPr marL="0" indent="0">
              <a:buNone/>
            </a:pPr>
            <a:r>
              <a:rPr lang="en-US" dirty="0"/>
              <a:t>The following application code retrieves the </a:t>
            </a:r>
            <a:r>
              <a:rPr lang="en-US" dirty="0" err="1"/>
              <a:t>boolean</a:t>
            </a:r>
            <a:r>
              <a:rPr lang="en-US" dirty="0"/>
              <a:t>:</a:t>
            </a:r>
          </a:p>
          <a:p>
            <a:pPr marL="0" indent="0">
              <a:buNone/>
            </a:pPr>
            <a:endParaRPr lang="en-US" dirty="0"/>
          </a:p>
          <a:p>
            <a:pPr marL="0" indent="0">
              <a:buNone/>
            </a:pPr>
            <a:r>
              <a:rPr lang="en-US" sz="2400" b="1" dirty="0" err="1"/>
              <a:t>val</a:t>
            </a:r>
            <a:r>
              <a:rPr lang="en-US" sz="2400" b="1" dirty="0"/>
              <a:t> </a:t>
            </a:r>
            <a:r>
              <a:rPr lang="en-US" sz="2400" b="1" dirty="0" err="1"/>
              <a:t>screenIsSmall</a:t>
            </a:r>
            <a:r>
              <a:rPr lang="en-US" sz="2400" b="1" dirty="0"/>
              <a:t>: Boolean = </a:t>
            </a:r>
            <a:r>
              <a:rPr lang="en-US" sz="2400" b="1" dirty="0" err="1"/>
              <a:t>resources.getBoolean</a:t>
            </a:r>
            <a:r>
              <a:rPr lang="en-US" sz="2400" b="1" dirty="0"/>
              <a:t> (</a:t>
            </a:r>
            <a:r>
              <a:rPr lang="en-US" sz="2400" b="1" dirty="0" err="1"/>
              <a:t>R.bool.screen_small</a:t>
            </a:r>
            <a:r>
              <a:rPr lang="en-US" sz="2400" b="1" dirty="0"/>
              <a:t>)</a:t>
            </a:r>
            <a:endParaRPr lang="en-CA" sz="2400" b="1" dirty="0"/>
          </a:p>
        </p:txBody>
      </p:sp>
    </p:spTree>
    <p:extLst>
      <p:ext uri="{BB962C8B-B14F-4D97-AF65-F5344CB8AC3E}">
        <p14:creationId xmlns:p14="http://schemas.microsoft.com/office/powerpoint/2010/main" val="4223725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0B1E9-01F3-F972-75C2-4343B075F6C0}"/>
              </a:ext>
            </a:extLst>
          </p:cNvPr>
          <p:cNvSpPr>
            <a:spLocks noGrp="1"/>
          </p:cNvSpPr>
          <p:nvPr>
            <p:ph type="title"/>
          </p:nvPr>
        </p:nvSpPr>
        <p:spPr>
          <a:xfrm>
            <a:off x="838200" y="365125"/>
            <a:ext cx="11040374" cy="1325563"/>
          </a:xfrm>
        </p:spPr>
        <p:txBody>
          <a:bodyPr/>
          <a:lstStyle/>
          <a:p>
            <a:r>
              <a:rPr lang="en-CA" dirty="0"/>
              <a:t>Externalizing Resources in Android</a:t>
            </a:r>
          </a:p>
        </p:txBody>
      </p:sp>
      <p:sp>
        <p:nvSpPr>
          <p:cNvPr id="3" name="Content Placeholder 2">
            <a:extLst>
              <a:ext uri="{FF2B5EF4-FFF2-40B4-BE49-F238E27FC236}">
                <a16:creationId xmlns:a16="http://schemas.microsoft.com/office/drawing/2014/main" id="{93C17A06-CCAA-87EB-E95F-B7EE3E270416}"/>
              </a:ext>
            </a:extLst>
          </p:cNvPr>
          <p:cNvSpPr>
            <a:spLocks noGrp="1"/>
          </p:cNvSpPr>
          <p:nvPr>
            <p:ph idx="1"/>
          </p:nvPr>
        </p:nvSpPr>
        <p:spPr>
          <a:xfrm>
            <a:off x="664234" y="1825625"/>
            <a:ext cx="10689566" cy="4920232"/>
          </a:xfrm>
        </p:spPr>
        <p:txBody>
          <a:bodyPr>
            <a:normAutofit/>
          </a:bodyPr>
          <a:lstStyle/>
          <a:p>
            <a:pPr marL="0" indent="0" algn="just">
              <a:lnSpc>
                <a:spcPct val="170000"/>
              </a:lnSpc>
              <a:buNone/>
            </a:pPr>
            <a:r>
              <a:rPr lang="en-US" b="1" dirty="0"/>
              <a:t>It’s always good practice to keep non-code resources, such as images and string constants, external to your code</a:t>
            </a:r>
            <a:r>
              <a:rPr lang="en-US" dirty="0"/>
              <a:t>. Android supports the externalization of resources, ranging from </a:t>
            </a:r>
            <a:r>
              <a:rPr lang="en-US" b="1" dirty="0"/>
              <a:t>simple values </a:t>
            </a:r>
            <a:r>
              <a:rPr lang="en-US" dirty="0"/>
              <a:t>such as strings and colors </a:t>
            </a:r>
            <a:r>
              <a:rPr lang="en-US" b="1" dirty="0"/>
              <a:t>to more complex resources </a:t>
            </a:r>
            <a:r>
              <a:rPr lang="en-US" dirty="0"/>
              <a:t>such as images (</a:t>
            </a:r>
            <a:r>
              <a:rPr lang="en-US" dirty="0" err="1"/>
              <a:t>Drawables</a:t>
            </a:r>
            <a:r>
              <a:rPr lang="en-US" dirty="0"/>
              <a:t>), animations, themes, and menus. Perhaps the most powerful externalizable resources are layouts.</a:t>
            </a:r>
            <a:endParaRPr lang="en-CA" dirty="0"/>
          </a:p>
        </p:txBody>
      </p:sp>
    </p:spTree>
    <p:extLst>
      <p:ext uri="{BB962C8B-B14F-4D97-AF65-F5344CB8AC3E}">
        <p14:creationId xmlns:p14="http://schemas.microsoft.com/office/powerpoint/2010/main" val="25826666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8C155-ED25-C78D-C097-AE55939B5D42}"/>
              </a:ext>
            </a:extLst>
          </p:cNvPr>
          <p:cNvSpPr>
            <a:spLocks noGrp="1"/>
          </p:cNvSpPr>
          <p:nvPr>
            <p:ph type="title"/>
          </p:nvPr>
        </p:nvSpPr>
        <p:spPr/>
        <p:txBody>
          <a:bodyPr/>
          <a:lstStyle/>
          <a:p>
            <a:r>
              <a:rPr lang="en-CA" dirty="0"/>
              <a:t>Boolean</a:t>
            </a:r>
          </a:p>
        </p:txBody>
      </p:sp>
      <p:sp>
        <p:nvSpPr>
          <p:cNvPr id="3" name="Content Placeholder 2">
            <a:extLst>
              <a:ext uri="{FF2B5EF4-FFF2-40B4-BE49-F238E27FC236}">
                <a16:creationId xmlns:a16="http://schemas.microsoft.com/office/drawing/2014/main" id="{2F1A7CD3-36DF-25FC-5DDF-297FD94AA89F}"/>
              </a:ext>
            </a:extLst>
          </p:cNvPr>
          <p:cNvSpPr>
            <a:spLocks noGrp="1"/>
          </p:cNvSpPr>
          <p:nvPr>
            <p:ph idx="1"/>
          </p:nvPr>
        </p:nvSpPr>
        <p:spPr/>
        <p:txBody>
          <a:bodyPr>
            <a:normAutofit lnSpcReduction="10000"/>
          </a:bodyPr>
          <a:lstStyle/>
          <a:p>
            <a:pPr marL="0" indent="0">
              <a:lnSpc>
                <a:spcPct val="150000"/>
              </a:lnSpc>
              <a:buNone/>
            </a:pPr>
            <a:r>
              <a:rPr lang="en-US" dirty="0"/>
              <a:t>The following layout XML uses the </a:t>
            </a:r>
            <a:r>
              <a:rPr lang="en-US" dirty="0" err="1"/>
              <a:t>boolean</a:t>
            </a:r>
            <a:r>
              <a:rPr lang="en-US" dirty="0"/>
              <a:t> for an attribute:</a:t>
            </a:r>
          </a:p>
          <a:p>
            <a:pPr marL="0" indent="0">
              <a:lnSpc>
                <a:spcPct val="150000"/>
              </a:lnSpc>
              <a:buNone/>
            </a:pPr>
            <a:r>
              <a:rPr lang="en-US" dirty="0"/>
              <a:t>&lt;</a:t>
            </a:r>
            <a:r>
              <a:rPr lang="en-US" dirty="0" err="1"/>
              <a:t>ImageView</a:t>
            </a:r>
            <a:endParaRPr lang="en-US" dirty="0"/>
          </a:p>
          <a:p>
            <a:pPr marL="0" indent="0">
              <a:lnSpc>
                <a:spcPct val="150000"/>
              </a:lnSpc>
              <a:buNone/>
            </a:pPr>
            <a:r>
              <a:rPr lang="en-US" dirty="0"/>
              <a:t>    </a:t>
            </a:r>
            <a:r>
              <a:rPr lang="en-US" dirty="0" err="1"/>
              <a:t>android:layout_height</a:t>
            </a:r>
            <a:r>
              <a:rPr lang="en-US" dirty="0"/>
              <a:t>="</a:t>
            </a:r>
            <a:r>
              <a:rPr lang="en-US" dirty="0" err="1"/>
              <a:t>fill_parent</a:t>
            </a:r>
            <a:r>
              <a:rPr lang="en-US" dirty="0"/>
              <a:t>"</a:t>
            </a:r>
          </a:p>
          <a:p>
            <a:pPr marL="0" indent="0">
              <a:lnSpc>
                <a:spcPct val="150000"/>
              </a:lnSpc>
              <a:buNone/>
            </a:pPr>
            <a:r>
              <a:rPr lang="en-US" dirty="0"/>
              <a:t>    </a:t>
            </a:r>
            <a:r>
              <a:rPr lang="en-US" dirty="0" err="1"/>
              <a:t>android:layout_width</a:t>
            </a:r>
            <a:r>
              <a:rPr lang="en-US" dirty="0"/>
              <a:t>="</a:t>
            </a:r>
            <a:r>
              <a:rPr lang="en-US" dirty="0" err="1"/>
              <a:t>fill_parent</a:t>
            </a:r>
            <a:r>
              <a:rPr lang="en-US" dirty="0"/>
              <a:t>"</a:t>
            </a:r>
          </a:p>
          <a:p>
            <a:pPr marL="0" indent="0">
              <a:lnSpc>
                <a:spcPct val="150000"/>
              </a:lnSpc>
              <a:buNone/>
            </a:pPr>
            <a:r>
              <a:rPr lang="en-US" dirty="0"/>
              <a:t>    </a:t>
            </a:r>
            <a:r>
              <a:rPr lang="en-US" dirty="0" err="1"/>
              <a:t>android:src</a:t>
            </a:r>
            <a:r>
              <a:rPr lang="en-US" dirty="0"/>
              <a:t>="@drawable/logo"</a:t>
            </a:r>
          </a:p>
          <a:p>
            <a:pPr marL="0" indent="0">
              <a:lnSpc>
                <a:spcPct val="150000"/>
              </a:lnSpc>
              <a:buNone/>
            </a:pPr>
            <a:r>
              <a:rPr lang="en-US" dirty="0"/>
              <a:t>    </a:t>
            </a:r>
            <a:r>
              <a:rPr lang="en-US" dirty="0" err="1"/>
              <a:t>android:adjustViewBounds</a:t>
            </a:r>
            <a:r>
              <a:rPr lang="en-US" dirty="0"/>
              <a:t>="@bool/</a:t>
            </a:r>
            <a:r>
              <a:rPr lang="en-US" b="1" dirty="0" err="1">
                <a:solidFill>
                  <a:srgbClr val="0070C0"/>
                </a:solidFill>
              </a:rPr>
              <a:t>adjust_view_bounds</a:t>
            </a:r>
            <a:r>
              <a:rPr lang="en-US" dirty="0"/>
              <a:t>" /&gt;</a:t>
            </a:r>
            <a:endParaRPr lang="en-CA" dirty="0"/>
          </a:p>
        </p:txBody>
      </p:sp>
    </p:spTree>
    <p:extLst>
      <p:ext uri="{BB962C8B-B14F-4D97-AF65-F5344CB8AC3E}">
        <p14:creationId xmlns:p14="http://schemas.microsoft.com/office/powerpoint/2010/main" val="1853822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1F3EB-0FDF-0D21-687B-F280801C0E63}"/>
              </a:ext>
            </a:extLst>
          </p:cNvPr>
          <p:cNvSpPr>
            <a:spLocks noGrp="1"/>
          </p:cNvSpPr>
          <p:nvPr>
            <p:ph type="title"/>
          </p:nvPr>
        </p:nvSpPr>
        <p:spPr/>
        <p:txBody>
          <a:bodyPr/>
          <a:lstStyle/>
          <a:p>
            <a:r>
              <a:rPr lang="en-CA" dirty="0"/>
              <a:t>Color</a:t>
            </a:r>
          </a:p>
        </p:txBody>
      </p:sp>
      <p:sp>
        <p:nvSpPr>
          <p:cNvPr id="3" name="Content Placeholder 2">
            <a:extLst>
              <a:ext uri="{FF2B5EF4-FFF2-40B4-BE49-F238E27FC236}">
                <a16:creationId xmlns:a16="http://schemas.microsoft.com/office/drawing/2014/main" id="{9B6FEE4B-D9C8-56B5-FC01-9F5E5E88B1AB}"/>
              </a:ext>
            </a:extLst>
          </p:cNvPr>
          <p:cNvSpPr>
            <a:spLocks noGrp="1"/>
          </p:cNvSpPr>
          <p:nvPr>
            <p:ph idx="1"/>
          </p:nvPr>
        </p:nvSpPr>
        <p:spPr/>
        <p:txBody>
          <a:bodyPr/>
          <a:lstStyle/>
          <a:p>
            <a:pPr marL="0" indent="0" algn="just">
              <a:lnSpc>
                <a:spcPct val="150000"/>
              </a:lnSpc>
              <a:buNone/>
            </a:pPr>
            <a:r>
              <a:rPr lang="en-US" dirty="0"/>
              <a:t>A color value defined in XML. </a:t>
            </a:r>
            <a:r>
              <a:rPr lang="en-US" b="1" dirty="0">
                <a:highlight>
                  <a:srgbClr val="FFFF00"/>
                </a:highlight>
              </a:rPr>
              <a:t>The color is specified using an RGB value and alpha channel.</a:t>
            </a:r>
            <a:r>
              <a:rPr lang="en-US" dirty="0"/>
              <a:t> You can use a color resource any place that accepts a </a:t>
            </a:r>
            <a:r>
              <a:rPr lang="en-US" b="1" dirty="0"/>
              <a:t>hexadecimal color value</a:t>
            </a:r>
            <a:r>
              <a:rPr lang="en-US" dirty="0"/>
              <a:t>. </a:t>
            </a:r>
          </a:p>
          <a:p>
            <a:pPr marL="0" indent="0" algn="just">
              <a:lnSpc>
                <a:spcPct val="150000"/>
              </a:lnSpc>
              <a:buNone/>
            </a:pPr>
            <a:r>
              <a:rPr lang="en-US" dirty="0"/>
              <a:t>You can also use a color resource when a drawable resource is expected in XML, such as </a:t>
            </a:r>
            <a:r>
              <a:rPr lang="en-US" dirty="0" err="1"/>
              <a:t>android:drawable</a:t>
            </a:r>
            <a:r>
              <a:rPr lang="en-US" dirty="0"/>
              <a:t>="@color/green".</a:t>
            </a:r>
            <a:endParaRPr lang="en-CA" dirty="0"/>
          </a:p>
        </p:txBody>
      </p:sp>
    </p:spTree>
    <p:extLst>
      <p:ext uri="{BB962C8B-B14F-4D97-AF65-F5344CB8AC3E}">
        <p14:creationId xmlns:p14="http://schemas.microsoft.com/office/powerpoint/2010/main" val="3859470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1F3EB-0FDF-0D21-687B-F280801C0E63}"/>
              </a:ext>
            </a:extLst>
          </p:cNvPr>
          <p:cNvSpPr>
            <a:spLocks noGrp="1"/>
          </p:cNvSpPr>
          <p:nvPr>
            <p:ph type="title"/>
          </p:nvPr>
        </p:nvSpPr>
        <p:spPr/>
        <p:txBody>
          <a:bodyPr/>
          <a:lstStyle/>
          <a:p>
            <a:r>
              <a:rPr lang="en-CA" dirty="0"/>
              <a:t>Color</a:t>
            </a:r>
          </a:p>
        </p:txBody>
      </p:sp>
      <p:sp>
        <p:nvSpPr>
          <p:cNvPr id="3" name="Content Placeholder 2">
            <a:extLst>
              <a:ext uri="{FF2B5EF4-FFF2-40B4-BE49-F238E27FC236}">
                <a16:creationId xmlns:a16="http://schemas.microsoft.com/office/drawing/2014/main" id="{9B6FEE4B-D9C8-56B5-FC01-9F5E5E88B1AB}"/>
              </a:ext>
            </a:extLst>
          </p:cNvPr>
          <p:cNvSpPr>
            <a:spLocks noGrp="1"/>
          </p:cNvSpPr>
          <p:nvPr>
            <p:ph idx="1"/>
          </p:nvPr>
        </p:nvSpPr>
        <p:spPr/>
        <p:txBody>
          <a:bodyPr>
            <a:normAutofit fontScale="92500"/>
          </a:bodyPr>
          <a:lstStyle/>
          <a:p>
            <a:pPr marL="0" indent="0" algn="just">
              <a:lnSpc>
                <a:spcPct val="150000"/>
              </a:lnSpc>
              <a:buNone/>
            </a:pPr>
            <a:r>
              <a:rPr lang="en-US" dirty="0"/>
              <a:t>The value always begins with a pound (#) character, which is followed by the Alpha-Red-Green-Blue information in one of the following formats:</a:t>
            </a:r>
          </a:p>
          <a:p>
            <a:pPr marL="0" indent="0" algn="just">
              <a:lnSpc>
                <a:spcPct val="150000"/>
              </a:lnSpc>
              <a:buNone/>
            </a:pPr>
            <a:r>
              <a:rPr lang="en-US" dirty="0"/>
              <a:t>#RGB</a:t>
            </a:r>
          </a:p>
          <a:p>
            <a:pPr marL="0" indent="0" algn="just">
              <a:lnSpc>
                <a:spcPct val="150000"/>
              </a:lnSpc>
              <a:buNone/>
            </a:pPr>
            <a:r>
              <a:rPr lang="en-US" dirty="0"/>
              <a:t>#ARGB</a:t>
            </a:r>
          </a:p>
          <a:p>
            <a:pPr marL="0" indent="0" algn="just">
              <a:lnSpc>
                <a:spcPct val="150000"/>
              </a:lnSpc>
              <a:buNone/>
            </a:pPr>
            <a:r>
              <a:rPr lang="en-US" dirty="0"/>
              <a:t>#RRGGBB</a:t>
            </a:r>
          </a:p>
          <a:p>
            <a:pPr marL="0" indent="0" algn="just">
              <a:lnSpc>
                <a:spcPct val="150000"/>
              </a:lnSpc>
              <a:buNone/>
            </a:pPr>
            <a:r>
              <a:rPr lang="en-US" dirty="0"/>
              <a:t>#AARRGGBB</a:t>
            </a:r>
            <a:endParaRPr lang="en-CA" dirty="0"/>
          </a:p>
        </p:txBody>
      </p:sp>
    </p:spTree>
    <p:extLst>
      <p:ext uri="{BB962C8B-B14F-4D97-AF65-F5344CB8AC3E}">
        <p14:creationId xmlns:p14="http://schemas.microsoft.com/office/powerpoint/2010/main" val="9882524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1F3EB-0FDF-0D21-687B-F280801C0E63}"/>
              </a:ext>
            </a:extLst>
          </p:cNvPr>
          <p:cNvSpPr>
            <a:spLocks noGrp="1"/>
          </p:cNvSpPr>
          <p:nvPr>
            <p:ph type="title"/>
          </p:nvPr>
        </p:nvSpPr>
        <p:spPr/>
        <p:txBody>
          <a:bodyPr/>
          <a:lstStyle/>
          <a:p>
            <a:r>
              <a:rPr lang="en-CA" dirty="0"/>
              <a:t>Color</a:t>
            </a:r>
          </a:p>
        </p:txBody>
      </p:sp>
      <p:sp>
        <p:nvSpPr>
          <p:cNvPr id="3" name="Content Placeholder 2">
            <a:extLst>
              <a:ext uri="{FF2B5EF4-FFF2-40B4-BE49-F238E27FC236}">
                <a16:creationId xmlns:a16="http://schemas.microsoft.com/office/drawing/2014/main" id="{9B6FEE4B-D9C8-56B5-FC01-9F5E5E88B1AB}"/>
              </a:ext>
            </a:extLst>
          </p:cNvPr>
          <p:cNvSpPr>
            <a:spLocks noGrp="1"/>
          </p:cNvSpPr>
          <p:nvPr>
            <p:ph idx="1"/>
          </p:nvPr>
        </p:nvSpPr>
        <p:spPr/>
        <p:txBody>
          <a:bodyPr/>
          <a:lstStyle/>
          <a:p>
            <a:pPr marL="0" indent="0">
              <a:buNone/>
            </a:pPr>
            <a:r>
              <a:rPr lang="en-CA" dirty="0"/>
              <a:t>Syntax:</a:t>
            </a:r>
          </a:p>
          <a:p>
            <a:pPr marL="0" indent="0">
              <a:buNone/>
            </a:pPr>
            <a:r>
              <a:rPr lang="en-US" dirty="0"/>
              <a:t>&lt;?xml version="1.0" encoding="utf-8"?&gt;</a:t>
            </a:r>
          </a:p>
          <a:p>
            <a:pPr marL="0" indent="0">
              <a:buNone/>
            </a:pPr>
            <a:r>
              <a:rPr lang="en-US" b="1" dirty="0"/>
              <a:t>&lt;resources&gt;</a:t>
            </a:r>
          </a:p>
          <a:p>
            <a:pPr marL="0" indent="0">
              <a:buNone/>
            </a:pPr>
            <a:r>
              <a:rPr lang="en-US" dirty="0"/>
              <a:t>    &lt;</a:t>
            </a:r>
            <a:r>
              <a:rPr lang="en-US" b="1" dirty="0">
                <a:solidFill>
                  <a:srgbClr val="0070C0"/>
                </a:solidFill>
              </a:rPr>
              <a:t>color</a:t>
            </a:r>
          </a:p>
          <a:p>
            <a:pPr marL="0" indent="0">
              <a:buNone/>
            </a:pPr>
            <a:r>
              <a:rPr lang="en-US" dirty="0"/>
              <a:t>        name="</a:t>
            </a:r>
            <a:r>
              <a:rPr lang="en-US" dirty="0" err="1"/>
              <a:t>color_name</a:t>
            </a:r>
            <a:r>
              <a:rPr lang="en-US" dirty="0"/>
              <a:t>"</a:t>
            </a:r>
          </a:p>
          <a:p>
            <a:pPr marL="0" indent="0">
              <a:buNone/>
            </a:pPr>
            <a:r>
              <a:rPr lang="en-US" dirty="0"/>
              <a:t>        &gt;</a:t>
            </a:r>
            <a:r>
              <a:rPr lang="en-US" dirty="0" err="1"/>
              <a:t>hex_color</a:t>
            </a:r>
            <a:r>
              <a:rPr lang="en-US" dirty="0"/>
              <a:t>&lt;</a:t>
            </a:r>
            <a:r>
              <a:rPr lang="en-US" b="1" dirty="0">
                <a:solidFill>
                  <a:srgbClr val="0070C0"/>
                </a:solidFill>
              </a:rPr>
              <a:t>/color</a:t>
            </a:r>
            <a:r>
              <a:rPr lang="en-US" dirty="0"/>
              <a:t>&gt;</a:t>
            </a:r>
          </a:p>
          <a:p>
            <a:pPr marL="0" indent="0">
              <a:buNone/>
            </a:pPr>
            <a:r>
              <a:rPr lang="en-US" b="1" dirty="0"/>
              <a:t>&lt;/resources&gt;</a:t>
            </a:r>
            <a:endParaRPr lang="en-CA" b="1" dirty="0"/>
          </a:p>
        </p:txBody>
      </p:sp>
    </p:spTree>
    <p:extLst>
      <p:ext uri="{BB962C8B-B14F-4D97-AF65-F5344CB8AC3E}">
        <p14:creationId xmlns:p14="http://schemas.microsoft.com/office/powerpoint/2010/main" val="40146005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1F3EB-0FDF-0D21-687B-F280801C0E63}"/>
              </a:ext>
            </a:extLst>
          </p:cNvPr>
          <p:cNvSpPr>
            <a:spLocks noGrp="1"/>
          </p:cNvSpPr>
          <p:nvPr>
            <p:ph type="title"/>
          </p:nvPr>
        </p:nvSpPr>
        <p:spPr/>
        <p:txBody>
          <a:bodyPr/>
          <a:lstStyle/>
          <a:p>
            <a:r>
              <a:rPr lang="en-CA" dirty="0"/>
              <a:t>Color</a:t>
            </a:r>
          </a:p>
        </p:txBody>
      </p:sp>
      <p:sp>
        <p:nvSpPr>
          <p:cNvPr id="3" name="Content Placeholder 2">
            <a:extLst>
              <a:ext uri="{FF2B5EF4-FFF2-40B4-BE49-F238E27FC236}">
                <a16:creationId xmlns:a16="http://schemas.microsoft.com/office/drawing/2014/main" id="{9B6FEE4B-D9C8-56B5-FC01-9F5E5E88B1AB}"/>
              </a:ext>
            </a:extLst>
          </p:cNvPr>
          <p:cNvSpPr>
            <a:spLocks noGrp="1"/>
          </p:cNvSpPr>
          <p:nvPr>
            <p:ph idx="1"/>
          </p:nvPr>
        </p:nvSpPr>
        <p:spPr/>
        <p:txBody>
          <a:bodyPr>
            <a:normAutofit/>
          </a:bodyPr>
          <a:lstStyle/>
          <a:p>
            <a:pPr marL="0" indent="0">
              <a:buNone/>
            </a:pPr>
            <a:r>
              <a:rPr lang="en-US" sz="3300" b="1" dirty="0"/>
              <a:t>Elements:</a:t>
            </a:r>
          </a:p>
          <a:p>
            <a:pPr marL="0" indent="0">
              <a:buNone/>
            </a:pPr>
            <a:r>
              <a:rPr lang="en-US" b="1" dirty="0"/>
              <a:t>&lt;resources&gt; : </a:t>
            </a:r>
            <a:r>
              <a:rPr lang="en-US" dirty="0"/>
              <a:t>Required. This is the root node.</a:t>
            </a:r>
          </a:p>
          <a:p>
            <a:pPr marL="0" indent="0">
              <a:buNone/>
            </a:pPr>
            <a:r>
              <a:rPr lang="en-US" b="1" dirty="0"/>
              <a:t>&lt;color&gt; : </a:t>
            </a:r>
            <a:r>
              <a:rPr lang="en-US" dirty="0"/>
              <a:t>A color expressed in hexadecimal.</a:t>
            </a:r>
          </a:p>
          <a:p>
            <a:pPr marL="0" indent="0">
              <a:buNone/>
            </a:pPr>
            <a:r>
              <a:rPr lang="en-US" b="1" dirty="0"/>
              <a:t>name : </a:t>
            </a:r>
            <a:r>
              <a:rPr lang="en-US" dirty="0"/>
              <a:t>String. A name for the color. This is used as the resource ID.</a:t>
            </a:r>
            <a:endParaRPr lang="en-CA" dirty="0"/>
          </a:p>
        </p:txBody>
      </p:sp>
    </p:spTree>
    <p:extLst>
      <p:ext uri="{BB962C8B-B14F-4D97-AF65-F5344CB8AC3E}">
        <p14:creationId xmlns:p14="http://schemas.microsoft.com/office/powerpoint/2010/main" val="4245374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1F3EB-0FDF-0D21-687B-F280801C0E63}"/>
              </a:ext>
            </a:extLst>
          </p:cNvPr>
          <p:cNvSpPr>
            <a:spLocks noGrp="1"/>
          </p:cNvSpPr>
          <p:nvPr>
            <p:ph type="title"/>
          </p:nvPr>
        </p:nvSpPr>
        <p:spPr/>
        <p:txBody>
          <a:bodyPr/>
          <a:lstStyle/>
          <a:p>
            <a:r>
              <a:rPr lang="en-CA" dirty="0"/>
              <a:t>Color</a:t>
            </a:r>
          </a:p>
        </p:txBody>
      </p:sp>
      <p:sp>
        <p:nvSpPr>
          <p:cNvPr id="3" name="Content Placeholder 2">
            <a:extLst>
              <a:ext uri="{FF2B5EF4-FFF2-40B4-BE49-F238E27FC236}">
                <a16:creationId xmlns:a16="http://schemas.microsoft.com/office/drawing/2014/main" id="{9B6FEE4B-D9C8-56B5-FC01-9F5E5E88B1AB}"/>
              </a:ext>
            </a:extLst>
          </p:cNvPr>
          <p:cNvSpPr>
            <a:spLocks noGrp="1"/>
          </p:cNvSpPr>
          <p:nvPr>
            <p:ph idx="1"/>
          </p:nvPr>
        </p:nvSpPr>
        <p:spPr/>
        <p:txBody>
          <a:bodyPr>
            <a:normAutofit lnSpcReduction="10000"/>
          </a:bodyPr>
          <a:lstStyle/>
          <a:p>
            <a:pPr marL="0" indent="0">
              <a:buNone/>
            </a:pPr>
            <a:r>
              <a:rPr lang="en-CA" dirty="0"/>
              <a:t>Example:</a:t>
            </a:r>
          </a:p>
          <a:p>
            <a:pPr marL="0" indent="0">
              <a:buNone/>
            </a:pPr>
            <a:r>
              <a:rPr lang="en-US" dirty="0"/>
              <a:t>&lt;?xml version="1.0" encoding="utf-8"?&gt;</a:t>
            </a:r>
          </a:p>
          <a:p>
            <a:pPr marL="0" indent="0">
              <a:buNone/>
            </a:pPr>
            <a:r>
              <a:rPr lang="en-US" b="1" dirty="0"/>
              <a:t>&lt;resources&gt;</a:t>
            </a:r>
          </a:p>
          <a:p>
            <a:pPr marL="0" indent="0">
              <a:buNone/>
            </a:pPr>
            <a:r>
              <a:rPr lang="en-US" dirty="0"/>
              <a:t>   &lt;</a:t>
            </a:r>
            <a:r>
              <a:rPr lang="en-US" b="1" dirty="0">
                <a:solidFill>
                  <a:srgbClr val="0070C0"/>
                </a:solidFill>
              </a:rPr>
              <a:t>color</a:t>
            </a:r>
            <a:r>
              <a:rPr lang="en-US" dirty="0"/>
              <a:t> name="</a:t>
            </a:r>
            <a:r>
              <a:rPr lang="en-US" dirty="0" err="1"/>
              <a:t>opaque_red</a:t>
            </a:r>
            <a:r>
              <a:rPr lang="en-US" dirty="0"/>
              <a:t>"&gt;#f00&lt;</a:t>
            </a:r>
            <a:r>
              <a:rPr lang="en-US" b="1" dirty="0">
                <a:solidFill>
                  <a:srgbClr val="0070C0"/>
                </a:solidFill>
              </a:rPr>
              <a:t>/color</a:t>
            </a:r>
            <a:r>
              <a:rPr lang="en-US" dirty="0"/>
              <a:t>&gt;</a:t>
            </a:r>
          </a:p>
          <a:p>
            <a:pPr marL="0" indent="0">
              <a:buNone/>
            </a:pPr>
            <a:r>
              <a:rPr lang="en-US" dirty="0"/>
              <a:t>   &lt;</a:t>
            </a:r>
            <a:r>
              <a:rPr lang="en-US" b="1" dirty="0">
                <a:solidFill>
                  <a:srgbClr val="0070C0"/>
                </a:solidFill>
              </a:rPr>
              <a:t>color </a:t>
            </a:r>
            <a:r>
              <a:rPr lang="en-US" dirty="0"/>
              <a:t>name="</a:t>
            </a:r>
            <a:r>
              <a:rPr lang="en-US" dirty="0" err="1"/>
              <a:t>translucent_red</a:t>
            </a:r>
            <a:r>
              <a:rPr lang="en-US" dirty="0"/>
              <a:t>"&gt;#80ff0000&lt;</a:t>
            </a:r>
            <a:r>
              <a:rPr lang="en-US" b="1" dirty="0">
                <a:solidFill>
                  <a:srgbClr val="0070C0"/>
                </a:solidFill>
              </a:rPr>
              <a:t>/color</a:t>
            </a:r>
            <a:r>
              <a:rPr lang="en-US" dirty="0"/>
              <a:t>&gt;</a:t>
            </a:r>
          </a:p>
          <a:p>
            <a:pPr marL="0" indent="0">
              <a:buNone/>
            </a:pPr>
            <a:r>
              <a:rPr lang="en-US" b="1" dirty="0"/>
              <a:t>&lt;/resources&gt;</a:t>
            </a:r>
          </a:p>
          <a:p>
            <a:pPr marL="0" indent="0">
              <a:buNone/>
            </a:pPr>
            <a:endParaRPr lang="en-US" dirty="0"/>
          </a:p>
          <a:p>
            <a:pPr marL="0" indent="0">
              <a:buNone/>
            </a:pPr>
            <a:r>
              <a:rPr lang="en-US" dirty="0"/>
              <a:t>The following application code retrieves the color resource:</a:t>
            </a:r>
          </a:p>
          <a:p>
            <a:pPr marL="0" indent="0">
              <a:buNone/>
            </a:pPr>
            <a:r>
              <a:rPr lang="en-CA" b="1" dirty="0" err="1"/>
              <a:t>val</a:t>
            </a:r>
            <a:r>
              <a:rPr lang="en-CA" b="1" dirty="0"/>
              <a:t> color: Int = </a:t>
            </a:r>
            <a:r>
              <a:rPr lang="en-CA" b="1" dirty="0" err="1"/>
              <a:t>resources.getColor</a:t>
            </a:r>
            <a:r>
              <a:rPr lang="en-CA" b="1" dirty="0"/>
              <a:t>(</a:t>
            </a:r>
            <a:r>
              <a:rPr lang="en-CA" b="1" dirty="0" err="1"/>
              <a:t>R.color.</a:t>
            </a:r>
            <a:r>
              <a:rPr lang="en-CA" b="1" dirty="0" err="1">
                <a:solidFill>
                  <a:srgbClr val="0070C0"/>
                </a:solidFill>
              </a:rPr>
              <a:t>opaque_red</a:t>
            </a:r>
            <a:r>
              <a:rPr lang="en-CA" b="1" dirty="0"/>
              <a:t>)</a:t>
            </a:r>
          </a:p>
        </p:txBody>
      </p:sp>
    </p:spTree>
    <p:extLst>
      <p:ext uri="{BB962C8B-B14F-4D97-AF65-F5344CB8AC3E}">
        <p14:creationId xmlns:p14="http://schemas.microsoft.com/office/powerpoint/2010/main" val="12938429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D4D6-FF06-05F0-1D9B-2382DC7D3EE0}"/>
              </a:ext>
            </a:extLst>
          </p:cNvPr>
          <p:cNvSpPr>
            <a:spLocks noGrp="1"/>
          </p:cNvSpPr>
          <p:nvPr>
            <p:ph type="title"/>
          </p:nvPr>
        </p:nvSpPr>
        <p:spPr/>
        <p:txBody>
          <a:bodyPr/>
          <a:lstStyle/>
          <a:p>
            <a:r>
              <a:rPr lang="en-CA" dirty="0"/>
              <a:t>Color</a:t>
            </a:r>
          </a:p>
        </p:txBody>
      </p:sp>
      <p:sp>
        <p:nvSpPr>
          <p:cNvPr id="3" name="Content Placeholder 2">
            <a:extLst>
              <a:ext uri="{FF2B5EF4-FFF2-40B4-BE49-F238E27FC236}">
                <a16:creationId xmlns:a16="http://schemas.microsoft.com/office/drawing/2014/main" id="{26693636-DFB8-75D8-4FEC-4CC05CF75BCF}"/>
              </a:ext>
            </a:extLst>
          </p:cNvPr>
          <p:cNvSpPr>
            <a:spLocks noGrp="1"/>
          </p:cNvSpPr>
          <p:nvPr>
            <p:ph idx="1"/>
          </p:nvPr>
        </p:nvSpPr>
        <p:spPr/>
        <p:txBody>
          <a:bodyPr>
            <a:normAutofit fontScale="85000" lnSpcReduction="20000"/>
          </a:bodyPr>
          <a:lstStyle/>
          <a:p>
            <a:pPr marL="0" indent="0" algn="just">
              <a:lnSpc>
                <a:spcPct val="150000"/>
              </a:lnSpc>
              <a:buNone/>
            </a:pPr>
            <a:r>
              <a:rPr lang="en-US" dirty="0"/>
              <a:t>The following layout XML applies the color to an attribute:</a:t>
            </a:r>
          </a:p>
          <a:p>
            <a:pPr marL="0" indent="0" algn="just">
              <a:lnSpc>
                <a:spcPct val="150000"/>
              </a:lnSpc>
              <a:buNone/>
            </a:pPr>
            <a:endParaRPr lang="en-US" dirty="0"/>
          </a:p>
          <a:p>
            <a:pPr marL="0" indent="0" algn="just">
              <a:lnSpc>
                <a:spcPct val="150000"/>
              </a:lnSpc>
              <a:buNone/>
            </a:pPr>
            <a:r>
              <a:rPr lang="en-US" dirty="0"/>
              <a:t>&lt;</a:t>
            </a:r>
            <a:r>
              <a:rPr lang="en-US" dirty="0" err="1"/>
              <a:t>TextView</a:t>
            </a:r>
            <a:endParaRPr lang="en-US" dirty="0"/>
          </a:p>
          <a:p>
            <a:pPr marL="0" indent="0" algn="just">
              <a:lnSpc>
                <a:spcPct val="150000"/>
              </a:lnSpc>
              <a:buNone/>
            </a:pPr>
            <a:r>
              <a:rPr lang="en-US" dirty="0"/>
              <a:t>    </a:t>
            </a:r>
            <a:r>
              <a:rPr lang="en-US" dirty="0" err="1"/>
              <a:t>android:layout_width</a:t>
            </a:r>
            <a:r>
              <a:rPr lang="en-US" dirty="0"/>
              <a:t>="</a:t>
            </a:r>
            <a:r>
              <a:rPr lang="en-US" dirty="0" err="1"/>
              <a:t>fill_parent</a:t>
            </a:r>
            <a:r>
              <a:rPr lang="en-US" dirty="0"/>
              <a:t>"</a:t>
            </a:r>
          </a:p>
          <a:p>
            <a:pPr marL="0" indent="0" algn="just">
              <a:lnSpc>
                <a:spcPct val="150000"/>
              </a:lnSpc>
              <a:buNone/>
            </a:pPr>
            <a:r>
              <a:rPr lang="en-US" dirty="0"/>
              <a:t>    </a:t>
            </a:r>
            <a:r>
              <a:rPr lang="en-US" dirty="0" err="1"/>
              <a:t>android:layout_height</a:t>
            </a:r>
            <a:r>
              <a:rPr lang="en-US" dirty="0"/>
              <a:t>="</a:t>
            </a:r>
            <a:r>
              <a:rPr lang="en-US" dirty="0" err="1"/>
              <a:t>wrap_content</a:t>
            </a:r>
            <a:r>
              <a:rPr lang="en-US" dirty="0"/>
              <a:t>"</a:t>
            </a:r>
          </a:p>
          <a:p>
            <a:pPr marL="0" indent="0" algn="just">
              <a:lnSpc>
                <a:spcPct val="150000"/>
              </a:lnSpc>
              <a:buNone/>
            </a:pPr>
            <a:r>
              <a:rPr lang="en-US" b="1" dirty="0"/>
              <a:t>    </a:t>
            </a:r>
            <a:r>
              <a:rPr lang="en-US" b="1" dirty="0" err="1"/>
              <a:t>android:textColor</a:t>
            </a:r>
            <a:r>
              <a:rPr lang="en-US" b="1" dirty="0"/>
              <a:t>="@color/</a:t>
            </a:r>
            <a:r>
              <a:rPr lang="en-US" b="1" dirty="0" err="1">
                <a:solidFill>
                  <a:srgbClr val="0070C0"/>
                </a:solidFill>
              </a:rPr>
              <a:t>translucent_red</a:t>
            </a:r>
            <a:r>
              <a:rPr lang="en-US" dirty="0"/>
              <a:t>"</a:t>
            </a:r>
          </a:p>
          <a:p>
            <a:pPr marL="0" indent="0" algn="just">
              <a:lnSpc>
                <a:spcPct val="150000"/>
              </a:lnSpc>
              <a:buNone/>
            </a:pPr>
            <a:r>
              <a:rPr lang="en-US" dirty="0"/>
              <a:t>    </a:t>
            </a:r>
            <a:r>
              <a:rPr lang="en-US" dirty="0" err="1"/>
              <a:t>android:text</a:t>
            </a:r>
            <a:r>
              <a:rPr lang="en-US" dirty="0"/>
              <a:t>="Hello"/&gt;</a:t>
            </a:r>
            <a:endParaRPr lang="en-CA" dirty="0"/>
          </a:p>
        </p:txBody>
      </p:sp>
    </p:spTree>
    <p:extLst>
      <p:ext uri="{BB962C8B-B14F-4D97-AF65-F5344CB8AC3E}">
        <p14:creationId xmlns:p14="http://schemas.microsoft.com/office/powerpoint/2010/main" val="25469541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237F4-9E5A-A495-E354-7424AA6C3DBE}"/>
              </a:ext>
            </a:extLst>
          </p:cNvPr>
          <p:cNvSpPr>
            <a:spLocks noGrp="1"/>
          </p:cNvSpPr>
          <p:nvPr>
            <p:ph type="title"/>
          </p:nvPr>
        </p:nvSpPr>
        <p:spPr/>
        <p:txBody>
          <a:bodyPr/>
          <a:lstStyle/>
          <a:p>
            <a:r>
              <a:rPr lang="en-CA" dirty="0"/>
              <a:t>Drawable resources</a:t>
            </a:r>
          </a:p>
        </p:txBody>
      </p:sp>
      <p:sp>
        <p:nvSpPr>
          <p:cNvPr id="3" name="Content Placeholder 2">
            <a:extLst>
              <a:ext uri="{FF2B5EF4-FFF2-40B4-BE49-F238E27FC236}">
                <a16:creationId xmlns:a16="http://schemas.microsoft.com/office/drawing/2014/main" id="{0BB9D1CB-8F71-E818-5897-0ABA6BE76EB9}"/>
              </a:ext>
            </a:extLst>
          </p:cNvPr>
          <p:cNvSpPr>
            <a:spLocks noGrp="1"/>
          </p:cNvSpPr>
          <p:nvPr>
            <p:ph idx="1"/>
          </p:nvPr>
        </p:nvSpPr>
        <p:spPr/>
        <p:txBody>
          <a:bodyPr/>
          <a:lstStyle/>
          <a:p>
            <a:pPr marL="0" indent="0" algn="just">
              <a:lnSpc>
                <a:spcPct val="150000"/>
              </a:lnSpc>
              <a:buNone/>
            </a:pPr>
            <a:r>
              <a:rPr lang="en-US" dirty="0"/>
              <a:t>A drawable resource is a general concept for a graphic that can be drawn to the screen and that you can retrieve with APIs such as </a:t>
            </a:r>
            <a:r>
              <a:rPr lang="en-US" dirty="0" err="1"/>
              <a:t>getDrawable</a:t>
            </a:r>
            <a:r>
              <a:rPr lang="en-US" dirty="0"/>
              <a:t>(int) or apply to another XML resource with attributes such as </a:t>
            </a:r>
            <a:r>
              <a:rPr lang="en-US" dirty="0" err="1"/>
              <a:t>android:drawable</a:t>
            </a:r>
            <a:r>
              <a:rPr lang="en-US" dirty="0"/>
              <a:t> and </a:t>
            </a:r>
            <a:r>
              <a:rPr lang="en-US" dirty="0" err="1"/>
              <a:t>android:icon</a:t>
            </a:r>
            <a:r>
              <a:rPr lang="en-US" dirty="0"/>
              <a:t>. </a:t>
            </a:r>
            <a:endParaRPr lang="en-CA" dirty="0"/>
          </a:p>
        </p:txBody>
      </p:sp>
    </p:spTree>
    <p:extLst>
      <p:ext uri="{BB962C8B-B14F-4D97-AF65-F5344CB8AC3E}">
        <p14:creationId xmlns:p14="http://schemas.microsoft.com/office/powerpoint/2010/main" val="42557623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1B59-C090-357C-8B50-0DAF406EC722}"/>
              </a:ext>
            </a:extLst>
          </p:cNvPr>
          <p:cNvSpPr>
            <a:spLocks noGrp="1"/>
          </p:cNvSpPr>
          <p:nvPr>
            <p:ph type="title"/>
          </p:nvPr>
        </p:nvSpPr>
        <p:spPr/>
        <p:txBody>
          <a:bodyPr/>
          <a:lstStyle/>
          <a:p>
            <a:r>
              <a:rPr lang="en-CA" dirty="0" err="1"/>
              <a:t>Drawables</a:t>
            </a:r>
            <a:endParaRPr lang="en-CA" dirty="0"/>
          </a:p>
        </p:txBody>
      </p:sp>
      <p:sp>
        <p:nvSpPr>
          <p:cNvPr id="3" name="Content Placeholder 2">
            <a:extLst>
              <a:ext uri="{FF2B5EF4-FFF2-40B4-BE49-F238E27FC236}">
                <a16:creationId xmlns:a16="http://schemas.microsoft.com/office/drawing/2014/main" id="{5B7EE8EB-B3D3-A949-7D87-01A5684ABCBB}"/>
              </a:ext>
            </a:extLst>
          </p:cNvPr>
          <p:cNvSpPr>
            <a:spLocks noGrp="1"/>
          </p:cNvSpPr>
          <p:nvPr>
            <p:ph idx="1"/>
          </p:nvPr>
        </p:nvSpPr>
        <p:spPr/>
        <p:txBody>
          <a:bodyPr>
            <a:normAutofit fontScale="85000" lnSpcReduction="20000"/>
          </a:bodyPr>
          <a:lstStyle/>
          <a:p>
            <a:pPr marL="0" indent="0">
              <a:buNone/>
            </a:pPr>
            <a:r>
              <a:rPr lang="en-US" dirty="0"/>
              <a:t>There are several types of </a:t>
            </a:r>
            <a:r>
              <a:rPr lang="en-US" dirty="0" err="1"/>
              <a:t>drawables</a:t>
            </a:r>
            <a:r>
              <a:rPr lang="en-US" dirty="0"/>
              <a:t>:</a:t>
            </a:r>
          </a:p>
          <a:p>
            <a:r>
              <a:rPr lang="en-US" dirty="0"/>
              <a:t>Bitmap </a:t>
            </a:r>
          </a:p>
          <a:p>
            <a:r>
              <a:rPr lang="en-CA" dirty="0"/>
              <a:t>Nine-patch</a:t>
            </a:r>
          </a:p>
          <a:p>
            <a:r>
              <a:rPr lang="en-CA" dirty="0"/>
              <a:t>Layer list</a:t>
            </a:r>
          </a:p>
          <a:p>
            <a:r>
              <a:rPr lang="en-CA" dirty="0"/>
              <a:t>State list</a:t>
            </a:r>
          </a:p>
          <a:p>
            <a:r>
              <a:rPr lang="en-CA" dirty="0"/>
              <a:t>Level list</a:t>
            </a:r>
          </a:p>
          <a:p>
            <a:r>
              <a:rPr lang="en-CA" dirty="0"/>
              <a:t>Transition drawable</a:t>
            </a:r>
          </a:p>
          <a:p>
            <a:r>
              <a:rPr lang="en-CA" dirty="0"/>
              <a:t>Inset drawable</a:t>
            </a:r>
          </a:p>
          <a:p>
            <a:r>
              <a:rPr lang="en-CA" dirty="0"/>
              <a:t>Clip drawable</a:t>
            </a:r>
          </a:p>
          <a:p>
            <a:r>
              <a:rPr lang="en-CA" dirty="0"/>
              <a:t>Scale drawable</a:t>
            </a:r>
          </a:p>
          <a:p>
            <a:r>
              <a:rPr lang="en-CA" dirty="0"/>
              <a:t>Shape drawable.</a:t>
            </a:r>
          </a:p>
          <a:p>
            <a:pPr marL="0" indent="0">
              <a:buNone/>
            </a:pPr>
            <a:endParaRPr lang="en-CA" dirty="0"/>
          </a:p>
        </p:txBody>
      </p:sp>
    </p:spTree>
    <p:extLst>
      <p:ext uri="{BB962C8B-B14F-4D97-AF65-F5344CB8AC3E}">
        <p14:creationId xmlns:p14="http://schemas.microsoft.com/office/powerpoint/2010/main" val="40432966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384C4-A49A-69E0-B240-A3D2AEE35E26}"/>
              </a:ext>
            </a:extLst>
          </p:cNvPr>
          <p:cNvSpPr>
            <a:spLocks noGrp="1"/>
          </p:cNvSpPr>
          <p:nvPr>
            <p:ph type="title"/>
          </p:nvPr>
        </p:nvSpPr>
        <p:spPr>
          <a:xfrm>
            <a:off x="838200" y="276045"/>
            <a:ext cx="10515600" cy="508959"/>
          </a:xfrm>
        </p:spPr>
        <p:txBody>
          <a:bodyPr>
            <a:normAutofit fontScale="90000"/>
          </a:bodyPr>
          <a:lstStyle/>
          <a:p>
            <a:r>
              <a:rPr lang="en-CA" dirty="0" err="1"/>
              <a:t>Drawables</a:t>
            </a:r>
            <a:r>
              <a:rPr lang="en-CA" dirty="0"/>
              <a:t> - Types</a:t>
            </a:r>
          </a:p>
        </p:txBody>
      </p:sp>
      <p:sp>
        <p:nvSpPr>
          <p:cNvPr id="3" name="Content Placeholder 2">
            <a:extLst>
              <a:ext uri="{FF2B5EF4-FFF2-40B4-BE49-F238E27FC236}">
                <a16:creationId xmlns:a16="http://schemas.microsoft.com/office/drawing/2014/main" id="{9F46FFBE-043D-589D-424E-88ECAF7B147E}"/>
              </a:ext>
            </a:extLst>
          </p:cNvPr>
          <p:cNvSpPr>
            <a:spLocks noGrp="1"/>
          </p:cNvSpPr>
          <p:nvPr>
            <p:ph idx="1"/>
          </p:nvPr>
        </p:nvSpPr>
        <p:spPr>
          <a:xfrm>
            <a:off x="838200" y="931653"/>
            <a:ext cx="10515600" cy="5788324"/>
          </a:xfrm>
        </p:spPr>
        <p:txBody>
          <a:bodyPr>
            <a:normAutofit fontScale="77500" lnSpcReduction="20000"/>
          </a:bodyPr>
          <a:lstStyle/>
          <a:p>
            <a:pPr marL="0" indent="0" algn="just">
              <a:lnSpc>
                <a:spcPct val="150000"/>
              </a:lnSpc>
              <a:buNone/>
            </a:pPr>
            <a:r>
              <a:rPr lang="en-US" b="1" dirty="0"/>
              <a:t>Bitmap file : </a:t>
            </a:r>
            <a:r>
              <a:rPr lang="en-US" dirty="0"/>
              <a:t>A bitmap graphic file (PNG, WEBP, JPG, or GIF). Creates a </a:t>
            </a:r>
            <a:r>
              <a:rPr lang="en-US" dirty="0" err="1"/>
              <a:t>BitmapDrawable</a:t>
            </a:r>
            <a:r>
              <a:rPr lang="en-US" dirty="0"/>
              <a:t>.</a:t>
            </a:r>
          </a:p>
          <a:p>
            <a:pPr marL="0" indent="0" algn="just">
              <a:lnSpc>
                <a:spcPct val="150000"/>
              </a:lnSpc>
              <a:buNone/>
            </a:pPr>
            <a:r>
              <a:rPr lang="en-US" b="1" dirty="0"/>
              <a:t>Nine-patch file : </a:t>
            </a:r>
            <a:r>
              <a:rPr lang="en-US" dirty="0"/>
              <a:t>A PNG file with stretchable regions to let images resize based on content (.9.png). Creates a </a:t>
            </a:r>
            <a:r>
              <a:rPr lang="en-US" dirty="0" err="1"/>
              <a:t>NinePatchDrawable</a:t>
            </a:r>
            <a:r>
              <a:rPr lang="en-US" dirty="0"/>
              <a:t>.</a:t>
            </a:r>
          </a:p>
          <a:p>
            <a:pPr marL="0" indent="0" algn="just">
              <a:lnSpc>
                <a:spcPct val="150000"/>
              </a:lnSpc>
              <a:buNone/>
            </a:pPr>
            <a:r>
              <a:rPr lang="en-US" b="1" dirty="0"/>
              <a:t>Layer list : </a:t>
            </a:r>
            <a:r>
              <a:rPr lang="en-US" dirty="0"/>
              <a:t>A drawable that manages an array of other </a:t>
            </a:r>
            <a:r>
              <a:rPr lang="en-US" dirty="0" err="1"/>
              <a:t>drawables</a:t>
            </a:r>
            <a:r>
              <a:rPr lang="en-US" dirty="0"/>
              <a:t>. These are drawn in array order, so the element with the largest index is drawn on top. Creates a </a:t>
            </a:r>
            <a:r>
              <a:rPr lang="en-US" dirty="0" err="1"/>
              <a:t>LayerDrawable</a:t>
            </a:r>
            <a:r>
              <a:rPr lang="en-US" dirty="0"/>
              <a:t>.</a:t>
            </a:r>
          </a:p>
          <a:p>
            <a:pPr marL="0" indent="0" algn="just">
              <a:lnSpc>
                <a:spcPct val="150000"/>
              </a:lnSpc>
              <a:buNone/>
            </a:pPr>
            <a:r>
              <a:rPr lang="en-US" b="1" dirty="0"/>
              <a:t>State list : </a:t>
            </a:r>
            <a:r>
              <a:rPr lang="en-US" dirty="0"/>
              <a:t>An XML file that references different bitmap graphics for different states—for example, to use a different image when a button is tapped. Creates a </a:t>
            </a:r>
            <a:r>
              <a:rPr lang="en-US" dirty="0" err="1"/>
              <a:t>StateListDrawable</a:t>
            </a:r>
            <a:r>
              <a:rPr lang="en-US" dirty="0"/>
              <a:t>.</a:t>
            </a:r>
          </a:p>
          <a:p>
            <a:pPr marL="0" indent="0" algn="just">
              <a:lnSpc>
                <a:spcPct val="150000"/>
              </a:lnSpc>
              <a:buNone/>
            </a:pPr>
            <a:r>
              <a:rPr lang="en-US" b="1" dirty="0"/>
              <a:t>Level list : </a:t>
            </a:r>
            <a:r>
              <a:rPr lang="en-US" dirty="0"/>
              <a:t>An XML file that defines a drawable that manages a number of alternate </a:t>
            </a:r>
            <a:r>
              <a:rPr lang="en-US" dirty="0" err="1"/>
              <a:t>drawables</a:t>
            </a:r>
            <a:r>
              <a:rPr lang="en-US" dirty="0"/>
              <a:t>, each assigned a maximum numerical value. Creates a </a:t>
            </a:r>
            <a:r>
              <a:rPr lang="en-US" dirty="0" err="1"/>
              <a:t>LevelListDrawable</a:t>
            </a:r>
            <a:r>
              <a:rPr lang="en-US" dirty="0"/>
              <a:t>.</a:t>
            </a:r>
          </a:p>
        </p:txBody>
      </p:sp>
    </p:spTree>
    <p:extLst>
      <p:ext uri="{BB962C8B-B14F-4D97-AF65-F5344CB8AC3E}">
        <p14:creationId xmlns:p14="http://schemas.microsoft.com/office/powerpoint/2010/main" val="155145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0B1E9-01F3-F972-75C2-4343B075F6C0}"/>
              </a:ext>
            </a:extLst>
          </p:cNvPr>
          <p:cNvSpPr>
            <a:spLocks noGrp="1"/>
          </p:cNvSpPr>
          <p:nvPr>
            <p:ph type="title"/>
          </p:nvPr>
        </p:nvSpPr>
        <p:spPr>
          <a:xfrm>
            <a:off x="838200" y="365125"/>
            <a:ext cx="11040374" cy="1325563"/>
          </a:xfrm>
        </p:spPr>
        <p:txBody>
          <a:bodyPr/>
          <a:lstStyle/>
          <a:p>
            <a:r>
              <a:rPr lang="en-CA" dirty="0"/>
              <a:t>Externalizing Resources in Android</a:t>
            </a:r>
          </a:p>
        </p:txBody>
      </p:sp>
      <p:sp>
        <p:nvSpPr>
          <p:cNvPr id="3" name="Content Placeholder 2">
            <a:extLst>
              <a:ext uri="{FF2B5EF4-FFF2-40B4-BE49-F238E27FC236}">
                <a16:creationId xmlns:a16="http://schemas.microsoft.com/office/drawing/2014/main" id="{93C17A06-CCAA-87EB-E95F-B7EE3E270416}"/>
              </a:ext>
            </a:extLst>
          </p:cNvPr>
          <p:cNvSpPr>
            <a:spLocks noGrp="1"/>
          </p:cNvSpPr>
          <p:nvPr>
            <p:ph idx="1"/>
          </p:nvPr>
        </p:nvSpPr>
        <p:spPr>
          <a:xfrm>
            <a:off x="664234" y="1825625"/>
            <a:ext cx="10689566" cy="4920232"/>
          </a:xfrm>
        </p:spPr>
        <p:txBody>
          <a:bodyPr>
            <a:normAutofit/>
          </a:bodyPr>
          <a:lstStyle/>
          <a:p>
            <a:pPr marL="0" indent="0" algn="just">
              <a:lnSpc>
                <a:spcPct val="170000"/>
              </a:lnSpc>
              <a:buNone/>
            </a:pPr>
            <a:r>
              <a:rPr lang="en-US" dirty="0"/>
              <a:t>By externalizing resources, you make them </a:t>
            </a:r>
            <a:r>
              <a:rPr lang="en-US" b="1" dirty="0">
                <a:highlight>
                  <a:srgbClr val="FFFF00"/>
                </a:highlight>
              </a:rPr>
              <a:t>easier to maintain, update, and manage</a:t>
            </a:r>
            <a:r>
              <a:rPr lang="en-US" dirty="0"/>
              <a:t>. This also lets you easily define alternative resource values for internationalization and to include different resources to support variations in hardware — particularly, screen size and resolution</a:t>
            </a:r>
            <a:endParaRPr lang="en-CA" dirty="0"/>
          </a:p>
        </p:txBody>
      </p:sp>
    </p:spTree>
    <p:extLst>
      <p:ext uri="{BB962C8B-B14F-4D97-AF65-F5344CB8AC3E}">
        <p14:creationId xmlns:p14="http://schemas.microsoft.com/office/powerpoint/2010/main" val="41600933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C2FA0-A180-CB98-B065-AE95B9347D8C}"/>
              </a:ext>
            </a:extLst>
          </p:cNvPr>
          <p:cNvSpPr>
            <a:spLocks noGrp="1"/>
          </p:cNvSpPr>
          <p:nvPr>
            <p:ph type="title"/>
          </p:nvPr>
        </p:nvSpPr>
        <p:spPr>
          <a:xfrm>
            <a:off x="838200" y="267419"/>
            <a:ext cx="10515600" cy="785005"/>
          </a:xfrm>
        </p:spPr>
        <p:txBody>
          <a:bodyPr>
            <a:normAutofit/>
          </a:bodyPr>
          <a:lstStyle/>
          <a:p>
            <a:r>
              <a:rPr lang="en-CA" dirty="0" err="1"/>
              <a:t>Drawables</a:t>
            </a:r>
            <a:r>
              <a:rPr lang="en-CA" dirty="0"/>
              <a:t> - Types</a:t>
            </a:r>
          </a:p>
        </p:txBody>
      </p:sp>
      <p:sp>
        <p:nvSpPr>
          <p:cNvPr id="3" name="Content Placeholder 2">
            <a:extLst>
              <a:ext uri="{FF2B5EF4-FFF2-40B4-BE49-F238E27FC236}">
                <a16:creationId xmlns:a16="http://schemas.microsoft.com/office/drawing/2014/main" id="{CB9BC4FA-5ED4-9B3F-A9D6-467257AC7ECD}"/>
              </a:ext>
            </a:extLst>
          </p:cNvPr>
          <p:cNvSpPr>
            <a:spLocks noGrp="1"/>
          </p:cNvSpPr>
          <p:nvPr>
            <p:ph idx="1"/>
          </p:nvPr>
        </p:nvSpPr>
        <p:spPr>
          <a:xfrm>
            <a:off x="838200" y="1052424"/>
            <a:ext cx="10515600" cy="5538157"/>
          </a:xfrm>
        </p:spPr>
        <p:txBody>
          <a:bodyPr>
            <a:normAutofit fontScale="77500" lnSpcReduction="20000"/>
          </a:bodyPr>
          <a:lstStyle/>
          <a:p>
            <a:pPr marL="0" indent="0" algn="just">
              <a:lnSpc>
                <a:spcPct val="150000"/>
              </a:lnSpc>
              <a:buNone/>
            </a:pPr>
            <a:r>
              <a:rPr lang="en-US" b="1" dirty="0"/>
              <a:t>Transition drawable: </a:t>
            </a:r>
            <a:r>
              <a:rPr lang="en-US" dirty="0"/>
              <a:t>An XML file that defines a drawable that can cross-fade between two drawable resources. Creates a </a:t>
            </a:r>
            <a:r>
              <a:rPr lang="en-US" dirty="0" err="1"/>
              <a:t>TransitionDrawable</a:t>
            </a:r>
            <a:r>
              <a:rPr lang="en-US" dirty="0"/>
              <a:t>.</a:t>
            </a:r>
          </a:p>
          <a:p>
            <a:pPr marL="0" indent="0" algn="just">
              <a:lnSpc>
                <a:spcPct val="150000"/>
              </a:lnSpc>
              <a:buNone/>
            </a:pPr>
            <a:r>
              <a:rPr lang="en-US" b="1" dirty="0"/>
              <a:t>Inset drawable: </a:t>
            </a:r>
            <a:r>
              <a:rPr lang="en-US" dirty="0"/>
              <a:t>An XML file that defines a drawable that insets another drawable by a specified distance. This is useful when a view needs a background drawable that is smaller than the view's actual bounds.</a:t>
            </a:r>
          </a:p>
          <a:p>
            <a:pPr marL="0" indent="0" algn="just">
              <a:lnSpc>
                <a:spcPct val="150000"/>
              </a:lnSpc>
              <a:buNone/>
            </a:pPr>
            <a:r>
              <a:rPr lang="en-US" b="1" dirty="0"/>
              <a:t>Clip drawable: </a:t>
            </a:r>
            <a:r>
              <a:rPr lang="en-US" dirty="0"/>
              <a:t>An XML file that defines a drawable that clips another drawable based on this </a:t>
            </a:r>
            <a:r>
              <a:rPr lang="en-US" dirty="0" err="1"/>
              <a:t>drawable's</a:t>
            </a:r>
            <a:r>
              <a:rPr lang="en-US" dirty="0"/>
              <a:t> current level value. Creates a </a:t>
            </a:r>
            <a:r>
              <a:rPr lang="en-US" dirty="0" err="1"/>
              <a:t>ClipDrawable</a:t>
            </a:r>
            <a:r>
              <a:rPr lang="en-US" dirty="0"/>
              <a:t>.</a:t>
            </a:r>
          </a:p>
          <a:p>
            <a:pPr marL="0" indent="0" algn="just">
              <a:lnSpc>
                <a:spcPct val="150000"/>
              </a:lnSpc>
              <a:buNone/>
            </a:pPr>
            <a:r>
              <a:rPr lang="en-US" b="1" dirty="0"/>
              <a:t>Scale drawable: </a:t>
            </a:r>
            <a:r>
              <a:rPr lang="en-US" dirty="0"/>
              <a:t>An XML file that defines a drawable that changes the size of another drawable based on its current level value. Creates a </a:t>
            </a:r>
            <a:r>
              <a:rPr lang="en-US" dirty="0" err="1"/>
              <a:t>ScaleDrawable</a:t>
            </a:r>
            <a:endParaRPr lang="en-US" dirty="0"/>
          </a:p>
          <a:p>
            <a:pPr marL="0" indent="0" algn="just">
              <a:lnSpc>
                <a:spcPct val="150000"/>
              </a:lnSpc>
              <a:buNone/>
            </a:pPr>
            <a:r>
              <a:rPr lang="en-US" b="1" dirty="0"/>
              <a:t>Shape drawable: </a:t>
            </a:r>
            <a:r>
              <a:rPr lang="en-US" dirty="0"/>
              <a:t>An XML file that defines a geometric shape, including colors and gradients. Creates a </a:t>
            </a:r>
            <a:r>
              <a:rPr lang="en-US" dirty="0" err="1"/>
              <a:t>GradientDrawable</a:t>
            </a:r>
            <a:r>
              <a:rPr lang="en-US" dirty="0"/>
              <a:t>.</a:t>
            </a:r>
          </a:p>
          <a:p>
            <a:pPr marL="0" indent="0" algn="just">
              <a:lnSpc>
                <a:spcPct val="150000"/>
              </a:lnSpc>
              <a:buNone/>
            </a:pPr>
            <a:endParaRPr lang="en-CA" dirty="0"/>
          </a:p>
        </p:txBody>
      </p:sp>
    </p:spTree>
    <p:extLst>
      <p:ext uri="{BB962C8B-B14F-4D97-AF65-F5344CB8AC3E}">
        <p14:creationId xmlns:p14="http://schemas.microsoft.com/office/powerpoint/2010/main" val="34300028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2EA5B-EF99-4B91-C89B-91223D3ECA44}"/>
              </a:ext>
            </a:extLst>
          </p:cNvPr>
          <p:cNvSpPr>
            <a:spLocks noGrp="1"/>
          </p:cNvSpPr>
          <p:nvPr>
            <p:ph type="title"/>
          </p:nvPr>
        </p:nvSpPr>
        <p:spPr/>
        <p:txBody>
          <a:bodyPr/>
          <a:lstStyle/>
          <a:p>
            <a:r>
              <a:rPr lang="en-CA" dirty="0"/>
              <a:t>Bitmap</a:t>
            </a:r>
          </a:p>
        </p:txBody>
      </p:sp>
      <p:sp>
        <p:nvSpPr>
          <p:cNvPr id="3" name="Content Placeholder 2">
            <a:extLst>
              <a:ext uri="{FF2B5EF4-FFF2-40B4-BE49-F238E27FC236}">
                <a16:creationId xmlns:a16="http://schemas.microsoft.com/office/drawing/2014/main" id="{3F1EDB91-4324-C0D3-2187-AD3C5D098101}"/>
              </a:ext>
            </a:extLst>
          </p:cNvPr>
          <p:cNvSpPr>
            <a:spLocks noGrp="1"/>
          </p:cNvSpPr>
          <p:nvPr>
            <p:ph idx="1"/>
          </p:nvPr>
        </p:nvSpPr>
        <p:spPr/>
        <p:txBody>
          <a:bodyPr>
            <a:normAutofit fontScale="85000" lnSpcReduction="20000"/>
          </a:bodyPr>
          <a:lstStyle/>
          <a:p>
            <a:pPr marL="0" indent="0" algn="just">
              <a:lnSpc>
                <a:spcPct val="150000"/>
              </a:lnSpc>
              <a:buNone/>
            </a:pPr>
            <a:r>
              <a:rPr lang="en-US" b="1" dirty="0"/>
              <a:t>A bitmap image: </a:t>
            </a:r>
            <a:r>
              <a:rPr lang="en-US" dirty="0"/>
              <a:t>Android supports bitmap files in the following formats: PNG (preferred), WEBP (preferred, requires API level 17 or higher), JPG (acceptable), GIF (discouraged).</a:t>
            </a:r>
          </a:p>
          <a:p>
            <a:pPr marL="0" indent="0" algn="just">
              <a:lnSpc>
                <a:spcPct val="150000"/>
              </a:lnSpc>
              <a:buNone/>
            </a:pPr>
            <a:r>
              <a:rPr lang="en-US" dirty="0"/>
              <a:t>You can reference a bitmap file directly, using the filename as the resource ID, or create an alias resource ID in XML.</a:t>
            </a:r>
          </a:p>
          <a:p>
            <a:pPr marL="0" indent="0" algn="just">
              <a:lnSpc>
                <a:spcPct val="150000"/>
              </a:lnSpc>
              <a:buNone/>
            </a:pPr>
            <a:r>
              <a:rPr lang="en-US" b="1" dirty="0"/>
              <a:t>Bitmap file </a:t>
            </a:r>
            <a:r>
              <a:rPr lang="en-US" dirty="0"/>
              <a:t>: A bitmap file is a PNG, WEBP, JPG, or GIF file. Android creates a Drawable resource for any of these files when you save them in the res/drawable/ directory.</a:t>
            </a:r>
            <a:endParaRPr lang="en-CA" dirty="0"/>
          </a:p>
        </p:txBody>
      </p:sp>
    </p:spTree>
    <p:extLst>
      <p:ext uri="{BB962C8B-B14F-4D97-AF65-F5344CB8AC3E}">
        <p14:creationId xmlns:p14="http://schemas.microsoft.com/office/powerpoint/2010/main" val="3795850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2A61-1A39-BB0A-B43C-D3F5EEF15DD4}"/>
              </a:ext>
            </a:extLst>
          </p:cNvPr>
          <p:cNvSpPr>
            <a:spLocks noGrp="1"/>
          </p:cNvSpPr>
          <p:nvPr>
            <p:ph type="title"/>
          </p:nvPr>
        </p:nvSpPr>
        <p:spPr/>
        <p:txBody>
          <a:bodyPr/>
          <a:lstStyle/>
          <a:p>
            <a:r>
              <a:rPr lang="en-CA" dirty="0"/>
              <a:t>Bitmap </a:t>
            </a:r>
          </a:p>
        </p:txBody>
      </p:sp>
      <p:sp>
        <p:nvSpPr>
          <p:cNvPr id="3" name="Content Placeholder 2">
            <a:extLst>
              <a:ext uri="{FF2B5EF4-FFF2-40B4-BE49-F238E27FC236}">
                <a16:creationId xmlns:a16="http://schemas.microsoft.com/office/drawing/2014/main" id="{29CF0393-D645-F9CF-FAD0-4CC93B4D8EEF}"/>
              </a:ext>
            </a:extLst>
          </p:cNvPr>
          <p:cNvSpPr>
            <a:spLocks noGrp="1"/>
          </p:cNvSpPr>
          <p:nvPr>
            <p:ph idx="1"/>
          </p:nvPr>
        </p:nvSpPr>
        <p:spPr>
          <a:xfrm>
            <a:off x="284673" y="1423358"/>
            <a:ext cx="11662912" cy="5069517"/>
          </a:xfrm>
        </p:spPr>
        <p:txBody>
          <a:bodyPr>
            <a:normAutofit fontScale="70000" lnSpcReduction="20000"/>
          </a:bodyPr>
          <a:lstStyle/>
          <a:p>
            <a:pPr marL="0" indent="0" algn="just">
              <a:lnSpc>
                <a:spcPct val="170000"/>
              </a:lnSpc>
              <a:buNone/>
            </a:pPr>
            <a:r>
              <a:rPr lang="en-CA" b="1" dirty="0"/>
              <a:t>Example:</a:t>
            </a:r>
          </a:p>
          <a:p>
            <a:pPr marL="0" indent="0" algn="just">
              <a:lnSpc>
                <a:spcPct val="170000"/>
              </a:lnSpc>
              <a:buNone/>
            </a:pPr>
            <a:r>
              <a:rPr lang="en-CA" dirty="0"/>
              <a:t>With an image saved at res/drawable/myimage.png, this layout XML applies the image to a view:</a:t>
            </a:r>
          </a:p>
          <a:p>
            <a:pPr marL="0" indent="0" algn="just">
              <a:lnSpc>
                <a:spcPct val="170000"/>
              </a:lnSpc>
              <a:buNone/>
            </a:pPr>
            <a:r>
              <a:rPr lang="en-CA" dirty="0"/>
              <a:t>&lt;</a:t>
            </a:r>
            <a:r>
              <a:rPr lang="en-CA" dirty="0" err="1"/>
              <a:t>ImageView</a:t>
            </a:r>
            <a:endParaRPr lang="en-CA" dirty="0"/>
          </a:p>
          <a:p>
            <a:pPr marL="0" indent="0" algn="just">
              <a:lnSpc>
                <a:spcPct val="170000"/>
              </a:lnSpc>
              <a:buNone/>
            </a:pPr>
            <a:r>
              <a:rPr lang="en-CA" dirty="0"/>
              <a:t>    </a:t>
            </a:r>
            <a:r>
              <a:rPr lang="en-CA" dirty="0" err="1"/>
              <a:t>android:layout_height</a:t>
            </a:r>
            <a:r>
              <a:rPr lang="en-CA" dirty="0"/>
              <a:t>="</a:t>
            </a:r>
            <a:r>
              <a:rPr lang="en-CA" dirty="0" err="1"/>
              <a:t>wrap_content</a:t>
            </a:r>
            <a:r>
              <a:rPr lang="en-CA" dirty="0"/>
              <a:t>"</a:t>
            </a:r>
          </a:p>
          <a:p>
            <a:pPr marL="0" indent="0" algn="just">
              <a:lnSpc>
                <a:spcPct val="170000"/>
              </a:lnSpc>
              <a:buNone/>
            </a:pPr>
            <a:r>
              <a:rPr lang="en-CA" dirty="0"/>
              <a:t>    </a:t>
            </a:r>
            <a:r>
              <a:rPr lang="en-CA" dirty="0" err="1"/>
              <a:t>android:layout_width</a:t>
            </a:r>
            <a:r>
              <a:rPr lang="en-CA" dirty="0"/>
              <a:t>="</a:t>
            </a:r>
            <a:r>
              <a:rPr lang="en-CA" dirty="0" err="1"/>
              <a:t>wrap_content</a:t>
            </a:r>
            <a:r>
              <a:rPr lang="en-CA" dirty="0"/>
              <a:t>"</a:t>
            </a:r>
          </a:p>
          <a:p>
            <a:pPr marL="0" indent="0" algn="just">
              <a:lnSpc>
                <a:spcPct val="170000"/>
              </a:lnSpc>
              <a:buNone/>
            </a:pPr>
            <a:r>
              <a:rPr lang="en-CA" dirty="0"/>
              <a:t>    </a:t>
            </a:r>
            <a:r>
              <a:rPr lang="en-CA" dirty="0" err="1"/>
              <a:t>android:src</a:t>
            </a:r>
            <a:r>
              <a:rPr lang="en-CA" dirty="0"/>
              <a:t>="@</a:t>
            </a:r>
            <a:r>
              <a:rPr lang="en-CA" b="1" dirty="0">
                <a:highlight>
                  <a:srgbClr val="FFFF00"/>
                </a:highlight>
              </a:rPr>
              <a:t>drawable/</a:t>
            </a:r>
            <a:r>
              <a:rPr lang="en-CA" b="1" dirty="0" err="1">
                <a:highlight>
                  <a:srgbClr val="FFFF00"/>
                </a:highlight>
              </a:rPr>
              <a:t>myimage</a:t>
            </a:r>
            <a:r>
              <a:rPr lang="en-CA" dirty="0"/>
              <a:t>" /&gt;</a:t>
            </a:r>
          </a:p>
          <a:p>
            <a:pPr marL="0" indent="0" algn="just">
              <a:lnSpc>
                <a:spcPct val="170000"/>
              </a:lnSpc>
              <a:buNone/>
            </a:pPr>
            <a:r>
              <a:rPr lang="en-CA" dirty="0"/>
              <a:t>The following application code retrieves the image as a Drawable:</a:t>
            </a:r>
          </a:p>
          <a:p>
            <a:pPr marL="0" indent="0" algn="just">
              <a:lnSpc>
                <a:spcPct val="170000"/>
              </a:lnSpc>
              <a:buNone/>
            </a:pPr>
            <a:r>
              <a:rPr lang="en-CA" b="1" dirty="0" err="1"/>
              <a:t>val</a:t>
            </a:r>
            <a:r>
              <a:rPr lang="en-CA" b="1" dirty="0"/>
              <a:t> drawable: Drawable? = </a:t>
            </a:r>
            <a:r>
              <a:rPr lang="en-CA" b="1" dirty="0" err="1"/>
              <a:t>ResourcesCompat.getDrawable</a:t>
            </a:r>
            <a:r>
              <a:rPr lang="en-CA" b="1" dirty="0"/>
              <a:t>(resources, </a:t>
            </a:r>
            <a:r>
              <a:rPr lang="en-CA" b="1" dirty="0" err="1"/>
              <a:t>R.drawable.myimage</a:t>
            </a:r>
            <a:r>
              <a:rPr lang="en-CA" b="1" dirty="0"/>
              <a:t>, null)</a:t>
            </a:r>
          </a:p>
        </p:txBody>
      </p:sp>
    </p:spTree>
    <p:extLst>
      <p:ext uri="{BB962C8B-B14F-4D97-AF65-F5344CB8AC3E}">
        <p14:creationId xmlns:p14="http://schemas.microsoft.com/office/powerpoint/2010/main" val="26736608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2A61-1A39-BB0A-B43C-D3F5EEF15DD4}"/>
              </a:ext>
            </a:extLst>
          </p:cNvPr>
          <p:cNvSpPr>
            <a:spLocks noGrp="1"/>
          </p:cNvSpPr>
          <p:nvPr>
            <p:ph type="title"/>
          </p:nvPr>
        </p:nvSpPr>
        <p:spPr/>
        <p:txBody>
          <a:bodyPr/>
          <a:lstStyle/>
          <a:p>
            <a:r>
              <a:rPr lang="en-CA" dirty="0"/>
              <a:t>Bitmap </a:t>
            </a:r>
          </a:p>
        </p:txBody>
      </p:sp>
      <p:sp>
        <p:nvSpPr>
          <p:cNvPr id="3" name="Content Placeholder 2">
            <a:extLst>
              <a:ext uri="{FF2B5EF4-FFF2-40B4-BE49-F238E27FC236}">
                <a16:creationId xmlns:a16="http://schemas.microsoft.com/office/drawing/2014/main" id="{29CF0393-D645-F9CF-FAD0-4CC93B4D8EEF}"/>
              </a:ext>
            </a:extLst>
          </p:cNvPr>
          <p:cNvSpPr>
            <a:spLocks noGrp="1"/>
          </p:cNvSpPr>
          <p:nvPr>
            <p:ph idx="1"/>
          </p:nvPr>
        </p:nvSpPr>
        <p:spPr/>
        <p:txBody>
          <a:bodyPr/>
          <a:lstStyle/>
          <a:p>
            <a:pPr marL="0" indent="0" algn="just">
              <a:lnSpc>
                <a:spcPct val="150000"/>
              </a:lnSpc>
              <a:buNone/>
            </a:pPr>
            <a:r>
              <a:rPr lang="en-US" b="1" dirty="0"/>
              <a:t>XML bitmap</a:t>
            </a:r>
          </a:p>
          <a:p>
            <a:pPr marL="0" indent="0" algn="just">
              <a:lnSpc>
                <a:spcPct val="150000"/>
              </a:lnSpc>
              <a:buNone/>
            </a:pPr>
            <a:r>
              <a:rPr lang="en-US" dirty="0"/>
              <a:t>An XML bitmap is a resource defined in XML that points to a bitmap file. The effect is an alias for a raw bitmap file. The XML can specify additional properties for the bitmap, such as dithering and tiling.</a:t>
            </a:r>
          </a:p>
          <a:p>
            <a:pPr marL="0" indent="0" algn="just">
              <a:lnSpc>
                <a:spcPct val="150000"/>
              </a:lnSpc>
              <a:buNone/>
            </a:pPr>
            <a:endParaRPr lang="en-US" dirty="0"/>
          </a:p>
          <a:p>
            <a:pPr marL="0" indent="0" algn="just">
              <a:lnSpc>
                <a:spcPct val="150000"/>
              </a:lnSpc>
              <a:buNone/>
            </a:pPr>
            <a:endParaRPr lang="en-US" dirty="0"/>
          </a:p>
          <a:p>
            <a:pPr marL="0" indent="0" algn="just">
              <a:lnSpc>
                <a:spcPct val="150000"/>
              </a:lnSpc>
              <a:buNone/>
            </a:pPr>
            <a:endParaRPr lang="en-CA" dirty="0"/>
          </a:p>
        </p:txBody>
      </p:sp>
    </p:spTree>
    <p:extLst>
      <p:ext uri="{BB962C8B-B14F-4D97-AF65-F5344CB8AC3E}">
        <p14:creationId xmlns:p14="http://schemas.microsoft.com/office/powerpoint/2010/main" val="15720149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2A61-1A39-BB0A-B43C-D3F5EEF15DD4}"/>
              </a:ext>
            </a:extLst>
          </p:cNvPr>
          <p:cNvSpPr>
            <a:spLocks noGrp="1"/>
          </p:cNvSpPr>
          <p:nvPr>
            <p:ph type="title"/>
          </p:nvPr>
        </p:nvSpPr>
        <p:spPr/>
        <p:txBody>
          <a:bodyPr/>
          <a:lstStyle/>
          <a:p>
            <a:r>
              <a:rPr lang="en-CA" dirty="0"/>
              <a:t>Bitmap </a:t>
            </a:r>
          </a:p>
        </p:txBody>
      </p:sp>
      <p:sp>
        <p:nvSpPr>
          <p:cNvPr id="3" name="Content Placeholder 2">
            <a:extLst>
              <a:ext uri="{FF2B5EF4-FFF2-40B4-BE49-F238E27FC236}">
                <a16:creationId xmlns:a16="http://schemas.microsoft.com/office/drawing/2014/main" id="{29CF0393-D645-F9CF-FAD0-4CC93B4D8EEF}"/>
              </a:ext>
            </a:extLst>
          </p:cNvPr>
          <p:cNvSpPr>
            <a:spLocks noGrp="1"/>
          </p:cNvSpPr>
          <p:nvPr>
            <p:ph idx="1"/>
          </p:nvPr>
        </p:nvSpPr>
        <p:spPr>
          <a:xfrm>
            <a:off x="838199" y="1362974"/>
            <a:ext cx="10609053" cy="5244860"/>
          </a:xfrm>
        </p:spPr>
        <p:txBody>
          <a:bodyPr>
            <a:normAutofit fontScale="85000" lnSpcReduction="20000"/>
          </a:bodyPr>
          <a:lstStyle/>
          <a:p>
            <a:pPr marL="0" indent="0">
              <a:buNone/>
            </a:pPr>
            <a:r>
              <a:rPr lang="en-CA" dirty="0"/>
              <a:t>XML Bitmap: Syntax</a:t>
            </a:r>
          </a:p>
          <a:p>
            <a:pPr marL="0" indent="0">
              <a:buNone/>
            </a:pPr>
            <a:r>
              <a:rPr lang="en-CA" dirty="0"/>
              <a:t>&lt;?xml version="1.0" encoding="utf-8"?&gt;</a:t>
            </a:r>
          </a:p>
          <a:p>
            <a:pPr marL="0" indent="0">
              <a:buNone/>
            </a:pPr>
            <a:r>
              <a:rPr lang="en-CA" dirty="0"/>
              <a:t>&lt;bitmap</a:t>
            </a:r>
          </a:p>
          <a:p>
            <a:pPr marL="0" indent="0">
              <a:buNone/>
            </a:pPr>
            <a:r>
              <a:rPr lang="en-CA" dirty="0"/>
              <a:t>    </a:t>
            </a:r>
            <a:r>
              <a:rPr lang="en-CA" dirty="0" err="1"/>
              <a:t>xmlns:android</a:t>
            </a:r>
            <a:r>
              <a:rPr lang="en-CA" dirty="0"/>
              <a:t>="http://schemas.android.com/</a:t>
            </a:r>
            <a:r>
              <a:rPr lang="en-CA" dirty="0" err="1"/>
              <a:t>apk</a:t>
            </a:r>
            <a:r>
              <a:rPr lang="en-CA" dirty="0"/>
              <a:t>/res/android"</a:t>
            </a:r>
          </a:p>
          <a:p>
            <a:pPr marL="0" indent="0">
              <a:buNone/>
            </a:pPr>
            <a:r>
              <a:rPr lang="en-CA" dirty="0"/>
              <a:t>    </a:t>
            </a:r>
            <a:r>
              <a:rPr lang="en-CA" dirty="0" err="1"/>
              <a:t>android:src</a:t>
            </a:r>
            <a:r>
              <a:rPr lang="en-CA" dirty="0"/>
              <a:t>="@[package:]drawable/</a:t>
            </a:r>
            <a:r>
              <a:rPr lang="en-CA" dirty="0" err="1"/>
              <a:t>drawable_resource</a:t>
            </a:r>
            <a:r>
              <a:rPr lang="en-CA" dirty="0"/>
              <a:t>"</a:t>
            </a:r>
          </a:p>
          <a:p>
            <a:pPr marL="0" indent="0">
              <a:buNone/>
            </a:pPr>
            <a:r>
              <a:rPr lang="en-CA" dirty="0"/>
              <a:t>    </a:t>
            </a:r>
            <a:r>
              <a:rPr lang="en-CA" dirty="0" err="1"/>
              <a:t>android:antialias</a:t>
            </a:r>
            <a:r>
              <a:rPr lang="en-CA" dirty="0"/>
              <a:t>=["true" | "false"]</a:t>
            </a:r>
          </a:p>
          <a:p>
            <a:pPr marL="0" indent="0">
              <a:buNone/>
            </a:pPr>
            <a:r>
              <a:rPr lang="en-CA" dirty="0"/>
              <a:t>    </a:t>
            </a:r>
            <a:r>
              <a:rPr lang="en-CA" dirty="0" err="1"/>
              <a:t>android:dither</a:t>
            </a:r>
            <a:r>
              <a:rPr lang="en-CA" dirty="0"/>
              <a:t>=["true" | "false"]</a:t>
            </a:r>
          </a:p>
          <a:p>
            <a:pPr marL="0" indent="0">
              <a:buNone/>
            </a:pPr>
            <a:r>
              <a:rPr lang="en-CA" dirty="0"/>
              <a:t>    </a:t>
            </a:r>
            <a:r>
              <a:rPr lang="en-CA" dirty="0" err="1"/>
              <a:t>android:filter</a:t>
            </a:r>
            <a:r>
              <a:rPr lang="en-CA" dirty="0"/>
              <a:t>=["true" | "false"]</a:t>
            </a:r>
          </a:p>
          <a:p>
            <a:pPr marL="0" indent="0">
              <a:buNone/>
            </a:pPr>
            <a:r>
              <a:rPr lang="en-CA" dirty="0"/>
              <a:t>    </a:t>
            </a:r>
            <a:r>
              <a:rPr lang="en-CA" dirty="0" err="1"/>
              <a:t>android:gravity</a:t>
            </a:r>
            <a:r>
              <a:rPr lang="en-CA" dirty="0"/>
              <a:t>=["top" | "bottom" | "left" | "right" | "</a:t>
            </a:r>
            <a:r>
              <a:rPr lang="en-CA" dirty="0" err="1"/>
              <a:t>center_vertical</a:t>
            </a:r>
            <a:r>
              <a:rPr lang="en-CA" dirty="0"/>
              <a:t>" |</a:t>
            </a:r>
          </a:p>
          <a:p>
            <a:pPr marL="0" indent="0">
              <a:buNone/>
            </a:pPr>
            <a:r>
              <a:rPr lang="en-CA" dirty="0"/>
              <a:t>                      "</a:t>
            </a:r>
            <a:r>
              <a:rPr lang="en-CA" dirty="0" err="1"/>
              <a:t>fill_vertical</a:t>
            </a:r>
            <a:r>
              <a:rPr lang="en-CA" dirty="0"/>
              <a:t>" | "</a:t>
            </a:r>
            <a:r>
              <a:rPr lang="en-CA" dirty="0" err="1"/>
              <a:t>center_horizontal</a:t>
            </a:r>
            <a:r>
              <a:rPr lang="en-CA" dirty="0"/>
              <a:t>" | "</a:t>
            </a:r>
            <a:r>
              <a:rPr lang="en-CA" dirty="0" err="1"/>
              <a:t>fill_horizontal</a:t>
            </a:r>
            <a:r>
              <a:rPr lang="en-CA" dirty="0"/>
              <a:t>" |</a:t>
            </a:r>
          </a:p>
          <a:p>
            <a:pPr marL="0" indent="0">
              <a:buNone/>
            </a:pPr>
            <a:r>
              <a:rPr lang="en-CA" dirty="0"/>
              <a:t>                      "center" | "fill" | "</a:t>
            </a:r>
            <a:r>
              <a:rPr lang="en-CA" dirty="0" err="1"/>
              <a:t>clip_vertical</a:t>
            </a:r>
            <a:r>
              <a:rPr lang="en-CA" dirty="0"/>
              <a:t>" | "</a:t>
            </a:r>
            <a:r>
              <a:rPr lang="en-CA" dirty="0" err="1"/>
              <a:t>clip_horizontal</a:t>
            </a:r>
            <a:r>
              <a:rPr lang="en-CA" dirty="0"/>
              <a:t>"]</a:t>
            </a:r>
          </a:p>
          <a:p>
            <a:pPr marL="0" indent="0">
              <a:buNone/>
            </a:pPr>
            <a:r>
              <a:rPr lang="en-CA" dirty="0"/>
              <a:t>    </a:t>
            </a:r>
            <a:r>
              <a:rPr lang="en-CA" dirty="0" err="1"/>
              <a:t>android:mipMap</a:t>
            </a:r>
            <a:r>
              <a:rPr lang="en-CA" dirty="0"/>
              <a:t>=["true" | "false"]</a:t>
            </a:r>
          </a:p>
          <a:p>
            <a:pPr marL="0" indent="0">
              <a:buNone/>
            </a:pPr>
            <a:r>
              <a:rPr lang="en-CA" dirty="0"/>
              <a:t>    </a:t>
            </a:r>
            <a:r>
              <a:rPr lang="en-CA" dirty="0" err="1"/>
              <a:t>android:tileMode</a:t>
            </a:r>
            <a:r>
              <a:rPr lang="en-CA" dirty="0"/>
              <a:t>=["disabled" | "clamp" | "repeat" | "mirror"] /&gt;</a:t>
            </a:r>
          </a:p>
        </p:txBody>
      </p:sp>
    </p:spTree>
    <p:extLst>
      <p:ext uri="{BB962C8B-B14F-4D97-AF65-F5344CB8AC3E}">
        <p14:creationId xmlns:p14="http://schemas.microsoft.com/office/powerpoint/2010/main" val="297168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9AC1F-42ED-FC33-B939-5E89E6D0AC1F}"/>
              </a:ext>
            </a:extLst>
          </p:cNvPr>
          <p:cNvSpPr>
            <a:spLocks noGrp="1"/>
          </p:cNvSpPr>
          <p:nvPr>
            <p:ph type="title"/>
          </p:nvPr>
        </p:nvSpPr>
        <p:spPr>
          <a:xfrm>
            <a:off x="838200" y="94892"/>
            <a:ext cx="10515600" cy="1095554"/>
          </a:xfrm>
        </p:spPr>
        <p:txBody>
          <a:bodyPr/>
          <a:lstStyle/>
          <a:p>
            <a:r>
              <a:rPr lang="en-CA" dirty="0"/>
              <a:t>XML Bitmap - Elements</a:t>
            </a:r>
          </a:p>
        </p:txBody>
      </p:sp>
      <p:sp>
        <p:nvSpPr>
          <p:cNvPr id="3" name="Content Placeholder 2">
            <a:extLst>
              <a:ext uri="{FF2B5EF4-FFF2-40B4-BE49-F238E27FC236}">
                <a16:creationId xmlns:a16="http://schemas.microsoft.com/office/drawing/2014/main" id="{7D52934B-ACFE-9838-2636-7912E7146237}"/>
              </a:ext>
            </a:extLst>
          </p:cNvPr>
          <p:cNvSpPr>
            <a:spLocks noGrp="1"/>
          </p:cNvSpPr>
          <p:nvPr>
            <p:ph idx="1"/>
          </p:nvPr>
        </p:nvSpPr>
        <p:spPr>
          <a:xfrm>
            <a:off x="838199" y="1035170"/>
            <a:ext cx="10936857" cy="5624422"/>
          </a:xfrm>
        </p:spPr>
        <p:txBody>
          <a:bodyPr>
            <a:normAutofit fontScale="70000" lnSpcReduction="20000"/>
          </a:bodyPr>
          <a:lstStyle/>
          <a:p>
            <a:pPr marL="0" indent="0" algn="just">
              <a:lnSpc>
                <a:spcPct val="170000"/>
              </a:lnSpc>
              <a:buNone/>
            </a:pPr>
            <a:r>
              <a:rPr lang="en-US" b="1" dirty="0"/>
              <a:t>&lt;bitmap&gt; </a:t>
            </a:r>
            <a:r>
              <a:rPr lang="en-US" dirty="0"/>
              <a:t>: Required. Defines the bitmap source and its properties.</a:t>
            </a:r>
          </a:p>
          <a:p>
            <a:pPr marL="0" indent="0" algn="just">
              <a:lnSpc>
                <a:spcPct val="170000"/>
              </a:lnSpc>
              <a:buNone/>
            </a:pPr>
            <a:r>
              <a:rPr lang="en-US" b="1" dirty="0" err="1"/>
              <a:t>xmlns:android</a:t>
            </a:r>
            <a:r>
              <a:rPr lang="en-US" b="1" dirty="0"/>
              <a:t>- </a:t>
            </a:r>
            <a:r>
              <a:rPr lang="en-US" dirty="0"/>
              <a:t>String. Defines the XML namespace, which must be "http://schemas.android.com/</a:t>
            </a:r>
            <a:r>
              <a:rPr lang="en-US" dirty="0" err="1"/>
              <a:t>apk</a:t>
            </a:r>
            <a:r>
              <a:rPr lang="en-US" dirty="0"/>
              <a:t>/res/android". This is required only if the &lt;bitmap&gt; is the root element. It isn't needed when the &lt;bitmap&gt; is nested inside an &lt;item&gt;.</a:t>
            </a:r>
          </a:p>
          <a:p>
            <a:pPr marL="0" indent="0" algn="just">
              <a:lnSpc>
                <a:spcPct val="170000"/>
              </a:lnSpc>
              <a:buNone/>
            </a:pPr>
            <a:r>
              <a:rPr lang="en-US" b="1" dirty="0" err="1"/>
              <a:t>android:src</a:t>
            </a:r>
            <a:r>
              <a:rPr lang="en-US" b="1" dirty="0"/>
              <a:t> </a:t>
            </a:r>
            <a:r>
              <a:rPr lang="en-US" dirty="0"/>
              <a:t>- Drawable resource. Required. Reference to a drawable resource.</a:t>
            </a:r>
          </a:p>
          <a:p>
            <a:pPr marL="0" indent="0" algn="just">
              <a:lnSpc>
                <a:spcPct val="170000"/>
              </a:lnSpc>
              <a:buNone/>
            </a:pPr>
            <a:r>
              <a:rPr lang="en-US" b="1" dirty="0" err="1"/>
              <a:t>android:antialias</a:t>
            </a:r>
            <a:r>
              <a:rPr lang="en-US" b="1" dirty="0"/>
              <a:t> </a:t>
            </a:r>
            <a:r>
              <a:rPr lang="en-US" dirty="0"/>
              <a:t>- Boolean. Enables or disables antialiasing.</a:t>
            </a:r>
          </a:p>
          <a:p>
            <a:pPr marL="0" indent="0" algn="just">
              <a:lnSpc>
                <a:spcPct val="170000"/>
              </a:lnSpc>
              <a:buNone/>
            </a:pPr>
            <a:r>
              <a:rPr lang="en-US" b="1" dirty="0" err="1"/>
              <a:t>android:dither</a:t>
            </a:r>
            <a:r>
              <a:rPr lang="en-US" b="1" dirty="0"/>
              <a:t> </a:t>
            </a:r>
            <a:r>
              <a:rPr lang="en-US" dirty="0"/>
              <a:t>- Boolean. Enables or disables dithering of the bitmap if the bitmap doesn't have the same pixel configuration as the screen, such as an ARGB 8888 bitmap on an RGB 565 screen.</a:t>
            </a:r>
          </a:p>
          <a:p>
            <a:pPr marL="0" indent="0" algn="just">
              <a:lnSpc>
                <a:spcPct val="170000"/>
              </a:lnSpc>
              <a:buNone/>
            </a:pPr>
            <a:r>
              <a:rPr lang="en-US" b="1" dirty="0" err="1"/>
              <a:t>android:filter</a:t>
            </a:r>
            <a:r>
              <a:rPr lang="en-US" b="1" dirty="0"/>
              <a:t> </a:t>
            </a:r>
            <a:r>
              <a:rPr lang="en-US" dirty="0"/>
              <a:t>- Boolean. Enables or disables bitmap filtering. Filtering is used when the bitmap is shrunk or stretched to smooth its appearance.</a:t>
            </a:r>
            <a:endParaRPr lang="en-CA" dirty="0"/>
          </a:p>
        </p:txBody>
      </p:sp>
    </p:spTree>
    <p:extLst>
      <p:ext uri="{BB962C8B-B14F-4D97-AF65-F5344CB8AC3E}">
        <p14:creationId xmlns:p14="http://schemas.microsoft.com/office/powerpoint/2010/main" val="40741152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9AC1F-42ED-FC33-B939-5E89E6D0AC1F}"/>
              </a:ext>
            </a:extLst>
          </p:cNvPr>
          <p:cNvSpPr>
            <a:spLocks noGrp="1"/>
          </p:cNvSpPr>
          <p:nvPr>
            <p:ph type="title"/>
          </p:nvPr>
        </p:nvSpPr>
        <p:spPr>
          <a:xfrm>
            <a:off x="838200" y="94892"/>
            <a:ext cx="10515600" cy="1095554"/>
          </a:xfrm>
        </p:spPr>
        <p:txBody>
          <a:bodyPr/>
          <a:lstStyle/>
          <a:p>
            <a:r>
              <a:rPr lang="en-CA" dirty="0"/>
              <a:t>XML Bitmap - Elements</a:t>
            </a:r>
          </a:p>
        </p:txBody>
      </p:sp>
      <p:sp>
        <p:nvSpPr>
          <p:cNvPr id="3" name="Content Placeholder 2">
            <a:extLst>
              <a:ext uri="{FF2B5EF4-FFF2-40B4-BE49-F238E27FC236}">
                <a16:creationId xmlns:a16="http://schemas.microsoft.com/office/drawing/2014/main" id="{7D52934B-ACFE-9838-2636-7912E7146237}"/>
              </a:ext>
            </a:extLst>
          </p:cNvPr>
          <p:cNvSpPr>
            <a:spLocks noGrp="1"/>
          </p:cNvSpPr>
          <p:nvPr>
            <p:ph idx="1"/>
          </p:nvPr>
        </p:nvSpPr>
        <p:spPr>
          <a:xfrm>
            <a:off x="267419" y="1035170"/>
            <a:ext cx="11654287" cy="5624422"/>
          </a:xfrm>
        </p:spPr>
        <p:txBody>
          <a:bodyPr>
            <a:normAutofit/>
          </a:bodyPr>
          <a:lstStyle/>
          <a:p>
            <a:pPr marL="0" indent="0" algn="just">
              <a:lnSpc>
                <a:spcPct val="170000"/>
              </a:lnSpc>
              <a:buNone/>
            </a:pPr>
            <a:r>
              <a:rPr lang="en-US" b="1" dirty="0" err="1"/>
              <a:t>android:gravity</a:t>
            </a:r>
            <a:r>
              <a:rPr lang="en-US" b="1" dirty="0"/>
              <a:t> </a:t>
            </a:r>
            <a:r>
              <a:rPr lang="en-US" dirty="0"/>
              <a:t>– Keyword. Defines the gravity for the bitmap. The gravity indicates where to position the drawable in its container if the bitmap is smaller than the container.</a:t>
            </a:r>
          </a:p>
          <a:p>
            <a:pPr marL="0" indent="0" algn="just">
              <a:lnSpc>
                <a:spcPct val="170000"/>
              </a:lnSpc>
              <a:buNone/>
            </a:pPr>
            <a:r>
              <a:rPr lang="en-US" dirty="0"/>
              <a:t>Must be one or more of the following constant values, separated by |:</a:t>
            </a:r>
          </a:p>
          <a:p>
            <a:pPr marL="0" indent="0" algn="just">
              <a:lnSpc>
                <a:spcPct val="170000"/>
              </a:lnSpc>
              <a:buNone/>
            </a:pPr>
            <a:endParaRPr lang="en-CA" dirty="0"/>
          </a:p>
        </p:txBody>
      </p:sp>
      <p:graphicFrame>
        <p:nvGraphicFramePr>
          <p:cNvPr id="6" name="Table 5">
            <a:extLst>
              <a:ext uri="{FF2B5EF4-FFF2-40B4-BE49-F238E27FC236}">
                <a16:creationId xmlns:a16="http://schemas.microsoft.com/office/drawing/2014/main" id="{2412C9D6-929F-57A7-3489-FDAF03617874}"/>
              </a:ext>
            </a:extLst>
          </p:cNvPr>
          <p:cNvGraphicFramePr>
            <a:graphicFrameLocks noGrp="1"/>
          </p:cNvGraphicFramePr>
          <p:nvPr>
            <p:extLst>
              <p:ext uri="{D42A27DB-BD31-4B8C-83A1-F6EECF244321}">
                <p14:modId xmlns:p14="http://schemas.microsoft.com/office/powerpoint/2010/main" val="1615991064"/>
              </p:ext>
            </p:extLst>
          </p:nvPr>
        </p:nvGraphicFramePr>
        <p:xfrm>
          <a:off x="345058" y="4330460"/>
          <a:ext cx="11309230" cy="2013790"/>
        </p:xfrm>
        <a:graphic>
          <a:graphicData uri="http://schemas.openxmlformats.org/drawingml/2006/table">
            <a:tbl>
              <a:tblPr/>
              <a:tblGrid>
                <a:gridCol w="2590179">
                  <a:extLst>
                    <a:ext uri="{9D8B030D-6E8A-4147-A177-3AD203B41FA5}">
                      <a16:colId xmlns:a16="http://schemas.microsoft.com/office/drawing/2014/main" val="3714644465"/>
                    </a:ext>
                  </a:extLst>
                </a:gridCol>
                <a:gridCol w="8719051">
                  <a:extLst>
                    <a:ext uri="{9D8B030D-6E8A-4147-A177-3AD203B41FA5}">
                      <a16:colId xmlns:a16="http://schemas.microsoft.com/office/drawing/2014/main" val="1245507571"/>
                    </a:ext>
                  </a:extLst>
                </a:gridCol>
              </a:tblGrid>
              <a:tr h="444740">
                <a:tc>
                  <a:txBody>
                    <a:bodyPr/>
                    <a:lstStyle/>
                    <a:p>
                      <a:pPr algn="ctr" fontAlgn="ctr"/>
                      <a:r>
                        <a:rPr lang="en-CA" sz="2400" b="1" dirty="0">
                          <a:effectLst/>
                        </a:rPr>
                        <a:t>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CA" sz="2400" b="1" dirty="0">
                          <a:effectLst/>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45493524"/>
                  </a:ext>
                </a:extLst>
              </a:tr>
              <a:tr h="778295">
                <a:tc>
                  <a:txBody>
                    <a:bodyPr/>
                    <a:lstStyle/>
                    <a:p>
                      <a:pPr algn="ctr" fontAlgn="t"/>
                      <a:r>
                        <a:rPr lang="en-CA" sz="2400" dirty="0">
                          <a:effectLst/>
                        </a:rPr>
                        <a:t>top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2400" dirty="0">
                          <a:effectLst/>
                        </a:rPr>
                        <a:t>Put the object at the top of its container, not changing its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64129070"/>
                  </a:ext>
                </a:extLst>
              </a:tr>
              <a:tr h="778295">
                <a:tc>
                  <a:txBody>
                    <a:bodyPr/>
                    <a:lstStyle/>
                    <a:p>
                      <a:pPr algn="ctr" fontAlgn="t"/>
                      <a:r>
                        <a:rPr lang="en-CA" sz="2400" b="1" dirty="0">
                          <a:effectLst/>
                        </a:rPr>
                        <a:t>bottom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2400" dirty="0">
                          <a:effectLst/>
                        </a:rPr>
                        <a:t>Put the object at the bottom of its container, not changing its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09056012"/>
                  </a:ext>
                </a:extLst>
              </a:tr>
            </a:tbl>
          </a:graphicData>
        </a:graphic>
      </p:graphicFrame>
    </p:spTree>
    <p:extLst>
      <p:ext uri="{BB962C8B-B14F-4D97-AF65-F5344CB8AC3E}">
        <p14:creationId xmlns:p14="http://schemas.microsoft.com/office/powerpoint/2010/main" val="7299138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E411CF8-6DD0-8011-14FF-278693817E91}"/>
              </a:ext>
            </a:extLst>
          </p:cNvPr>
          <p:cNvGraphicFramePr>
            <a:graphicFrameLocks noGrp="1"/>
          </p:cNvGraphicFramePr>
          <p:nvPr>
            <p:ph idx="1"/>
            <p:extLst>
              <p:ext uri="{D42A27DB-BD31-4B8C-83A1-F6EECF244321}">
                <p14:modId xmlns:p14="http://schemas.microsoft.com/office/powerpoint/2010/main" val="2405350840"/>
              </p:ext>
            </p:extLst>
          </p:nvPr>
        </p:nvGraphicFramePr>
        <p:xfrm>
          <a:off x="838200" y="635179"/>
          <a:ext cx="10515600" cy="5388775"/>
        </p:xfrm>
        <a:graphic>
          <a:graphicData uri="http://schemas.openxmlformats.org/drawingml/2006/table">
            <a:tbl>
              <a:tblPr/>
              <a:tblGrid>
                <a:gridCol w="3035060">
                  <a:extLst>
                    <a:ext uri="{9D8B030D-6E8A-4147-A177-3AD203B41FA5}">
                      <a16:colId xmlns:a16="http://schemas.microsoft.com/office/drawing/2014/main" val="3580123179"/>
                    </a:ext>
                  </a:extLst>
                </a:gridCol>
                <a:gridCol w="7480540">
                  <a:extLst>
                    <a:ext uri="{9D8B030D-6E8A-4147-A177-3AD203B41FA5}">
                      <a16:colId xmlns:a16="http://schemas.microsoft.com/office/drawing/2014/main" val="1896085049"/>
                    </a:ext>
                  </a:extLst>
                </a:gridCol>
              </a:tblGrid>
              <a:tr h="608252">
                <a:tc>
                  <a:txBody>
                    <a:bodyPr/>
                    <a:lstStyle/>
                    <a:p>
                      <a:pPr algn="ctr" fontAlgn="ctr"/>
                      <a:r>
                        <a:rPr lang="en-CA" sz="2400" b="1" dirty="0">
                          <a:effectLst/>
                        </a:rPr>
                        <a:t>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CA" sz="2400" b="1" dirty="0">
                          <a:effectLst/>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72132673"/>
                  </a:ext>
                </a:extLst>
              </a:tr>
              <a:tr h="608252">
                <a:tc>
                  <a:txBody>
                    <a:bodyPr/>
                    <a:lstStyle/>
                    <a:p>
                      <a:pPr algn="l" fontAlgn="t"/>
                      <a:r>
                        <a:rPr lang="en-CA" sz="2400" b="1" dirty="0">
                          <a:effectLst/>
                        </a:rPr>
                        <a:t>left</a:t>
                      </a:r>
                    </a:p>
                  </a:txBody>
                  <a:tcPr marL="46789" marR="46789" marT="23394" marB="233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400" dirty="0">
                          <a:effectLst/>
                        </a:rPr>
                        <a:t>Put the object at the left edge of its container, not changing its size.</a:t>
                      </a:r>
                    </a:p>
                  </a:txBody>
                  <a:tcPr marL="46789" marR="46789" marT="23394" marB="233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50344957"/>
                  </a:ext>
                </a:extLst>
              </a:tr>
              <a:tr h="608252">
                <a:tc>
                  <a:txBody>
                    <a:bodyPr/>
                    <a:lstStyle/>
                    <a:p>
                      <a:pPr algn="l" fontAlgn="t"/>
                      <a:r>
                        <a:rPr lang="en-CA" sz="2400" b="1" dirty="0">
                          <a:effectLst/>
                        </a:rPr>
                        <a:t>right</a:t>
                      </a:r>
                    </a:p>
                  </a:txBody>
                  <a:tcPr marL="46789" marR="46789" marT="23394" marB="233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400" dirty="0">
                          <a:effectLst/>
                        </a:rPr>
                        <a:t>Put the object at the right edge of its container, not changing its size.</a:t>
                      </a:r>
                    </a:p>
                  </a:txBody>
                  <a:tcPr marL="46789" marR="46789" marT="23394" marB="233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2614488"/>
                  </a:ext>
                </a:extLst>
              </a:tr>
              <a:tr h="748617">
                <a:tc>
                  <a:txBody>
                    <a:bodyPr/>
                    <a:lstStyle/>
                    <a:p>
                      <a:pPr algn="l" fontAlgn="t"/>
                      <a:r>
                        <a:rPr lang="en-CA" sz="2400" b="1" dirty="0" err="1">
                          <a:effectLst/>
                        </a:rPr>
                        <a:t>center_vertical</a:t>
                      </a:r>
                      <a:endParaRPr lang="en-CA" sz="2400" b="1" dirty="0">
                        <a:effectLst/>
                      </a:endParaRPr>
                    </a:p>
                  </a:txBody>
                  <a:tcPr marL="46789" marR="46789" marT="23394" marB="233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400">
                          <a:effectLst/>
                        </a:rPr>
                        <a:t>Put the object in the vertical center of its container, not changing its size.</a:t>
                      </a:r>
                    </a:p>
                  </a:txBody>
                  <a:tcPr marL="46789" marR="46789" marT="23394" marB="233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615536524"/>
                  </a:ext>
                </a:extLst>
              </a:tr>
              <a:tr h="748617">
                <a:tc>
                  <a:txBody>
                    <a:bodyPr/>
                    <a:lstStyle/>
                    <a:p>
                      <a:pPr algn="l" fontAlgn="t"/>
                      <a:r>
                        <a:rPr lang="en-CA" sz="2400" b="1" dirty="0" err="1">
                          <a:effectLst/>
                        </a:rPr>
                        <a:t>fill_vertical</a:t>
                      </a:r>
                      <a:endParaRPr lang="en-CA" sz="2400" b="1" dirty="0">
                        <a:effectLst/>
                      </a:endParaRPr>
                    </a:p>
                  </a:txBody>
                  <a:tcPr marL="46789" marR="46789" marT="23394" marB="233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400">
                          <a:effectLst/>
                        </a:rPr>
                        <a:t>Grow the vertical size of the object if needed so it completely fills its container.</a:t>
                      </a:r>
                    </a:p>
                  </a:txBody>
                  <a:tcPr marL="46789" marR="46789" marT="23394" marB="233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0006348"/>
                  </a:ext>
                </a:extLst>
              </a:tr>
              <a:tr h="748617">
                <a:tc>
                  <a:txBody>
                    <a:bodyPr/>
                    <a:lstStyle/>
                    <a:p>
                      <a:pPr algn="l" fontAlgn="t"/>
                      <a:r>
                        <a:rPr lang="en-CA" sz="2400" b="1" dirty="0" err="1">
                          <a:effectLst/>
                        </a:rPr>
                        <a:t>center_horizontal</a:t>
                      </a:r>
                      <a:endParaRPr lang="en-CA" sz="2400" b="1" dirty="0">
                        <a:effectLst/>
                      </a:endParaRPr>
                    </a:p>
                  </a:txBody>
                  <a:tcPr marL="46789" marR="46789" marT="23394" marB="233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400">
                          <a:effectLst/>
                        </a:rPr>
                        <a:t>Place object in the horizontal center of its container, not changing its size.</a:t>
                      </a:r>
                    </a:p>
                  </a:txBody>
                  <a:tcPr marL="46789" marR="46789" marT="23394" marB="233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79769824"/>
                  </a:ext>
                </a:extLst>
              </a:tr>
              <a:tr h="888983">
                <a:tc>
                  <a:txBody>
                    <a:bodyPr/>
                    <a:lstStyle/>
                    <a:p>
                      <a:pPr algn="l" fontAlgn="t"/>
                      <a:r>
                        <a:rPr lang="en-CA" sz="2400" b="1" dirty="0" err="1">
                          <a:effectLst/>
                        </a:rPr>
                        <a:t>fill_horizontal</a:t>
                      </a:r>
                      <a:endParaRPr lang="en-CA" sz="2400" b="1" dirty="0">
                        <a:effectLst/>
                      </a:endParaRPr>
                    </a:p>
                  </a:txBody>
                  <a:tcPr marL="46789" marR="46789" marT="23394" marB="233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400" dirty="0">
                          <a:effectLst/>
                        </a:rPr>
                        <a:t>Grow the horizontal size of the object if needed so it completely fills its container.</a:t>
                      </a:r>
                    </a:p>
                  </a:txBody>
                  <a:tcPr marL="46789" marR="46789" marT="23394" marB="233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119035460"/>
                  </a:ext>
                </a:extLst>
              </a:tr>
            </a:tbl>
          </a:graphicData>
        </a:graphic>
      </p:graphicFrame>
    </p:spTree>
    <p:extLst>
      <p:ext uri="{BB962C8B-B14F-4D97-AF65-F5344CB8AC3E}">
        <p14:creationId xmlns:p14="http://schemas.microsoft.com/office/powerpoint/2010/main" val="40430914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E411CF8-6DD0-8011-14FF-278693817E91}"/>
              </a:ext>
            </a:extLst>
          </p:cNvPr>
          <p:cNvGraphicFramePr>
            <a:graphicFrameLocks noGrp="1"/>
          </p:cNvGraphicFramePr>
          <p:nvPr>
            <p:ph idx="1"/>
            <p:extLst>
              <p:ext uri="{D42A27DB-BD31-4B8C-83A1-F6EECF244321}">
                <p14:modId xmlns:p14="http://schemas.microsoft.com/office/powerpoint/2010/main" val="2956915621"/>
              </p:ext>
            </p:extLst>
          </p:nvPr>
        </p:nvGraphicFramePr>
        <p:xfrm>
          <a:off x="760561" y="101908"/>
          <a:ext cx="11031747" cy="6335537"/>
        </p:xfrm>
        <a:graphic>
          <a:graphicData uri="http://schemas.openxmlformats.org/drawingml/2006/table">
            <a:tbl>
              <a:tblPr/>
              <a:tblGrid>
                <a:gridCol w="2690005">
                  <a:extLst>
                    <a:ext uri="{9D8B030D-6E8A-4147-A177-3AD203B41FA5}">
                      <a16:colId xmlns:a16="http://schemas.microsoft.com/office/drawing/2014/main" val="3580123179"/>
                    </a:ext>
                  </a:extLst>
                </a:gridCol>
                <a:gridCol w="8341742">
                  <a:extLst>
                    <a:ext uri="{9D8B030D-6E8A-4147-A177-3AD203B41FA5}">
                      <a16:colId xmlns:a16="http://schemas.microsoft.com/office/drawing/2014/main" val="1896085049"/>
                    </a:ext>
                  </a:extLst>
                </a:gridCol>
              </a:tblGrid>
              <a:tr h="754911">
                <a:tc>
                  <a:txBody>
                    <a:bodyPr/>
                    <a:lstStyle/>
                    <a:p>
                      <a:pPr algn="just" fontAlgn="ctr"/>
                      <a:r>
                        <a:rPr lang="en-CA" sz="2800" b="1" dirty="0">
                          <a:effectLst/>
                        </a:rPr>
                        <a:t>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ctr"/>
                      <a:r>
                        <a:rPr lang="en-CA" sz="2800" b="1" dirty="0">
                          <a:effectLst/>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72132673"/>
                  </a:ext>
                </a:extLst>
              </a:tr>
              <a:tr h="870073">
                <a:tc>
                  <a:txBody>
                    <a:bodyPr/>
                    <a:lstStyle/>
                    <a:p>
                      <a:pPr algn="just" fontAlgn="t"/>
                      <a:r>
                        <a:rPr lang="en-CA" sz="2400" b="1" dirty="0">
                          <a:effectLst/>
                        </a:rPr>
                        <a:t>center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US" sz="2400">
                          <a:effectLst/>
                        </a:rPr>
                        <a:t>Put the object in the center of its container in both the vertical and horizontal axis, not changing its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50344957"/>
                  </a:ext>
                </a:extLst>
              </a:tr>
              <a:tr h="870073">
                <a:tc>
                  <a:txBody>
                    <a:bodyPr/>
                    <a:lstStyle/>
                    <a:p>
                      <a:pPr algn="just" fontAlgn="t"/>
                      <a:r>
                        <a:rPr lang="en-CA" sz="2400" b="1" dirty="0">
                          <a:effectLst/>
                        </a:rPr>
                        <a:t>fill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US" sz="2400">
                          <a:effectLst/>
                        </a:rPr>
                        <a:t>Grow the horizontal and vertical size of the object if needed so it completely fills its container. This is the 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2614488"/>
                  </a:ext>
                </a:extLst>
              </a:tr>
              <a:tr h="1626656">
                <a:tc>
                  <a:txBody>
                    <a:bodyPr/>
                    <a:lstStyle/>
                    <a:p>
                      <a:pPr algn="just" fontAlgn="t"/>
                      <a:r>
                        <a:rPr lang="en-CA" sz="2400" b="1" dirty="0" err="1">
                          <a:effectLst/>
                        </a:rPr>
                        <a:t>clip_vertical</a:t>
                      </a:r>
                      <a:endParaRPr lang="en-CA" sz="2400" b="1"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US" sz="2400" dirty="0">
                          <a:effectLst/>
                        </a:rPr>
                        <a:t>Additional option that can be set to have the top and/or bottom edges of the child clipped to its container's bounds. The clip is based on the vertical gravity: a top gravity clips the bottom edge, a bottom gravity clips the top edge, and neither clips both edges.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615536524"/>
                  </a:ext>
                </a:extLst>
              </a:tr>
              <a:tr h="1626656">
                <a:tc>
                  <a:txBody>
                    <a:bodyPr/>
                    <a:lstStyle/>
                    <a:p>
                      <a:pPr algn="just" fontAlgn="t"/>
                      <a:r>
                        <a:rPr lang="en-CA" sz="2400" b="1" dirty="0" err="1">
                          <a:effectLst/>
                        </a:rPr>
                        <a:t>clip_horizontal</a:t>
                      </a:r>
                      <a:endParaRPr lang="en-CA" sz="2400" b="1"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US" sz="2400" dirty="0">
                          <a:effectLst/>
                        </a:rPr>
                        <a:t>Additional option that can be set to have the left and/or right edges of the child clipped to its container's bounds. The clip is based on the horizontal gravity: a left gravity clips the right edge, a right gravity clips the left edge, and neither clips both edges.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0006348"/>
                  </a:ext>
                </a:extLst>
              </a:tr>
            </a:tbl>
          </a:graphicData>
        </a:graphic>
      </p:graphicFrame>
    </p:spTree>
    <p:extLst>
      <p:ext uri="{BB962C8B-B14F-4D97-AF65-F5344CB8AC3E}">
        <p14:creationId xmlns:p14="http://schemas.microsoft.com/office/powerpoint/2010/main" val="35029854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EAD8AD-1A9E-9A9B-7358-068C888B906B}"/>
              </a:ext>
            </a:extLst>
          </p:cNvPr>
          <p:cNvSpPr>
            <a:spLocks noGrp="1"/>
          </p:cNvSpPr>
          <p:nvPr>
            <p:ph idx="1"/>
          </p:nvPr>
        </p:nvSpPr>
        <p:spPr>
          <a:xfrm>
            <a:off x="838200" y="181155"/>
            <a:ext cx="10515600" cy="6521570"/>
          </a:xfrm>
        </p:spPr>
        <p:txBody>
          <a:bodyPr/>
          <a:lstStyle/>
          <a:p>
            <a:pPr marL="0" indent="0">
              <a:buNone/>
            </a:pPr>
            <a:r>
              <a:rPr lang="en-US" b="1" dirty="0" err="1"/>
              <a:t>android:mipMap</a:t>
            </a:r>
            <a:endParaRPr lang="en-US" b="1" dirty="0"/>
          </a:p>
          <a:p>
            <a:pPr marL="0" indent="0">
              <a:buNone/>
            </a:pPr>
            <a:r>
              <a:rPr lang="en-US" dirty="0"/>
              <a:t>Boolean. Enables or disables the mipmap hint. See </a:t>
            </a:r>
            <a:r>
              <a:rPr lang="en-US" dirty="0" err="1"/>
              <a:t>setHasMipMap</a:t>
            </a:r>
            <a:r>
              <a:rPr lang="en-US" dirty="0"/>
              <a:t>() for more information. The default value is false.</a:t>
            </a:r>
          </a:p>
          <a:p>
            <a:pPr marL="0" indent="0">
              <a:buNone/>
            </a:pPr>
            <a:r>
              <a:rPr lang="en-US" b="1" dirty="0" err="1"/>
              <a:t>android:tileMode</a:t>
            </a:r>
            <a:endParaRPr lang="en-US" b="1" dirty="0"/>
          </a:p>
          <a:p>
            <a:pPr marL="0" indent="0">
              <a:buNone/>
            </a:pPr>
            <a:r>
              <a:rPr lang="en-US" dirty="0"/>
              <a:t>Keyword. Defines the tile mode. When the tile mode is enabled, the bitmap is repeated. Gravity is ignored when the tile mode is enabled.</a:t>
            </a:r>
          </a:p>
          <a:p>
            <a:pPr marL="0" indent="0">
              <a:buNone/>
            </a:pPr>
            <a:r>
              <a:rPr lang="en-US" dirty="0"/>
              <a:t>Must be one of the following constant values:</a:t>
            </a:r>
          </a:p>
          <a:p>
            <a:pPr marL="0" indent="0">
              <a:buNone/>
            </a:pPr>
            <a:endParaRPr lang="en-CA" dirty="0"/>
          </a:p>
        </p:txBody>
      </p:sp>
      <p:graphicFrame>
        <p:nvGraphicFramePr>
          <p:cNvPr id="4" name="Table 3">
            <a:extLst>
              <a:ext uri="{FF2B5EF4-FFF2-40B4-BE49-F238E27FC236}">
                <a16:creationId xmlns:a16="http://schemas.microsoft.com/office/drawing/2014/main" id="{4F14B302-E7E1-4AA9-7B98-EA6B7CA14503}"/>
              </a:ext>
            </a:extLst>
          </p:cNvPr>
          <p:cNvGraphicFramePr>
            <a:graphicFrameLocks noGrp="1"/>
          </p:cNvGraphicFramePr>
          <p:nvPr>
            <p:extLst>
              <p:ext uri="{D42A27DB-BD31-4B8C-83A1-F6EECF244321}">
                <p14:modId xmlns:p14="http://schemas.microsoft.com/office/powerpoint/2010/main" val="2268233568"/>
              </p:ext>
            </p:extLst>
          </p:nvPr>
        </p:nvGraphicFramePr>
        <p:xfrm>
          <a:off x="534838" y="3942272"/>
          <a:ext cx="11145327" cy="2591680"/>
        </p:xfrm>
        <a:graphic>
          <a:graphicData uri="http://schemas.openxmlformats.org/drawingml/2006/table">
            <a:tbl>
              <a:tblPr/>
              <a:tblGrid>
                <a:gridCol w="1906437">
                  <a:extLst>
                    <a:ext uri="{9D8B030D-6E8A-4147-A177-3AD203B41FA5}">
                      <a16:colId xmlns:a16="http://schemas.microsoft.com/office/drawing/2014/main" val="1180794"/>
                    </a:ext>
                  </a:extLst>
                </a:gridCol>
                <a:gridCol w="9238890">
                  <a:extLst>
                    <a:ext uri="{9D8B030D-6E8A-4147-A177-3AD203B41FA5}">
                      <a16:colId xmlns:a16="http://schemas.microsoft.com/office/drawing/2014/main" val="1537281749"/>
                    </a:ext>
                  </a:extLst>
                </a:gridCol>
              </a:tblGrid>
              <a:tr h="384883">
                <a:tc>
                  <a:txBody>
                    <a:bodyPr/>
                    <a:lstStyle/>
                    <a:p>
                      <a:pPr algn="l" fontAlgn="ctr"/>
                      <a:r>
                        <a:rPr lang="en-CA" sz="2000" b="1">
                          <a:effectLst/>
                        </a:rPr>
                        <a:t>Value</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CA" sz="2000" b="1" dirty="0">
                          <a:effectLst/>
                        </a:rPr>
                        <a:t>Description</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227015173"/>
                  </a:ext>
                </a:extLst>
              </a:tr>
              <a:tr h="384883">
                <a:tc>
                  <a:txBody>
                    <a:bodyPr/>
                    <a:lstStyle/>
                    <a:p>
                      <a:pPr algn="l" fontAlgn="t"/>
                      <a:r>
                        <a:rPr lang="en-CA" sz="2000" b="1">
                          <a:effectLst/>
                        </a:rPr>
                        <a:t>disabled</a:t>
                      </a:r>
                    </a:p>
                  </a:txBody>
                  <a:tcPr marL="66944" marR="66944" marT="33472" marB="334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000" dirty="0">
                          <a:effectLst/>
                        </a:rPr>
                        <a:t>Don't tile the bitmap. This is the default value.</a:t>
                      </a:r>
                    </a:p>
                  </a:txBody>
                  <a:tcPr marL="66944" marR="66944" marT="33472" marB="334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305186730"/>
                  </a:ext>
                </a:extLst>
              </a:tr>
              <a:tr h="567328">
                <a:tc>
                  <a:txBody>
                    <a:bodyPr/>
                    <a:lstStyle/>
                    <a:p>
                      <a:pPr algn="l" fontAlgn="t"/>
                      <a:r>
                        <a:rPr lang="en-CA" sz="2000" b="1" dirty="0">
                          <a:effectLst/>
                        </a:rPr>
                        <a:t>clamp</a:t>
                      </a:r>
                    </a:p>
                  </a:txBody>
                  <a:tcPr marL="66944" marR="66944" marT="33472" marB="334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000" dirty="0">
                          <a:effectLst/>
                        </a:rPr>
                        <a:t>Replicate the edge color if the shader draws outside its original bounds</a:t>
                      </a:r>
                    </a:p>
                  </a:txBody>
                  <a:tcPr marL="66944" marR="66944" marT="33472" marB="334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872324275"/>
                  </a:ext>
                </a:extLst>
              </a:tr>
              <a:tr h="429343">
                <a:tc>
                  <a:txBody>
                    <a:bodyPr/>
                    <a:lstStyle/>
                    <a:p>
                      <a:pPr algn="l" fontAlgn="t"/>
                      <a:r>
                        <a:rPr lang="en-CA" sz="2000" b="1">
                          <a:effectLst/>
                        </a:rPr>
                        <a:t>repeat</a:t>
                      </a:r>
                    </a:p>
                  </a:txBody>
                  <a:tcPr marL="66944" marR="66944" marT="33472" marB="334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000">
                          <a:effectLst/>
                        </a:rPr>
                        <a:t>Repeat the shader's image horizontally and vertically.</a:t>
                      </a:r>
                    </a:p>
                  </a:txBody>
                  <a:tcPr marL="66944" marR="66944" marT="33472" marB="334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850123309"/>
                  </a:ext>
                </a:extLst>
              </a:tr>
              <a:tr h="825243">
                <a:tc>
                  <a:txBody>
                    <a:bodyPr/>
                    <a:lstStyle/>
                    <a:p>
                      <a:pPr algn="l" fontAlgn="t"/>
                      <a:r>
                        <a:rPr lang="en-CA" sz="2000" b="1" dirty="0">
                          <a:effectLst/>
                        </a:rPr>
                        <a:t>mirror</a:t>
                      </a:r>
                    </a:p>
                  </a:txBody>
                  <a:tcPr marL="66944" marR="66944" marT="33472" marB="334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000" dirty="0">
                          <a:effectLst/>
                        </a:rPr>
                        <a:t>Repeat the shader's image horizontally and vertically, alternating mirror images so that adjacent images always seam.</a:t>
                      </a:r>
                    </a:p>
                  </a:txBody>
                  <a:tcPr marL="66944" marR="66944" marT="33472" marB="334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69069917"/>
                  </a:ext>
                </a:extLst>
              </a:tr>
            </a:tbl>
          </a:graphicData>
        </a:graphic>
      </p:graphicFrame>
    </p:spTree>
    <p:extLst>
      <p:ext uri="{BB962C8B-B14F-4D97-AF65-F5344CB8AC3E}">
        <p14:creationId xmlns:p14="http://schemas.microsoft.com/office/powerpoint/2010/main" val="113302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7EED0-286C-33BA-F9FD-3DF082CD74F1}"/>
              </a:ext>
            </a:extLst>
          </p:cNvPr>
          <p:cNvSpPr>
            <a:spLocks noGrp="1"/>
          </p:cNvSpPr>
          <p:nvPr>
            <p:ph idx="1"/>
          </p:nvPr>
        </p:nvSpPr>
        <p:spPr>
          <a:xfrm>
            <a:off x="838200" y="621102"/>
            <a:ext cx="10515600" cy="5883215"/>
          </a:xfrm>
        </p:spPr>
        <p:txBody>
          <a:bodyPr>
            <a:normAutofit fontScale="92500" lnSpcReduction="20000"/>
          </a:bodyPr>
          <a:lstStyle/>
          <a:p>
            <a:pPr marL="0" indent="0" algn="just">
              <a:lnSpc>
                <a:spcPct val="150000"/>
              </a:lnSpc>
              <a:buNone/>
            </a:pPr>
            <a:r>
              <a:rPr lang="en-US" sz="3500" b="1" dirty="0"/>
              <a:t>Externalizing Resources in Android</a:t>
            </a:r>
          </a:p>
          <a:p>
            <a:pPr marL="0" indent="0" algn="just">
              <a:lnSpc>
                <a:spcPct val="150000"/>
              </a:lnSpc>
              <a:buNone/>
            </a:pPr>
            <a:r>
              <a:rPr lang="en-US" dirty="0"/>
              <a:t>Always externalize app resources such as images and strings from your code, so that you can maintain them independently. Also, provide alternative resources for specific device configurations by grouping them in specially named resource directories. At runtime, Android uses the appropriate resource based on the current configuration. For example, you might want to provide a different UI layout depending on the screen size or different strings depending on the language setting.</a:t>
            </a:r>
          </a:p>
          <a:p>
            <a:pPr marL="0" indent="0" algn="just">
              <a:lnSpc>
                <a:spcPct val="150000"/>
              </a:lnSpc>
              <a:buNone/>
            </a:pPr>
            <a:r>
              <a:rPr lang="en-US" dirty="0"/>
              <a:t>Once you externalize your app resources, you can access them using resource IDs that are generated in your project's R class. </a:t>
            </a:r>
            <a:endParaRPr lang="en-CA" dirty="0"/>
          </a:p>
        </p:txBody>
      </p:sp>
    </p:spTree>
    <p:extLst>
      <p:ext uri="{BB962C8B-B14F-4D97-AF65-F5344CB8AC3E}">
        <p14:creationId xmlns:p14="http://schemas.microsoft.com/office/powerpoint/2010/main" val="23048502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B3CA3-978D-AF65-7EBA-5FA51D44EC12}"/>
              </a:ext>
            </a:extLst>
          </p:cNvPr>
          <p:cNvSpPr>
            <a:spLocks noGrp="1"/>
          </p:cNvSpPr>
          <p:nvPr>
            <p:ph type="title"/>
          </p:nvPr>
        </p:nvSpPr>
        <p:spPr/>
        <p:txBody>
          <a:bodyPr/>
          <a:lstStyle/>
          <a:p>
            <a:r>
              <a:rPr lang="en-CA" dirty="0"/>
              <a:t>XML Bitmap : Example</a:t>
            </a:r>
          </a:p>
        </p:txBody>
      </p:sp>
      <p:sp>
        <p:nvSpPr>
          <p:cNvPr id="3" name="Content Placeholder 2">
            <a:extLst>
              <a:ext uri="{FF2B5EF4-FFF2-40B4-BE49-F238E27FC236}">
                <a16:creationId xmlns:a16="http://schemas.microsoft.com/office/drawing/2014/main" id="{F291CBC4-9FAF-8824-170B-03B4B244A4BD}"/>
              </a:ext>
            </a:extLst>
          </p:cNvPr>
          <p:cNvSpPr>
            <a:spLocks noGrp="1"/>
          </p:cNvSpPr>
          <p:nvPr>
            <p:ph idx="1"/>
          </p:nvPr>
        </p:nvSpPr>
        <p:spPr/>
        <p:txBody>
          <a:bodyPr/>
          <a:lstStyle/>
          <a:p>
            <a:pPr marL="0" indent="0">
              <a:lnSpc>
                <a:spcPct val="150000"/>
              </a:lnSpc>
              <a:buNone/>
            </a:pPr>
            <a:r>
              <a:rPr lang="en-CA" dirty="0"/>
              <a:t>&lt;?xml version="1.0" encoding="utf-8"?&gt;</a:t>
            </a:r>
          </a:p>
          <a:p>
            <a:pPr marL="0" indent="0">
              <a:lnSpc>
                <a:spcPct val="150000"/>
              </a:lnSpc>
              <a:buNone/>
            </a:pPr>
            <a:r>
              <a:rPr lang="en-CA" b="1" dirty="0"/>
              <a:t>&lt;bitmap </a:t>
            </a:r>
            <a:r>
              <a:rPr lang="en-CA" dirty="0" err="1"/>
              <a:t>xmlns:android</a:t>
            </a:r>
            <a:r>
              <a:rPr lang="en-CA" dirty="0"/>
              <a:t>="http://schemas.android.com/</a:t>
            </a:r>
            <a:r>
              <a:rPr lang="en-CA" dirty="0" err="1"/>
              <a:t>apk</a:t>
            </a:r>
            <a:r>
              <a:rPr lang="en-CA" dirty="0"/>
              <a:t>/res/android"</a:t>
            </a:r>
          </a:p>
          <a:p>
            <a:pPr marL="0" indent="0">
              <a:lnSpc>
                <a:spcPct val="150000"/>
              </a:lnSpc>
              <a:buNone/>
            </a:pPr>
            <a:r>
              <a:rPr lang="en-CA" dirty="0"/>
              <a:t>    </a:t>
            </a:r>
            <a:r>
              <a:rPr lang="en-CA" b="1" dirty="0" err="1">
                <a:solidFill>
                  <a:srgbClr val="0070C0"/>
                </a:solidFill>
              </a:rPr>
              <a:t>android:src</a:t>
            </a:r>
            <a:r>
              <a:rPr lang="en-CA" dirty="0"/>
              <a:t>="@drawable/icon"</a:t>
            </a:r>
          </a:p>
          <a:p>
            <a:pPr marL="0" indent="0">
              <a:lnSpc>
                <a:spcPct val="150000"/>
              </a:lnSpc>
              <a:buNone/>
            </a:pPr>
            <a:r>
              <a:rPr lang="en-CA" dirty="0"/>
              <a:t>    </a:t>
            </a:r>
            <a:r>
              <a:rPr lang="en-CA" b="1" dirty="0" err="1">
                <a:solidFill>
                  <a:srgbClr val="0070C0"/>
                </a:solidFill>
              </a:rPr>
              <a:t>android:tileMode</a:t>
            </a:r>
            <a:r>
              <a:rPr lang="en-CA" dirty="0"/>
              <a:t>="repeat" /&gt;</a:t>
            </a:r>
          </a:p>
        </p:txBody>
      </p:sp>
    </p:spTree>
    <p:extLst>
      <p:ext uri="{BB962C8B-B14F-4D97-AF65-F5344CB8AC3E}">
        <p14:creationId xmlns:p14="http://schemas.microsoft.com/office/powerpoint/2010/main" val="14918505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D0AD-F9DF-BD01-4567-EDBDF5780B05}"/>
              </a:ext>
            </a:extLst>
          </p:cNvPr>
          <p:cNvSpPr>
            <a:spLocks noGrp="1"/>
          </p:cNvSpPr>
          <p:nvPr>
            <p:ph type="title"/>
          </p:nvPr>
        </p:nvSpPr>
        <p:spPr/>
        <p:txBody>
          <a:bodyPr/>
          <a:lstStyle/>
          <a:p>
            <a:r>
              <a:rPr lang="en-CA" dirty="0"/>
              <a:t>XML files</a:t>
            </a:r>
          </a:p>
        </p:txBody>
      </p:sp>
      <p:sp>
        <p:nvSpPr>
          <p:cNvPr id="3" name="Content Placeholder 2">
            <a:extLst>
              <a:ext uri="{FF2B5EF4-FFF2-40B4-BE49-F238E27FC236}">
                <a16:creationId xmlns:a16="http://schemas.microsoft.com/office/drawing/2014/main" id="{3C34C211-F923-7ED3-0A62-3873F29410E2}"/>
              </a:ext>
            </a:extLst>
          </p:cNvPr>
          <p:cNvSpPr>
            <a:spLocks noGrp="1"/>
          </p:cNvSpPr>
          <p:nvPr>
            <p:ph idx="1"/>
          </p:nvPr>
        </p:nvSpPr>
        <p:spPr>
          <a:xfrm>
            <a:off x="838199" y="1561380"/>
            <a:ext cx="10893725" cy="4931495"/>
          </a:xfrm>
        </p:spPr>
        <p:txBody>
          <a:bodyPr>
            <a:normAutofit fontScale="92500" lnSpcReduction="20000"/>
          </a:bodyPr>
          <a:lstStyle/>
          <a:p>
            <a:pPr marL="0" indent="0" algn="just">
              <a:lnSpc>
                <a:spcPct val="150000"/>
              </a:lnSpc>
              <a:buNone/>
            </a:pPr>
            <a:r>
              <a:rPr lang="en-US" dirty="0"/>
              <a:t>XML stands for Extensible Markup Language. XML is a markup language much like HTML used to describe data. It is derived from Standard Generalized Markup Language(SGML). </a:t>
            </a:r>
          </a:p>
          <a:p>
            <a:pPr marL="0" indent="0" algn="just">
              <a:lnSpc>
                <a:spcPct val="150000"/>
              </a:lnSpc>
              <a:buNone/>
            </a:pPr>
            <a:r>
              <a:rPr lang="en-US" dirty="0"/>
              <a:t>Basically, the XML tags are not predefined in XML. We need to implement and define the tags in XML. XML tags define the data and used to store and organize data. It’s easily scalable and simple to develop. </a:t>
            </a:r>
          </a:p>
          <a:p>
            <a:pPr marL="0" indent="0" algn="just">
              <a:lnSpc>
                <a:spcPct val="150000"/>
              </a:lnSpc>
              <a:buNone/>
            </a:pPr>
            <a:r>
              <a:rPr lang="en-US" dirty="0"/>
              <a:t>In Android, the XML is used to implement UI-related data, and it’s a lightweight markup language that doesn’t make layout heavy. XML only contains tags, while implementing they need to be just invoked.</a:t>
            </a:r>
            <a:endParaRPr lang="en-CA" dirty="0"/>
          </a:p>
        </p:txBody>
      </p:sp>
    </p:spTree>
    <p:extLst>
      <p:ext uri="{BB962C8B-B14F-4D97-AF65-F5344CB8AC3E}">
        <p14:creationId xmlns:p14="http://schemas.microsoft.com/office/powerpoint/2010/main" val="40938649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47321-FE8B-79AA-DC3F-70545A6864C6}"/>
              </a:ext>
            </a:extLst>
          </p:cNvPr>
          <p:cNvSpPr>
            <a:spLocks noGrp="1"/>
          </p:cNvSpPr>
          <p:nvPr>
            <p:ph type="title"/>
          </p:nvPr>
        </p:nvSpPr>
        <p:spPr/>
        <p:txBody>
          <a:bodyPr/>
          <a:lstStyle/>
          <a:p>
            <a:r>
              <a:rPr lang="en-CA" dirty="0"/>
              <a:t>XML files</a:t>
            </a:r>
          </a:p>
        </p:txBody>
      </p:sp>
      <p:sp>
        <p:nvSpPr>
          <p:cNvPr id="3" name="Content Placeholder 2">
            <a:extLst>
              <a:ext uri="{FF2B5EF4-FFF2-40B4-BE49-F238E27FC236}">
                <a16:creationId xmlns:a16="http://schemas.microsoft.com/office/drawing/2014/main" id="{F70AF64B-ADD7-60DB-9533-9CB498A8EE98}"/>
              </a:ext>
            </a:extLst>
          </p:cNvPr>
          <p:cNvSpPr>
            <a:spLocks noGrp="1"/>
          </p:cNvSpPr>
          <p:nvPr>
            <p:ph idx="1"/>
          </p:nvPr>
        </p:nvSpPr>
        <p:spPr>
          <a:xfrm>
            <a:off x="215661" y="1518249"/>
            <a:ext cx="11455879" cy="4658714"/>
          </a:xfrm>
        </p:spPr>
        <p:txBody>
          <a:bodyPr>
            <a:normAutofit fontScale="85000" lnSpcReduction="10000"/>
          </a:bodyPr>
          <a:lstStyle/>
          <a:p>
            <a:pPr marL="0" indent="0" algn="just">
              <a:lnSpc>
                <a:spcPct val="150000"/>
              </a:lnSpc>
              <a:buNone/>
            </a:pPr>
            <a:r>
              <a:rPr lang="en-US" b="1" dirty="0"/>
              <a:t>Basics of User Interface(UI)</a:t>
            </a:r>
          </a:p>
          <a:p>
            <a:pPr marL="0" indent="0" algn="just">
              <a:lnSpc>
                <a:spcPct val="150000"/>
              </a:lnSpc>
              <a:buNone/>
            </a:pPr>
            <a:r>
              <a:rPr lang="en-US" dirty="0"/>
              <a:t>Basically in Android XML is used to implement the UI-related data. So understanding the core part of the UI interface with respect to XML is important. </a:t>
            </a:r>
          </a:p>
          <a:p>
            <a:pPr marL="0" indent="0" algn="just">
              <a:lnSpc>
                <a:spcPct val="150000"/>
              </a:lnSpc>
              <a:buNone/>
            </a:pPr>
            <a:r>
              <a:rPr lang="en-US" dirty="0"/>
              <a:t>The User Interface for an Android App is built as the hierarchy of main layouts, widgets. </a:t>
            </a:r>
          </a:p>
          <a:p>
            <a:pPr marL="0" indent="0" algn="just">
              <a:lnSpc>
                <a:spcPct val="150000"/>
              </a:lnSpc>
              <a:buNone/>
            </a:pPr>
            <a:r>
              <a:rPr lang="en-US" dirty="0"/>
              <a:t>The layouts are </a:t>
            </a:r>
            <a:r>
              <a:rPr lang="en-US" dirty="0" err="1"/>
              <a:t>ViewGroup</a:t>
            </a:r>
            <a:r>
              <a:rPr lang="en-US" dirty="0"/>
              <a:t> objects or containers that control how the child view should be positioned on the screen. Widgets here are view objects, such as Buttons and text boxes.</a:t>
            </a:r>
            <a:endParaRPr lang="en-CA" dirty="0"/>
          </a:p>
        </p:txBody>
      </p:sp>
    </p:spTree>
    <p:extLst>
      <p:ext uri="{BB962C8B-B14F-4D97-AF65-F5344CB8AC3E}">
        <p14:creationId xmlns:p14="http://schemas.microsoft.com/office/powerpoint/2010/main" val="13939866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1A95E3-6DFF-DC29-1EF5-EBB676EDB43B}"/>
              </a:ext>
            </a:extLst>
          </p:cNvPr>
          <p:cNvSpPr>
            <a:spLocks noGrp="1"/>
          </p:cNvSpPr>
          <p:nvPr>
            <p:ph idx="1"/>
          </p:nvPr>
        </p:nvSpPr>
        <p:spPr>
          <a:xfrm>
            <a:off x="810883" y="379561"/>
            <a:ext cx="11119449" cy="6323163"/>
          </a:xfrm>
        </p:spPr>
        <p:txBody>
          <a:bodyPr>
            <a:normAutofit fontScale="47500" lnSpcReduction="20000"/>
          </a:bodyPr>
          <a:lstStyle/>
          <a:p>
            <a:pPr marL="0" indent="0">
              <a:buNone/>
            </a:pPr>
            <a:r>
              <a:rPr lang="en-CA" sz="2900" b="1" dirty="0"/>
              <a:t>Example:</a:t>
            </a:r>
          </a:p>
          <a:p>
            <a:pPr marL="0" indent="0">
              <a:buNone/>
            </a:pPr>
            <a:r>
              <a:rPr lang="en-CA" sz="2900" dirty="0"/>
              <a:t>&lt;?xml version="1.0" encoding="utf-8"?&gt; </a:t>
            </a:r>
          </a:p>
          <a:p>
            <a:pPr marL="0" indent="0">
              <a:buNone/>
            </a:pPr>
            <a:r>
              <a:rPr lang="en-CA" sz="2900" dirty="0"/>
              <a:t>&lt;!--ViewGroup1--&gt;</a:t>
            </a:r>
          </a:p>
          <a:p>
            <a:pPr marL="0" indent="0">
              <a:buNone/>
            </a:pPr>
            <a:r>
              <a:rPr lang="en-CA" sz="2900" dirty="0"/>
              <a:t>&lt;</a:t>
            </a:r>
            <a:r>
              <a:rPr lang="en-CA" sz="2900" dirty="0" err="1"/>
              <a:t>LinearLayout</a:t>
            </a:r>
            <a:endParaRPr lang="en-CA" sz="2900" dirty="0"/>
          </a:p>
          <a:p>
            <a:pPr marL="0" indent="0">
              <a:buNone/>
            </a:pPr>
            <a:r>
              <a:rPr lang="en-CA" sz="2900" dirty="0"/>
              <a:t>	</a:t>
            </a:r>
            <a:r>
              <a:rPr lang="en-CA" sz="2900" dirty="0" err="1"/>
              <a:t>xmlns:android</a:t>
            </a:r>
            <a:r>
              <a:rPr lang="en-CA" sz="2900" dirty="0"/>
              <a:t>="http://schemas.android.com/</a:t>
            </a:r>
            <a:r>
              <a:rPr lang="en-CA" sz="2900" dirty="0" err="1"/>
              <a:t>apk</a:t>
            </a:r>
            <a:r>
              <a:rPr lang="en-CA" sz="2900" dirty="0"/>
              <a:t>/res/android"</a:t>
            </a:r>
          </a:p>
          <a:p>
            <a:pPr marL="0" indent="0">
              <a:buNone/>
            </a:pPr>
            <a:r>
              <a:rPr lang="en-CA" sz="2900" dirty="0"/>
              <a:t>	</a:t>
            </a:r>
            <a:r>
              <a:rPr lang="en-CA" sz="2900" dirty="0" err="1"/>
              <a:t>xmlns:app</a:t>
            </a:r>
            <a:r>
              <a:rPr lang="en-CA" sz="2900" dirty="0"/>
              <a:t>="http://schemas.android.com/</a:t>
            </a:r>
            <a:r>
              <a:rPr lang="en-CA" sz="2900" dirty="0" err="1"/>
              <a:t>apk</a:t>
            </a:r>
            <a:r>
              <a:rPr lang="en-CA" sz="2900" dirty="0"/>
              <a:t>/res-auto"</a:t>
            </a:r>
          </a:p>
          <a:p>
            <a:pPr marL="0" indent="0">
              <a:buNone/>
            </a:pPr>
            <a:r>
              <a:rPr lang="en-CA" sz="2900" dirty="0"/>
              <a:t>	</a:t>
            </a:r>
            <a:r>
              <a:rPr lang="en-CA" sz="2900" dirty="0" err="1"/>
              <a:t>xmlns:tools</a:t>
            </a:r>
            <a:r>
              <a:rPr lang="en-CA" sz="2900" dirty="0"/>
              <a:t>="http://schemas.android.com/tools"</a:t>
            </a:r>
          </a:p>
          <a:p>
            <a:pPr marL="0" indent="0">
              <a:buNone/>
            </a:pPr>
            <a:r>
              <a:rPr lang="en-CA" sz="2900" dirty="0"/>
              <a:t>	</a:t>
            </a:r>
            <a:r>
              <a:rPr lang="en-CA" sz="2900" dirty="0" err="1"/>
              <a:t>android:layout_width</a:t>
            </a:r>
            <a:r>
              <a:rPr lang="en-CA" sz="2900" dirty="0"/>
              <a:t>="</a:t>
            </a:r>
            <a:r>
              <a:rPr lang="en-CA" sz="2900" dirty="0" err="1"/>
              <a:t>match_parent</a:t>
            </a:r>
            <a:r>
              <a:rPr lang="en-CA" sz="2900" dirty="0"/>
              <a:t>"</a:t>
            </a:r>
          </a:p>
          <a:p>
            <a:pPr marL="0" indent="0">
              <a:buNone/>
            </a:pPr>
            <a:r>
              <a:rPr lang="en-CA" sz="2900" dirty="0"/>
              <a:t>	</a:t>
            </a:r>
            <a:r>
              <a:rPr lang="en-CA" sz="2900" dirty="0" err="1"/>
              <a:t>android:layout_height</a:t>
            </a:r>
            <a:r>
              <a:rPr lang="en-CA" sz="2900" dirty="0"/>
              <a:t>="</a:t>
            </a:r>
            <a:r>
              <a:rPr lang="en-CA" sz="2900" dirty="0" err="1"/>
              <a:t>match_parent</a:t>
            </a:r>
            <a:r>
              <a:rPr lang="en-CA" sz="2900" dirty="0"/>
              <a:t>"</a:t>
            </a:r>
          </a:p>
          <a:p>
            <a:pPr marL="0" indent="0">
              <a:buNone/>
            </a:pPr>
            <a:r>
              <a:rPr lang="en-CA" sz="2900" dirty="0"/>
              <a:t>	</a:t>
            </a:r>
            <a:r>
              <a:rPr lang="en-CA" sz="2900" dirty="0" err="1"/>
              <a:t>android:clipToPadding</a:t>
            </a:r>
            <a:r>
              <a:rPr lang="en-CA" sz="2900" dirty="0"/>
              <a:t>="false"</a:t>
            </a:r>
          </a:p>
          <a:p>
            <a:pPr marL="0" indent="0">
              <a:buNone/>
            </a:pPr>
            <a:r>
              <a:rPr lang="en-CA" sz="2900" dirty="0"/>
              <a:t>	</a:t>
            </a:r>
            <a:r>
              <a:rPr lang="en-CA" sz="2900" dirty="0" err="1"/>
              <a:t>android:orientation</a:t>
            </a:r>
            <a:r>
              <a:rPr lang="en-CA" sz="2900" dirty="0"/>
              <a:t>="vertical"</a:t>
            </a:r>
          </a:p>
          <a:p>
            <a:pPr marL="0" indent="0">
              <a:buNone/>
            </a:pPr>
            <a:r>
              <a:rPr lang="en-CA" sz="2900" dirty="0"/>
              <a:t>	</a:t>
            </a:r>
            <a:r>
              <a:rPr lang="en-CA" sz="2900" dirty="0" err="1"/>
              <a:t>android:padding</a:t>
            </a:r>
            <a:r>
              <a:rPr lang="en-CA" sz="2900" dirty="0"/>
              <a:t>="24dp"</a:t>
            </a:r>
          </a:p>
          <a:p>
            <a:pPr marL="0" indent="0">
              <a:buNone/>
            </a:pPr>
            <a:r>
              <a:rPr lang="en-CA" sz="2900" dirty="0"/>
              <a:t>	</a:t>
            </a:r>
            <a:r>
              <a:rPr lang="en-CA" sz="2900" dirty="0" err="1"/>
              <a:t>tools:context</a:t>
            </a:r>
            <a:r>
              <a:rPr lang="en-CA" sz="2900" dirty="0"/>
              <a:t>=".</a:t>
            </a:r>
            <a:r>
              <a:rPr lang="en-CA" sz="2900" dirty="0" err="1"/>
              <a:t>MainActivity</a:t>
            </a:r>
            <a:r>
              <a:rPr lang="en-CA" sz="2900" dirty="0"/>
              <a:t>"&gt; </a:t>
            </a:r>
          </a:p>
          <a:p>
            <a:pPr marL="0" indent="0">
              <a:buNone/>
            </a:pPr>
            <a:endParaRPr lang="en-CA" sz="2900" dirty="0"/>
          </a:p>
          <a:p>
            <a:pPr marL="0" indent="0">
              <a:buNone/>
            </a:pPr>
            <a:r>
              <a:rPr lang="en-CA" sz="2900" dirty="0"/>
              <a:t>	&lt;!--TextView1 widget inside ViewGroup1--&gt;</a:t>
            </a:r>
          </a:p>
          <a:p>
            <a:pPr marL="0" indent="0">
              <a:buNone/>
            </a:pPr>
            <a:r>
              <a:rPr lang="en-CA" sz="2900" dirty="0"/>
              <a:t>	&lt;</a:t>
            </a:r>
            <a:r>
              <a:rPr lang="en-CA" sz="2900" dirty="0" err="1"/>
              <a:t>TextView</a:t>
            </a:r>
            <a:endParaRPr lang="en-CA" sz="2900" dirty="0"/>
          </a:p>
          <a:p>
            <a:pPr marL="0" indent="0">
              <a:buNone/>
            </a:pPr>
            <a:r>
              <a:rPr lang="en-CA" sz="2900" dirty="0"/>
              <a:t>		style="@style/TextAppearance.MaterialComponents.Headline5"</a:t>
            </a:r>
          </a:p>
          <a:p>
            <a:pPr marL="0" indent="0">
              <a:buNone/>
            </a:pPr>
            <a:r>
              <a:rPr lang="en-CA" sz="2900" dirty="0"/>
              <a:t>		</a:t>
            </a:r>
            <a:r>
              <a:rPr lang="en-CA" sz="2900" dirty="0" err="1"/>
              <a:t>android:layout_width</a:t>
            </a:r>
            <a:r>
              <a:rPr lang="en-CA" sz="2900" dirty="0"/>
              <a:t>="</a:t>
            </a:r>
            <a:r>
              <a:rPr lang="en-CA" sz="2900" dirty="0" err="1"/>
              <a:t>wrap_content</a:t>
            </a:r>
            <a:r>
              <a:rPr lang="en-CA" sz="2900" dirty="0"/>
              <a:t>"</a:t>
            </a:r>
          </a:p>
          <a:p>
            <a:pPr marL="0" indent="0">
              <a:buNone/>
            </a:pPr>
            <a:r>
              <a:rPr lang="en-CA" sz="2900" dirty="0"/>
              <a:t>		</a:t>
            </a:r>
            <a:r>
              <a:rPr lang="en-CA" sz="2900" dirty="0" err="1"/>
              <a:t>android:layout_height</a:t>
            </a:r>
            <a:r>
              <a:rPr lang="en-CA" sz="2900" dirty="0"/>
              <a:t>="</a:t>
            </a:r>
            <a:r>
              <a:rPr lang="en-CA" sz="2900" dirty="0" err="1"/>
              <a:t>wrap_content</a:t>
            </a:r>
            <a:r>
              <a:rPr lang="en-CA" sz="2900" dirty="0"/>
              <a:t>"</a:t>
            </a:r>
          </a:p>
          <a:p>
            <a:pPr marL="0" indent="0">
              <a:buNone/>
            </a:pPr>
            <a:r>
              <a:rPr lang="en-CA" sz="2900" dirty="0"/>
              <a:t>		</a:t>
            </a:r>
            <a:r>
              <a:rPr lang="en-CA" sz="2900" dirty="0" err="1"/>
              <a:t>android:text</a:t>
            </a:r>
            <a:r>
              <a:rPr lang="en-CA" sz="2900" dirty="0"/>
              <a:t>="GEEKSFORGEEKS"</a:t>
            </a:r>
          </a:p>
          <a:p>
            <a:pPr marL="0" indent="0">
              <a:buNone/>
            </a:pPr>
            <a:r>
              <a:rPr lang="en-CA" sz="2900" dirty="0"/>
              <a:t>		</a:t>
            </a:r>
            <a:r>
              <a:rPr lang="en-CA" sz="2900" dirty="0" err="1"/>
              <a:t>android:textColor</a:t>
            </a:r>
            <a:r>
              <a:rPr lang="en-CA" sz="2900" dirty="0"/>
              <a:t>="@color/green_500" /&gt; </a:t>
            </a:r>
          </a:p>
          <a:p>
            <a:pPr marL="0" indent="0">
              <a:buNone/>
            </a:pPr>
            <a:endParaRPr lang="en-CA" dirty="0"/>
          </a:p>
          <a:p>
            <a:pPr marL="0" indent="0">
              <a:buNone/>
            </a:pPr>
            <a:r>
              <a:rPr lang="en-CA" dirty="0"/>
              <a:t>	</a:t>
            </a:r>
          </a:p>
        </p:txBody>
      </p:sp>
    </p:spTree>
    <p:extLst>
      <p:ext uri="{BB962C8B-B14F-4D97-AF65-F5344CB8AC3E}">
        <p14:creationId xmlns:p14="http://schemas.microsoft.com/office/powerpoint/2010/main" val="3783314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000C5A-E132-CA4C-0294-AE6B94CFF09E}"/>
              </a:ext>
            </a:extLst>
          </p:cNvPr>
          <p:cNvSpPr>
            <a:spLocks noGrp="1"/>
          </p:cNvSpPr>
          <p:nvPr>
            <p:ph idx="1"/>
          </p:nvPr>
        </p:nvSpPr>
        <p:spPr>
          <a:xfrm>
            <a:off x="838200" y="465826"/>
            <a:ext cx="10515600" cy="5711137"/>
          </a:xfrm>
        </p:spPr>
        <p:txBody>
          <a:bodyPr>
            <a:normAutofit fontScale="92500" lnSpcReduction="20000"/>
          </a:bodyPr>
          <a:lstStyle/>
          <a:p>
            <a:pPr marL="0" indent="0">
              <a:buNone/>
            </a:pPr>
            <a:r>
              <a:rPr lang="en-CA" dirty="0"/>
              <a:t>&lt;!--TextView2 widget inside ViewGroup1--&gt;</a:t>
            </a:r>
          </a:p>
          <a:p>
            <a:pPr marL="0" indent="0">
              <a:buNone/>
            </a:pPr>
            <a:r>
              <a:rPr lang="en-CA" dirty="0"/>
              <a:t>	&lt;</a:t>
            </a:r>
            <a:r>
              <a:rPr lang="en-CA" dirty="0" err="1"/>
              <a:t>TextView</a:t>
            </a:r>
            <a:endParaRPr lang="en-CA" dirty="0"/>
          </a:p>
          <a:p>
            <a:pPr marL="0" indent="0">
              <a:buNone/>
            </a:pPr>
            <a:r>
              <a:rPr lang="en-CA" dirty="0"/>
              <a:t>		style="@style/TextAppearance.MaterialComponents.Headline6"</a:t>
            </a:r>
          </a:p>
          <a:p>
            <a:pPr marL="0" indent="0">
              <a:buNone/>
            </a:pPr>
            <a:r>
              <a:rPr lang="en-CA" dirty="0"/>
              <a:t>		</a:t>
            </a:r>
            <a:r>
              <a:rPr lang="en-CA" dirty="0" err="1"/>
              <a:t>android:layout_width</a:t>
            </a:r>
            <a:r>
              <a:rPr lang="en-CA" dirty="0"/>
              <a:t>="</a:t>
            </a:r>
            <a:r>
              <a:rPr lang="en-CA" dirty="0" err="1"/>
              <a:t>wrap_content</a:t>
            </a:r>
            <a:r>
              <a:rPr lang="en-CA" dirty="0"/>
              <a:t>"</a:t>
            </a:r>
          </a:p>
          <a:p>
            <a:pPr marL="0" indent="0">
              <a:buNone/>
            </a:pPr>
            <a:r>
              <a:rPr lang="en-CA" dirty="0"/>
              <a:t>		</a:t>
            </a:r>
            <a:r>
              <a:rPr lang="en-CA" dirty="0" err="1"/>
              <a:t>android:layout_height</a:t>
            </a:r>
            <a:r>
              <a:rPr lang="en-CA" dirty="0"/>
              <a:t>="</a:t>
            </a:r>
            <a:r>
              <a:rPr lang="en-CA" dirty="0" err="1"/>
              <a:t>wrap_content</a:t>
            </a:r>
            <a:r>
              <a:rPr lang="en-CA" dirty="0"/>
              <a:t>"</a:t>
            </a:r>
          </a:p>
          <a:p>
            <a:pPr marL="0" indent="0">
              <a:buNone/>
            </a:pPr>
            <a:r>
              <a:rPr lang="en-CA" dirty="0"/>
              <a:t>		</a:t>
            </a:r>
            <a:r>
              <a:rPr lang="en-CA" dirty="0" err="1"/>
              <a:t>android:layout_marginTop</a:t>
            </a:r>
            <a:r>
              <a:rPr lang="en-CA" dirty="0"/>
              <a:t>="16dp"</a:t>
            </a:r>
          </a:p>
          <a:p>
            <a:pPr marL="0" indent="0">
              <a:buNone/>
            </a:pPr>
            <a:r>
              <a:rPr lang="en-CA" dirty="0"/>
              <a:t>		</a:t>
            </a:r>
            <a:r>
              <a:rPr lang="en-CA" dirty="0" err="1"/>
              <a:t>android:text</a:t>
            </a:r>
            <a:r>
              <a:rPr lang="en-CA" dirty="0"/>
              <a:t>="Enter the user information"</a:t>
            </a:r>
          </a:p>
          <a:p>
            <a:pPr marL="0" indent="0">
              <a:buNone/>
            </a:pPr>
            <a:r>
              <a:rPr lang="en-CA" dirty="0"/>
              <a:t>		</a:t>
            </a:r>
            <a:r>
              <a:rPr lang="en-CA" dirty="0" err="1"/>
              <a:t>app:layout_constraintBottom_toBottomOf</a:t>
            </a:r>
            <a:r>
              <a:rPr lang="en-CA" dirty="0"/>
              <a:t>="parent"</a:t>
            </a:r>
          </a:p>
          <a:p>
            <a:pPr marL="0" indent="0">
              <a:buNone/>
            </a:pPr>
            <a:r>
              <a:rPr lang="en-CA" dirty="0"/>
              <a:t>		</a:t>
            </a:r>
            <a:r>
              <a:rPr lang="en-CA" dirty="0" err="1"/>
              <a:t>app:layout_constraintLeft_toLeftOf</a:t>
            </a:r>
            <a:r>
              <a:rPr lang="en-CA" dirty="0"/>
              <a:t>="parent"</a:t>
            </a:r>
          </a:p>
          <a:p>
            <a:pPr marL="0" indent="0">
              <a:buNone/>
            </a:pPr>
            <a:r>
              <a:rPr lang="en-CA" dirty="0"/>
              <a:t>		</a:t>
            </a:r>
            <a:r>
              <a:rPr lang="en-CA" dirty="0" err="1"/>
              <a:t>app:layout_constraintRight_toRightOf</a:t>
            </a:r>
            <a:r>
              <a:rPr lang="en-CA" dirty="0"/>
              <a:t>="parent"</a:t>
            </a:r>
          </a:p>
          <a:p>
            <a:pPr marL="0" indent="0">
              <a:buNone/>
            </a:pPr>
            <a:r>
              <a:rPr lang="en-CA" dirty="0"/>
              <a:t>		</a:t>
            </a:r>
            <a:r>
              <a:rPr lang="en-CA" dirty="0" err="1"/>
              <a:t>app:layout_constraintTop_toTopOf</a:t>
            </a:r>
            <a:r>
              <a:rPr lang="en-CA" dirty="0"/>
              <a:t>="parent" /&gt; </a:t>
            </a:r>
          </a:p>
          <a:p>
            <a:pPr marL="0" indent="0">
              <a:buNone/>
            </a:pPr>
            <a:endParaRPr lang="en-CA" dirty="0"/>
          </a:p>
          <a:p>
            <a:pPr marL="0" indent="0">
              <a:buNone/>
            </a:pPr>
            <a:r>
              <a:rPr lang="en-CA" dirty="0"/>
              <a:t>	</a:t>
            </a:r>
          </a:p>
        </p:txBody>
      </p:sp>
    </p:spTree>
    <p:extLst>
      <p:ext uri="{BB962C8B-B14F-4D97-AF65-F5344CB8AC3E}">
        <p14:creationId xmlns:p14="http://schemas.microsoft.com/office/powerpoint/2010/main" val="16857894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A9B323-2959-C477-0FC3-FF9E886BD72A}"/>
              </a:ext>
            </a:extLst>
          </p:cNvPr>
          <p:cNvSpPr>
            <a:spLocks noGrp="1"/>
          </p:cNvSpPr>
          <p:nvPr>
            <p:ph idx="1"/>
          </p:nvPr>
        </p:nvSpPr>
        <p:spPr>
          <a:xfrm>
            <a:off x="838200" y="474453"/>
            <a:ext cx="10515600" cy="5702510"/>
          </a:xfrm>
        </p:spPr>
        <p:txBody>
          <a:bodyPr>
            <a:normAutofit fontScale="77500" lnSpcReduction="20000"/>
          </a:bodyPr>
          <a:lstStyle/>
          <a:p>
            <a:pPr marL="0" indent="0">
              <a:buNone/>
            </a:pPr>
            <a:r>
              <a:rPr lang="en-CA" dirty="0"/>
              <a:t>&lt;!--ViewGroup2--&gt;</a:t>
            </a:r>
          </a:p>
          <a:p>
            <a:pPr marL="0" indent="0">
              <a:buNone/>
            </a:pPr>
            <a:r>
              <a:rPr lang="en-CA" dirty="0"/>
              <a:t>	&lt;</a:t>
            </a:r>
            <a:r>
              <a:rPr lang="en-CA" dirty="0" err="1"/>
              <a:t>RelativeLayout</a:t>
            </a:r>
            <a:endParaRPr lang="en-CA" dirty="0"/>
          </a:p>
          <a:p>
            <a:pPr marL="0" indent="0">
              <a:buNone/>
            </a:pPr>
            <a:r>
              <a:rPr lang="en-CA" dirty="0"/>
              <a:t>		</a:t>
            </a:r>
            <a:r>
              <a:rPr lang="en-CA" dirty="0" err="1"/>
              <a:t>android:layout_width</a:t>
            </a:r>
            <a:r>
              <a:rPr lang="en-CA" dirty="0"/>
              <a:t>="</a:t>
            </a:r>
            <a:r>
              <a:rPr lang="en-CA" dirty="0" err="1"/>
              <a:t>match_parent</a:t>
            </a:r>
            <a:r>
              <a:rPr lang="en-CA" dirty="0"/>
              <a:t>"</a:t>
            </a:r>
          </a:p>
          <a:p>
            <a:pPr marL="0" indent="0">
              <a:buNone/>
            </a:pPr>
            <a:r>
              <a:rPr lang="en-CA" dirty="0"/>
              <a:t>		</a:t>
            </a:r>
            <a:r>
              <a:rPr lang="en-CA" dirty="0" err="1"/>
              <a:t>android:layout_height</a:t>
            </a:r>
            <a:r>
              <a:rPr lang="en-CA" dirty="0"/>
              <a:t>="</a:t>
            </a:r>
            <a:r>
              <a:rPr lang="en-CA" dirty="0" err="1"/>
              <a:t>wrap_content</a:t>
            </a:r>
            <a:r>
              <a:rPr lang="en-CA" dirty="0"/>
              <a:t>"</a:t>
            </a:r>
          </a:p>
          <a:p>
            <a:pPr marL="0" indent="0">
              <a:buNone/>
            </a:pPr>
            <a:r>
              <a:rPr lang="en-CA" dirty="0"/>
              <a:t>		</a:t>
            </a:r>
            <a:r>
              <a:rPr lang="en-CA" dirty="0" err="1"/>
              <a:t>android:layout_marginTop</a:t>
            </a:r>
            <a:r>
              <a:rPr lang="en-CA" dirty="0"/>
              <a:t>="8dp"</a:t>
            </a:r>
          </a:p>
          <a:p>
            <a:pPr marL="0" indent="0">
              <a:buNone/>
            </a:pPr>
            <a:r>
              <a:rPr lang="en-CA" dirty="0"/>
              <a:t>		</a:t>
            </a:r>
            <a:r>
              <a:rPr lang="en-CA" dirty="0" err="1"/>
              <a:t>android:clipToPadding</a:t>
            </a:r>
            <a:r>
              <a:rPr lang="en-CA" dirty="0"/>
              <a:t>="false"&gt; </a:t>
            </a:r>
          </a:p>
          <a:p>
            <a:pPr marL="0" indent="0">
              <a:buNone/>
            </a:pPr>
            <a:endParaRPr lang="en-CA" dirty="0"/>
          </a:p>
          <a:p>
            <a:pPr marL="0" indent="0">
              <a:buNone/>
            </a:pPr>
            <a:r>
              <a:rPr lang="en-CA" dirty="0"/>
              <a:t>		&lt;!--EditText1 widget inside ViewGroup2--&gt;</a:t>
            </a:r>
          </a:p>
          <a:p>
            <a:pPr marL="0" indent="0">
              <a:buNone/>
            </a:pPr>
            <a:r>
              <a:rPr lang="en-CA" dirty="0"/>
              <a:t>		&lt;</a:t>
            </a:r>
            <a:r>
              <a:rPr lang="en-CA" dirty="0" err="1"/>
              <a:t>EditText</a:t>
            </a:r>
            <a:endParaRPr lang="en-CA" dirty="0"/>
          </a:p>
          <a:p>
            <a:pPr marL="0" indent="0">
              <a:buNone/>
            </a:pPr>
            <a:r>
              <a:rPr lang="en-CA" dirty="0"/>
              <a:t>			</a:t>
            </a:r>
            <a:r>
              <a:rPr lang="en-CA" dirty="0" err="1"/>
              <a:t>android:id</a:t>
            </a:r>
            <a:r>
              <a:rPr lang="en-CA" dirty="0"/>
              <a:t>="@+id/editText1"</a:t>
            </a:r>
          </a:p>
          <a:p>
            <a:pPr marL="0" indent="0">
              <a:buNone/>
            </a:pPr>
            <a:r>
              <a:rPr lang="en-CA" dirty="0"/>
              <a:t>			</a:t>
            </a:r>
            <a:r>
              <a:rPr lang="en-CA" dirty="0" err="1"/>
              <a:t>android:layout_width</a:t>
            </a:r>
            <a:r>
              <a:rPr lang="en-CA" dirty="0"/>
              <a:t>="</a:t>
            </a:r>
            <a:r>
              <a:rPr lang="en-CA" dirty="0" err="1"/>
              <a:t>match_parent</a:t>
            </a:r>
            <a:r>
              <a:rPr lang="en-CA" dirty="0"/>
              <a:t>"</a:t>
            </a:r>
          </a:p>
          <a:p>
            <a:pPr marL="0" indent="0">
              <a:buNone/>
            </a:pPr>
            <a:r>
              <a:rPr lang="en-CA" dirty="0"/>
              <a:t>			</a:t>
            </a:r>
            <a:r>
              <a:rPr lang="en-CA" dirty="0" err="1"/>
              <a:t>android:layout_height</a:t>
            </a:r>
            <a:r>
              <a:rPr lang="en-CA" dirty="0"/>
              <a:t>="</a:t>
            </a:r>
            <a:r>
              <a:rPr lang="en-CA" dirty="0" err="1"/>
              <a:t>wrap_content</a:t>
            </a:r>
            <a:r>
              <a:rPr lang="en-CA" dirty="0"/>
              <a:t>"</a:t>
            </a:r>
          </a:p>
          <a:p>
            <a:pPr marL="0" indent="0">
              <a:buNone/>
            </a:pPr>
            <a:r>
              <a:rPr lang="en-CA" dirty="0"/>
              <a:t>			</a:t>
            </a:r>
            <a:r>
              <a:rPr lang="en-CA" dirty="0" err="1"/>
              <a:t>android:hint</a:t>
            </a:r>
            <a:r>
              <a:rPr lang="en-CA" dirty="0"/>
              <a:t>="Enter first name" /&gt; </a:t>
            </a:r>
          </a:p>
          <a:p>
            <a:pPr marL="0" indent="0">
              <a:buNone/>
            </a:pPr>
            <a:endParaRPr lang="en-CA" dirty="0"/>
          </a:p>
          <a:p>
            <a:pPr marL="0" indent="0">
              <a:buNone/>
            </a:pPr>
            <a:r>
              <a:rPr lang="en-CA" dirty="0"/>
              <a:t>		</a:t>
            </a:r>
          </a:p>
        </p:txBody>
      </p:sp>
    </p:spTree>
    <p:extLst>
      <p:ext uri="{BB962C8B-B14F-4D97-AF65-F5344CB8AC3E}">
        <p14:creationId xmlns:p14="http://schemas.microsoft.com/office/powerpoint/2010/main" val="1098053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1DF4FB-3E59-6BD8-5008-A6D53D28FF28}"/>
              </a:ext>
            </a:extLst>
          </p:cNvPr>
          <p:cNvSpPr>
            <a:spLocks noGrp="1"/>
          </p:cNvSpPr>
          <p:nvPr>
            <p:ph idx="1"/>
          </p:nvPr>
        </p:nvSpPr>
        <p:spPr>
          <a:xfrm>
            <a:off x="838200" y="422694"/>
            <a:ext cx="10515600" cy="6176514"/>
          </a:xfrm>
        </p:spPr>
        <p:txBody>
          <a:bodyPr>
            <a:normAutofit fontScale="62500" lnSpcReduction="20000"/>
          </a:bodyPr>
          <a:lstStyle/>
          <a:p>
            <a:pPr marL="0" indent="0">
              <a:buNone/>
            </a:pPr>
            <a:r>
              <a:rPr lang="en-US" dirty="0"/>
              <a:t>&lt;!--EditText2 widget inside ViewGroup2--&gt;</a:t>
            </a:r>
          </a:p>
          <a:p>
            <a:pPr marL="0" indent="0">
              <a:buNone/>
            </a:pPr>
            <a:r>
              <a:rPr lang="en-US" dirty="0"/>
              <a:t>		&lt;</a:t>
            </a:r>
            <a:r>
              <a:rPr lang="en-US" dirty="0" err="1"/>
              <a:t>EditText</a:t>
            </a:r>
            <a:endParaRPr lang="en-US" dirty="0"/>
          </a:p>
          <a:p>
            <a:pPr marL="0" indent="0">
              <a:buNone/>
            </a:pPr>
            <a:r>
              <a:rPr lang="en-US" dirty="0"/>
              <a:t>			</a:t>
            </a:r>
            <a:r>
              <a:rPr lang="en-US" dirty="0" err="1"/>
              <a:t>android:id</a:t>
            </a:r>
            <a:r>
              <a:rPr lang="en-US" dirty="0"/>
              <a:t>="@+id/editText2"</a:t>
            </a:r>
          </a:p>
          <a:p>
            <a:pPr marL="0" indent="0">
              <a:buNone/>
            </a:pPr>
            <a:r>
              <a:rPr lang="en-US" dirty="0"/>
              <a:t>			</a:t>
            </a:r>
            <a:r>
              <a:rPr lang="en-US" dirty="0" err="1"/>
              <a:t>android:layout_width</a:t>
            </a:r>
            <a:r>
              <a:rPr lang="en-US" dirty="0"/>
              <a:t>="</a:t>
            </a:r>
            <a:r>
              <a:rPr lang="en-US" dirty="0" err="1"/>
              <a:t>match_parent</a:t>
            </a:r>
            <a:r>
              <a:rPr lang="en-US" dirty="0"/>
              <a:t>"</a:t>
            </a:r>
          </a:p>
          <a:p>
            <a:pPr marL="0" indent="0">
              <a:buNone/>
            </a:pPr>
            <a:r>
              <a:rPr lang="en-US" dirty="0"/>
              <a:t>			</a:t>
            </a:r>
            <a:r>
              <a:rPr lang="en-US" dirty="0" err="1"/>
              <a:t>android:layout_height</a:t>
            </a:r>
            <a:r>
              <a:rPr lang="en-US" dirty="0"/>
              <a:t>="</a:t>
            </a:r>
            <a:r>
              <a:rPr lang="en-US" dirty="0" err="1"/>
              <a:t>wrap_content</a:t>
            </a:r>
            <a:r>
              <a:rPr lang="en-US" dirty="0"/>
              <a:t>"</a:t>
            </a:r>
          </a:p>
          <a:p>
            <a:pPr marL="0" indent="0">
              <a:buNone/>
            </a:pPr>
            <a:r>
              <a:rPr lang="en-US" dirty="0"/>
              <a:t>			</a:t>
            </a:r>
            <a:r>
              <a:rPr lang="en-US" dirty="0" err="1"/>
              <a:t>android:layout_below</a:t>
            </a:r>
            <a:r>
              <a:rPr lang="en-US" dirty="0"/>
              <a:t>="@id/editText1"</a:t>
            </a:r>
          </a:p>
          <a:p>
            <a:pPr marL="0" indent="0">
              <a:buNone/>
            </a:pPr>
            <a:r>
              <a:rPr lang="en-US" dirty="0"/>
              <a:t>			</a:t>
            </a:r>
            <a:r>
              <a:rPr lang="en-US" dirty="0" err="1"/>
              <a:t>android:hint</a:t>
            </a:r>
            <a:r>
              <a:rPr lang="en-US" dirty="0"/>
              <a:t>="Enter last name" /&gt; </a:t>
            </a:r>
          </a:p>
          <a:p>
            <a:pPr marL="0" indent="0">
              <a:buNone/>
            </a:pPr>
            <a:endParaRPr lang="en-US" dirty="0"/>
          </a:p>
          <a:p>
            <a:pPr marL="0" indent="0">
              <a:buNone/>
            </a:pPr>
            <a:r>
              <a:rPr lang="en-US" dirty="0"/>
              <a:t>		&lt;!--Button widget inside ViewGroup2--&gt;</a:t>
            </a:r>
          </a:p>
          <a:p>
            <a:pPr marL="0" indent="0">
              <a:buNone/>
            </a:pPr>
            <a:r>
              <a:rPr lang="en-US" dirty="0"/>
              <a:t>		&lt;Button</a:t>
            </a:r>
          </a:p>
          <a:p>
            <a:pPr marL="0" indent="0">
              <a:buNone/>
            </a:pPr>
            <a:r>
              <a:rPr lang="en-US" dirty="0"/>
              <a:t>			</a:t>
            </a:r>
            <a:r>
              <a:rPr lang="en-US" dirty="0" err="1"/>
              <a:t>android:layout_width</a:t>
            </a:r>
            <a:r>
              <a:rPr lang="en-US" dirty="0"/>
              <a:t>="</a:t>
            </a:r>
            <a:r>
              <a:rPr lang="en-US" dirty="0" err="1"/>
              <a:t>wrap_content</a:t>
            </a:r>
            <a:r>
              <a:rPr lang="en-US" dirty="0"/>
              <a:t>"</a:t>
            </a:r>
          </a:p>
          <a:p>
            <a:pPr marL="0" indent="0">
              <a:buNone/>
            </a:pPr>
            <a:r>
              <a:rPr lang="en-US" dirty="0"/>
              <a:t>			</a:t>
            </a:r>
            <a:r>
              <a:rPr lang="en-US" dirty="0" err="1"/>
              <a:t>android:layout_height</a:t>
            </a:r>
            <a:r>
              <a:rPr lang="en-US" dirty="0"/>
              <a:t>="</a:t>
            </a:r>
            <a:r>
              <a:rPr lang="en-US" dirty="0" err="1"/>
              <a:t>wrap_content</a:t>
            </a:r>
            <a:r>
              <a:rPr lang="en-US" dirty="0"/>
              <a:t>"</a:t>
            </a:r>
          </a:p>
          <a:p>
            <a:pPr marL="0" indent="0">
              <a:buNone/>
            </a:pPr>
            <a:r>
              <a:rPr lang="en-US" dirty="0"/>
              <a:t>			</a:t>
            </a:r>
            <a:r>
              <a:rPr lang="en-US" dirty="0" err="1"/>
              <a:t>android:layout_below</a:t>
            </a:r>
            <a:r>
              <a:rPr lang="en-US" dirty="0"/>
              <a:t>="@id/editText2"</a:t>
            </a:r>
          </a:p>
          <a:p>
            <a:pPr marL="0" indent="0">
              <a:buNone/>
            </a:pPr>
            <a:r>
              <a:rPr lang="en-US" dirty="0"/>
              <a:t>			</a:t>
            </a:r>
            <a:r>
              <a:rPr lang="en-US" dirty="0" err="1"/>
              <a:t>android:layout_alignParentEnd</a:t>
            </a:r>
            <a:r>
              <a:rPr lang="en-US" dirty="0"/>
              <a:t>="true"</a:t>
            </a:r>
          </a:p>
          <a:p>
            <a:pPr marL="0" indent="0">
              <a:buNone/>
            </a:pPr>
            <a:r>
              <a:rPr lang="en-US" dirty="0"/>
              <a:t>			</a:t>
            </a:r>
            <a:r>
              <a:rPr lang="en-US" dirty="0" err="1"/>
              <a:t>android:text</a:t>
            </a:r>
            <a:r>
              <a:rPr lang="en-US" dirty="0"/>
              <a:t>="Submit" /&gt; </a:t>
            </a:r>
          </a:p>
          <a:p>
            <a:pPr marL="0" indent="0">
              <a:buNone/>
            </a:pPr>
            <a:endParaRPr lang="en-US" dirty="0"/>
          </a:p>
          <a:p>
            <a:pPr marL="0" indent="0">
              <a:buNone/>
            </a:pPr>
            <a:r>
              <a:rPr lang="en-US" dirty="0"/>
              <a:t>	&lt;/</a:t>
            </a:r>
            <a:r>
              <a:rPr lang="en-US" dirty="0" err="1"/>
              <a:t>RelativeLayout</a:t>
            </a:r>
            <a:r>
              <a:rPr lang="en-US" dirty="0"/>
              <a:t>&gt;&lt;!--End of ViewGroup2--&gt;</a:t>
            </a:r>
          </a:p>
          <a:p>
            <a:pPr marL="0" indent="0">
              <a:buNone/>
            </a:pPr>
            <a:endParaRPr lang="en-US" dirty="0"/>
          </a:p>
          <a:p>
            <a:pPr marL="0" indent="0">
              <a:buNone/>
            </a:pPr>
            <a:r>
              <a:rPr lang="en-US" dirty="0"/>
              <a:t>&lt;/</a:t>
            </a:r>
            <a:r>
              <a:rPr lang="en-US" dirty="0" err="1"/>
              <a:t>LinearLayout</a:t>
            </a:r>
            <a:r>
              <a:rPr lang="en-US" dirty="0"/>
              <a:t>&gt;&lt;!--End of ViewGroup1--&gt;</a:t>
            </a:r>
          </a:p>
          <a:p>
            <a:pPr marL="0" indent="0">
              <a:buNone/>
            </a:pPr>
            <a:endParaRPr lang="en-CA" dirty="0"/>
          </a:p>
        </p:txBody>
      </p:sp>
    </p:spTree>
    <p:extLst>
      <p:ext uri="{BB962C8B-B14F-4D97-AF65-F5344CB8AC3E}">
        <p14:creationId xmlns:p14="http://schemas.microsoft.com/office/powerpoint/2010/main" val="20472641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C496A-AF3B-75FD-C4E3-3A907422A109}"/>
              </a:ext>
            </a:extLst>
          </p:cNvPr>
          <p:cNvSpPr>
            <a:spLocks noGrp="1"/>
          </p:cNvSpPr>
          <p:nvPr>
            <p:ph type="title"/>
          </p:nvPr>
        </p:nvSpPr>
        <p:spPr>
          <a:xfrm>
            <a:off x="838200" y="365125"/>
            <a:ext cx="10515600" cy="506143"/>
          </a:xfrm>
        </p:spPr>
        <p:txBody>
          <a:bodyPr>
            <a:normAutofit fontScale="90000"/>
          </a:bodyPr>
          <a:lstStyle/>
          <a:p>
            <a:pPr algn="ctr"/>
            <a:r>
              <a:rPr lang="en-CA" dirty="0"/>
              <a:t>Output</a:t>
            </a:r>
          </a:p>
        </p:txBody>
      </p:sp>
      <p:pic>
        <p:nvPicPr>
          <p:cNvPr id="4" name="Content Placeholder 3">
            <a:extLst>
              <a:ext uri="{FF2B5EF4-FFF2-40B4-BE49-F238E27FC236}">
                <a16:creationId xmlns:a16="http://schemas.microsoft.com/office/drawing/2014/main" id="{0B83FCE6-B322-72CB-BE57-0DBA49410718}"/>
              </a:ext>
            </a:extLst>
          </p:cNvPr>
          <p:cNvPicPr>
            <a:picLocks noGrp="1" noChangeAspect="1"/>
          </p:cNvPicPr>
          <p:nvPr>
            <p:ph idx="1"/>
          </p:nvPr>
        </p:nvPicPr>
        <p:blipFill>
          <a:blip r:embed="rId2"/>
          <a:stretch>
            <a:fillRect/>
          </a:stretch>
        </p:blipFill>
        <p:spPr>
          <a:xfrm>
            <a:off x="3709358" y="1112808"/>
            <a:ext cx="4304582" cy="5564037"/>
          </a:xfrm>
          <a:prstGeom prst="rect">
            <a:avLst/>
          </a:prstGeom>
        </p:spPr>
      </p:pic>
    </p:spTree>
    <p:extLst>
      <p:ext uri="{BB962C8B-B14F-4D97-AF65-F5344CB8AC3E}">
        <p14:creationId xmlns:p14="http://schemas.microsoft.com/office/powerpoint/2010/main" val="3040369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4B645-396E-DD5B-AEAF-13802D438C18}"/>
              </a:ext>
            </a:extLst>
          </p:cNvPr>
          <p:cNvSpPr>
            <a:spLocks noGrp="1"/>
          </p:cNvSpPr>
          <p:nvPr>
            <p:ph type="title"/>
          </p:nvPr>
        </p:nvSpPr>
        <p:spPr/>
        <p:txBody>
          <a:bodyPr>
            <a:normAutofit fontScale="90000"/>
          </a:bodyPr>
          <a:lstStyle/>
          <a:p>
            <a:r>
              <a:rPr lang="en-US" dirty="0"/>
              <a:t>Why is defining resources important in Android development?</a:t>
            </a:r>
            <a:br>
              <a:rPr lang="en-US" dirty="0"/>
            </a:br>
            <a:endParaRPr lang="en-CA" dirty="0"/>
          </a:p>
        </p:txBody>
      </p:sp>
      <p:sp>
        <p:nvSpPr>
          <p:cNvPr id="3" name="Content Placeholder 2">
            <a:extLst>
              <a:ext uri="{FF2B5EF4-FFF2-40B4-BE49-F238E27FC236}">
                <a16:creationId xmlns:a16="http://schemas.microsoft.com/office/drawing/2014/main" id="{7BCA8820-8F61-57A2-8CF3-ED96D6A744C9}"/>
              </a:ext>
            </a:extLst>
          </p:cNvPr>
          <p:cNvSpPr>
            <a:spLocks noGrp="1"/>
          </p:cNvSpPr>
          <p:nvPr>
            <p:ph idx="1"/>
          </p:nvPr>
        </p:nvSpPr>
        <p:spPr/>
        <p:txBody>
          <a:bodyPr/>
          <a:lstStyle/>
          <a:p>
            <a:pPr marL="0" indent="0" algn="just">
              <a:lnSpc>
                <a:spcPct val="150000"/>
              </a:lnSpc>
              <a:buNone/>
            </a:pPr>
            <a:r>
              <a:rPr lang="en-US" dirty="0"/>
              <a:t>Defining resources that you can then access in your app is an essential part of Android development. Resources are used for anything from defining colors, images, layouts, menus, and string values. The value of this is that nothing is hardcoded. </a:t>
            </a:r>
            <a:r>
              <a:rPr lang="en-US" b="1" dirty="0">
                <a:highlight>
                  <a:srgbClr val="FFFF00"/>
                </a:highlight>
              </a:rPr>
              <a:t>Everything is defined in these resource files and then can be referenced within your application's code.</a:t>
            </a:r>
            <a:endParaRPr lang="en-CA" b="1" dirty="0">
              <a:highlight>
                <a:srgbClr val="FFFF00"/>
              </a:highlight>
            </a:endParaRPr>
          </a:p>
        </p:txBody>
      </p:sp>
    </p:spTree>
    <p:extLst>
      <p:ext uri="{BB962C8B-B14F-4D97-AF65-F5344CB8AC3E}">
        <p14:creationId xmlns:p14="http://schemas.microsoft.com/office/powerpoint/2010/main" val="1317791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F69ED-CF8B-4296-BB45-78D9D628BDDD}"/>
              </a:ext>
            </a:extLst>
          </p:cNvPr>
          <p:cNvSpPr>
            <a:spLocks noGrp="1"/>
          </p:cNvSpPr>
          <p:nvPr>
            <p:ph type="title"/>
          </p:nvPr>
        </p:nvSpPr>
        <p:spPr/>
        <p:txBody>
          <a:bodyPr/>
          <a:lstStyle/>
          <a:p>
            <a:r>
              <a:rPr lang="en-CA" dirty="0"/>
              <a:t>String</a:t>
            </a:r>
          </a:p>
        </p:txBody>
      </p:sp>
      <p:sp>
        <p:nvSpPr>
          <p:cNvPr id="3" name="Content Placeholder 2">
            <a:extLst>
              <a:ext uri="{FF2B5EF4-FFF2-40B4-BE49-F238E27FC236}">
                <a16:creationId xmlns:a16="http://schemas.microsoft.com/office/drawing/2014/main" id="{CB2C1792-3095-BC6D-0050-F9A958E69992}"/>
              </a:ext>
            </a:extLst>
          </p:cNvPr>
          <p:cNvSpPr>
            <a:spLocks noGrp="1"/>
          </p:cNvSpPr>
          <p:nvPr>
            <p:ph idx="1"/>
          </p:nvPr>
        </p:nvSpPr>
        <p:spPr/>
        <p:txBody>
          <a:bodyPr/>
          <a:lstStyle/>
          <a:p>
            <a:pPr marL="0" indent="0" algn="just">
              <a:lnSpc>
                <a:spcPct val="150000"/>
              </a:lnSpc>
              <a:buNone/>
            </a:pPr>
            <a:r>
              <a:rPr lang="en-US" dirty="0"/>
              <a:t>A single string that can be referenced from the application or from other resource files (such as an XML layout).</a:t>
            </a:r>
          </a:p>
          <a:p>
            <a:pPr marL="0" indent="0" algn="just">
              <a:lnSpc>
                <a:spcPct val="150000"/>
              </a:lnSpc>
              <a:buNone/>
            </a:pPr>
            <a:r>
              <a:rPr lang="en-US" dirty="0"/>
              <a:t>A string is a simple resource that is referenced using the value provided in the name attribute (not the name of the XML file). So, you can combine string resources with other simple resources in the one XML file, under one &lt;resources&gt; element.</a:t>
            </a:r>
          </a:p>
          <a:p>
            <a:pPr marL="0" indent="0" algn="just">
              <a:lnSpc>
                <a:spcPct val="150000"/>
              </a:lnSpc>
              <a:buNone/>
            </a:pPr>
            <a:endParaRPr lang="en-CA" dirty="0"/>
          </a:p>
        </p:txBody>
      </p:sp>
    </p:spTree>
    <p:extLst>
      <p:ext uri="{BB962C8B-B14F-4D97-AF65-F5344CB8AC3E}">
        <p14:creationId xmlns:p14="http://schemas.microsoft.com/office/powerpoint/2010/main" val="3204228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71D13-AA95-6C25-56A9-6A80BAE21662}"/>
              </a:ext>
            </a:extLst>
          </p:cNvPr>
          <p:cNvSpPr>
            <a:spLocks noGrp="1"/>
          </p:cNvSpPr>
          <p:nvPr>
            <p:ph type="title"/>
          </p:nvPr>
        </p:nvSpPr>
        <p:spPr/>
        <p:txBody>
          <a:bodyPr/>
          <a:lstStyle/>
          <a:p>
            <a:r>
              <a:rPr lang="en-CA" dirty="0"/>
              <a:t>String</a:t>
            </a:r>
          </a:p>
        </p:txBody>
      </p:sp>
      <p:sp>
        <p:nvSpPr>
          <p:cNvPr id="4" name="Rectangle 1">
            <a:extLst>
              <a:ext uri="{FF2B5EF4-FFF2-40B4-BE49-F238E27FC236}">
                <a16:creationId xmlns:a16="http://schemas.microsoft.com/office/drawing/2014/main" id="{6D98D119-DE78-99A9-CA5E-F895D55BD78B}"/>
              </a:ext>
            </a:extLst>
          </p:cNvPr>
          <p:cNvSpPr>
            <a:spLocks noGrp="1" noChangeArrowheads="1"/>
          </p:cNvSpPr>
          <p:nvPr>
            <p:ph idx="1"/>
          </p:nvPr>
        </p:nvSpPr>
        <p:spPr bwMode="auto">
          <a:xfrm>
            <a:off x="838200" y="1739138"/>
            <a:ext cx="1024748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b="0" i="0" u="none" strike="noStrike" cap="none" normalizeH="0" baseline="0" dirty="0">
                <a:ln>
                  <a:noFill/>
                </a:ln>
                <a:solidFill>
                  <a:schemeClr val="tx1"/>
                </a:solidFill>
                <a:effectLst/>
                <a:latin typeface="var(--devsite-code-font-family)"/>
              </a:rPr>
              <a:t>&lt;?xml version="1.0" encoding="utf-8"?&gt;</a:t>
            </a:r>
            <a:br>
              <a:rPr kumimoji="0" lang="en-US" altLang="en-US" sz="4800" b="0" i="0" u="none" strike="noStrike" cap="none" normalizeH="0" baseline="0" dirty="0">
                <a:ln>
                  <a:noFill/>
                </a:ln>
                <a:solidFill>
                  <a:schemeClr val="tx1"/>
                </a:solidFill>
                <a:effectLst/>
                <a:latin typeface="var(--devsite-code-font-family)"/>
              </a:rPr>
            </a:br>
            <a:r>
              <a:rPr kumimoji="0" lang="en-US" altLang="en-US" sz="4800" b="0" i="0" u="none" strike="noStrike" cap="none" normalizeH="0" baseline="0" dirty="0">
                <a:ln>
                  <a:noFill/>
                </a:ln>
                <a:solidFill>
                  <a:schemeClr val="tx1"/>
                </a:solidFill>
                <a:effectLst/>
                <a:latin typeface="var(--devsite-code-font-family)"/>
              </a:rPr>
              <a:t>&lt;</a:t>
            </a:r>
            <a:r>
              <a:rPr kumimoji="0" lang="en-US" altLang="en-US" sz="4800" b="0" i="0" u="none" strike="noStrike" cap="none" normalizeH="0" baseline="0" dirty="0">
                <a:ln>
                  <a:noFill/>
                </a:ln>
                <a:solidFill>
                  <a:schemeClr val="tx1"/>
                </a:solidFill>
                <a:effectLst/>
                <a:latin typeface="var(--devsite-code-font-family)"/>
                <a:hlinkClick r:id="rId2"/>
              </a:rPr>
              <a:t>resources</a:t>
            </a:r>
            <a:r>
              <a:rPr kumimoji="0" lang="en-US" altLang="en-US" sz="4800" b="0" i="0" u="none" strike="noStrike" cap="none" normalizeH="0" baseline="0" dirty="0">
                <a:ln>
                  <a:noFill/>
                </a:ln>
                <a:solidFill>
                  <a:schemeClr val="tx1"/>
                </a:solidFill>
                <a:effectLst/>
                <a:latin typeface="var(--devsite-code-font-family)"/>
              </a:rPr>
              <a:t>&gt;</a:t>
            </a:r>
            <a:br>
              <a:rPr kumimoji="0" lang="en-US" altLang="en-US" sz="4800" b="0" i="0" u="none" strike="noStrike" cap="none" normalizeH="0" baseline="0" dirty="0">
                <a:ln>
                  <a:noFill/>
                </a:ln>
                <a:solidFill>
                  <a:schemeClr val="tx1"/>
                </a:solidFill>
                <a:effectLst/>
                <a:latin typeface="var(--devsite-code-font-family)"/>
              </a:rPr>
            </a:br>
            <a:r>
              <a:rPr kumimoji="0" lang="en-US" altLang="en-US" sz="4800" b="0" i="0" u="none" strike="noStrike" cap="none" normalizeH="0" baseline="0" dirty="0">
                <a:ln>
                  <a:noFill/>
                </a:ln>
                <a:solidFill>
                  <a:schemeClr val="tx1"/>
                </a:solidFill>
                <a:effectLst/>
                <a:latin typeface="var(--devsite-code-font-family)"/>
              </a:rPr>
              <a:t>    &lt;</a:t>
            </a:r>
            <a:r>
              <a:rPr kumimoji="0" lang="en-US" altLang="en-US" sz="4800" b="0" i="0" u="none" strike="noStrike" cap="none" normalizeH="0" baseline="0" dirty="0">
                <a:ln>
                  <a:noFill/>
                </a:ln>
                <a:solidFill>
                  <a:schemeClr val="tx1"/>
                </a:solidFill>
                <a:effectLst/>
                <a:latin typeface="var(--devsite-code-font-family)"/>
                <a:hlinkClick r:id="rId3"/>
              </a:rPr>
              <a:t>string</a:t>
            </a:r>
            <a:br>
              <a:rPr kumimoji="0" lang="en-US" altLang="en-US" sz="4800" b="0" i="0" u="none" strike="noStrike" cap="none" normalizeH="0" baseline="0" dirty="0">
                <a:ln>
                  <a:noFill/>
                </a:ln>
                <a:solidFill>
                  <a:schemeClr val="tx1"/>
                </a:solidFill>
                <a:effectLst/>
                <a:latin typeface="var(--devsite-code-font-family)"/>
              </a:rPr>
            </a:br>
            <a:r>
              <a:rPr kumimoji="0" lang="en-US" altLang="en-US" sz="4800" b="0" i="0" u="none" strike="noStrike" cap="none" normalizeH="0" baseline="0" dirty="0">
                <a:ln>
                  <a:noFill/>
                </a:ln>
                <a:solidFill>
                  <a:schemeClr val="tx1"/>
                </a:solidFill>
                <a:effectLst/>
                <a:latin typeface="var(--devsite-code-font-family)"/>
              </a:rPr>
              <a:t>        name="</a:t>
            </a:r>
            <a:r>
              <a:rPr kumimoji="0" lang="en-US" altLang="en-US" sz="4800" b="0" i="1" u="none" strike="noStrike" cap="none" normalizeH="0" baseline="0" dirty="0" err="1">
                <a:ln>
                  <a:noFill/>
                </a:ln>
                <a:solidFill>
                  <a:schemeClr val="tx1"/>
                </a:solidFill>
                <a:effectLst/>
                <a:latin typeface="var(--devsite-code-font-family)"/>
              </a:rPr>
              <a:t>string_name</a:t>
            </a:r>
            <a:r>
              <a:rPr kumimoji="0" lang="en-US" altLang="en-US" sz="4800" b="0" i="0" u="none" strike="noStrike" cap="none" normalizeH="0" baseline="0" dirty="0">
                <a:ln>
                  <a:noFill/>
                </a:ln>
                <a:solidFill>
                  <a:schemeClr val="tx1"/>
                </a:solidFill>
                <a:effectLst/>
                <a:latin typeface="var(--devsite-code-font-family)"/>
              </a:rPr>
              <a:t>"</a:t>
            </a:r>
            <a:br>
              <a:rPr kumimoji="0" lang="en-US" altLang="en-US" sz="4800" b="0" i="0" u="none" strike="noStrike" cap="none" normalizeH="0" baseline="0" dirty="0">
                <a:ln>
                  <a:noFill/>
                </a:ln>
                <a:solidFill>
                  <a:schemeClr val="tx1"/>
                </a:solidFill>
                <a:effectLst/>
                <a:latin typeface="var(--devsite-code-font-family)"/>
              </a:rPr>
            </a:br>
            <a:r>
              <a:rPr kumimoji="0" lang="en-US" altLang="en-US" sz="4800" b="0" i="0" u="none" strike="noStrike" cap="none" normalizeH="0" baseline="0" dirty="0">
                <a:ln>
                  <a:noFill/>
                </a:ln>
                <a:solidFill>
                  <a:schemeClr val="tx1"/>
                </a:solidFill>
                <a:effectLst/>
                <a:latin typeface="var(--devsite-code-font-family)"/>
              </a:rPr>
              <a:t>        &gt;</a:t>
            </a:r>
            <a:r>
              <a:rPr kumimoji="0" lang="en-US" altLang="en-US" sz="4800" b="0" i="1" u="none" strike="noStrike" cap="none" normalizeH="0" baseline="0" dirty="0" err="1">
                <a:ln>
                  <a:noFill/>
                </a:ln>
                <a:solidFill>
                  <a:schemeClr val="tx1"/>
                </a:solidFill>
                <a:effectLst/>
                <a:latin typeface="var(--devsite-code-font-family)"/>
              </a:rPr>
              <a:t>text_string</a:t>
            </a:r>
            <a:r>
              <a:rPr kumimoji="0" lang="en-US" altLang="en-US" sz="4800" b="0" i="0" u="none" strike="noStrike" cap="none" normalizeH="0" baseline="0" dirty="0">
                <a:ln>
                  <a:noFill/>
                </a:ln>
                <a:solidFill>
                  <a:schemeClr val="tx1"/>
                </a:solidFill>
                <a:effectLst/>
                <a:latin typeface="var(--devsite-code-font-family)"/>
              </a:rPr>
              <a:t>&lt;/string&gt;</a:t>
            </a:r>
            <a:br>
              <a:rPr kumimoji="0" lang="en-US" altLang="en-US" sz="4800" b="0" i="0" u="none" strike="noStrike" cap="none" normalizeH="0" baseline="0" dirty="0">
                <a:ln>
                  <a:noFill/>
                </a:ln>
                <a:solidFill>
                  <a:schemeClr val="tx1"/>
                </a:solidFill>
                <a:effectLst/>
                <a:latin typeface="var(--devsite-code-font-family)"/>
              </a:rPr>
            </a:br>
            <a:r>
              <a:rPr kumimoji="0" lang="en-US" altLang="en-US" sz="4800" b="0" i="0" u="none" strike="noStrike" cap="none" normalizeH="0" baseline="0" dirty="0">
                <a:ln>
                  <a:noFill/>
                </a:ln>
                <a:solidFill>
                  <a:schemeClr val="tx1"/>
                </a:solidFill>
                <a:effectLst/>
                <a:latin typeface="var(--devsite-code-font-family)"/>
              </a:rPr>
              <a:t>&lt;/resources&gt;</a:t>
            </a:r>
            <a:r>
              <a:rPr kumimoji="0" lang="en-US" altLang="en-US" sz="4000" b="0" i="0" u="none" strike="noStrike" cap="none" normalizeH="0" baseline="0" dirty="0">
                <a:ln>
                  <a:noFill/>
                </a:ln>
                <a:solidFill>
                  <a:schemeClr val="tx1"/>
                </a:solidFill>
                <a:effectLst/>
              </a:rPr>
              <a:t> </a:t>
            </a:r>
            <a:endParaRPr kumimoji="0" lang="en-US" altLang="en-US" sz="8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1249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9B6CB-0BCA-8CEC-979A-B4B1329A4FB5}"/>
              </a:ext>
            </a:extLst>
          </p:cNvPr>
          <p:cNvSpPr>
            <a:spLocks noGrp="1"/>
          </p:cNvSpPr>
          <p:nvPr>
            <p:ph type="title"/>
          </p:nvPr>
        </p:nvSpPr>
        <p:spPr/>
        <p:txBody>
          <a:bodyPr/>
          <a:lstStyle/>
          <a:p>
            <a:r>
              <a:rPr lang="en-CA" dirty="0"/>
              <a:t>Strings</a:t>
            </a:r>
          </a:p>
        </p:txBody>
      </p:sp>
      <p:sp>
        <p:nvSpPr>
          <p:cNvPr id="3" name="Content Placeholder 2">
            <a:extLst>
              <a:ext uri="{FF2B5EF4-FFF2-40B4-BE49-F238E27FC236}">
                <a16:creationId xmlns:a16="http://schemas.microsoft.com/office/drawing/2014/main" id="{A97902AC-D484-9D3D-E11D-005BD2A582C9}"/>
              </a:ext>
            </a:extLst>
          </p:cNvPr>
          <p:cNvSpPr>
            <a:spLocks noGrp="1"/>
          </p:cNvSpPr>
          <p:nvPr>
            <p:ph idx="1"/>
          </p:nvPr>
        </p:nvSpPr>
        <p:spPr>
          <a:xfrm>
            <a:off x="838199" y="1423358"/>
            <a:ext cx="10979989" cy="5069517"/>
          </a:xfrm>
        </p:spPr>
        <p:txBody>
          <a:bodyPr>
            <a:normAutofit fontScale="92500" lnSpcReduction="10000"/>
          </a:bodyPr>
          <a:lstStyle/>
          <a:p>
            <a:pPr marL="0" indent="0" algn="just">
              <a:buNone/>
            </a:pPr>
            <a:r>
              <a:rPr lang="en-US" dirty="0"/>
              <a:t>elements:</a:t>
            </a:r>
          </a:p>
          <a:p>
            <a:pPr marL="0" indent="0" algn="just">
              <a:buNone/>
            </a:pPr>
            <a:r>
              <a:rPr lang="en-US" b="1" dirty="0"/>
              <a:t>&lt;resources&gt;</a:t>
            </a:r>
          </a:p>
          <a:p>
            <a:pPr marL="0" indent="0" algn="just">
              <a:buNone/>
            </a:pPr>
            <a:r>
              <a:rPr lang="en-US" dirty="0"/>
              <a:t>	Required. This must be the root node.</a:t>
            </a:r>
          </a:p>
          <a:p>
            <a:pPr marL="0" indent="0" algn="just">
              <a:buNone/>
            </a:pPr>
            <a:endParaRPr lang="en-US" dirty="0"/>
          </a:p>
          <a:p>
            <a:pPr marL="0" indent="0" algn="just">
              <a:buNone/>
            </a:pPr>
            <a:r>
              <a:rPr lang="en-US" b="1" dirty="0"/>
              <a:t>&lt;string&gt;</a:t>
            </a:r>
          </a:p>
          <a:p>
            <a:pPr marL="0" indent="0" algn="just">
              <a:buNone/>
            </a:pPr>
            <a:r>
              <a:rPr lang="en-US" dirty="0"/>
              <a:t>A string, which can include styling tags. Beware that you must escape apostrophes and quotation marks. For more information about how to properly style and format your strings see Formatting and Styling, below.</a:t>
            </a:r>
          </a:p>
          <a:p>
            <a:pPr marL="0" indent="0" algn="just">
              <a:buNone/>
            </a:pPr>
            <a:r>
              <a:rPr lang="en-US" dirty="0"/>
              <a:t>attributes:</a:t>
            </a:r>
          </a:p>
          <a:p>
            <a:pPr marL="0" indent="0" algn="just">
              <a:buNone/>
            </a:pPr>
            <a:endParaRPr lang="en-US" dirty="0"/>
          </a:p>
          <a:p>
            <a:pPr marL="0" indent="0" algn="just">
              <a:buNone/>
            </a:pPr>
            <a:r>
              <a:rPr lang="en-US" b="1" dirty="0"/>
              <a:t>name</a:t>
            </a:r>
          </a:p>
          <a:p>
            <a:pPr marL="0" indent="0" algn="just">
              <a:buNone/>
            </a:pPr>
            <a:r>
              <a:rPr lang="en-US" dirty="0"/>
              <a:t>String. A name for the string. This name is used as the resource ID.</a:t>
            </a:r>
            <a:endParaRPr lang="en-CA" dirty="0"/>
          </a:p>
        </p:txBody>
      </p:sp>
    </p:spTree>
    <p:extLst>
      <p:ext uri="{BB962C8B-B14F-4D97-AF65-F5344CB8AC3E}">
        <p14:creationId xmlns:p14="http://schemas.microsoft.com/office/powerpoint/2010/main" val="215944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7767</TotalTime>
  <Words>4171</Words>
  <Application>Microsoft Office PowerPoint</Application>
  <PresentationFormat>Widescreen</PresentationFormat>
  <Paragraphs>405</Paragraphs>
  <Slides>57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Cambria</vt:lpstr>
      <vt:lpstr>var(--devsite-code-font-family)</vt:lpstr>
      <vt:lpstr>Office Theme</vt:lpstr>
      <vt:lpstr>Week 4 </vt:lpstr>
      <vt:lpstr>Resources</vt:lpstr>
      <vt:lpstr>Externalizing Resources in Android</vt:lpstr>
      <vt:lpstr>Externalizing Resources in Android</vt:lpstr>
      <vt:lpstr>PowerPoint Presentation</vt:lpstr>
      <vt:lpstr>Why is defining resources important in Android development? </vt:lpstr>
      <vt:lpstr>String</vt:lpstr>
      <vt:lpstr>String</vt:lpstr>
      <vt:lpstr>Strings</vt:lpstr>
      <vt:lpstr>Strings</vt:lpstr>
      <vt:lpstr>Strings</vt:lpstr>
      <vt:lpstr>String array</vt:lpstr>
      <vt:lpstr>String array</vt:lpstr>
      <vt:lpstr>String array</vt:lpstr>
      <vt:lpstr>String array</vt:lpstr>
      <vt:lpstr>String array</vt:lpstr>
      <vt:lpstr>Integer</vt:lpstr>
      <vt:lpstr>Integer</vt:lpstr>
      <vt:lpstr>Integer</vt:lpstr>
      <vt:lpstr>Integer</vt:lpstr>
      <vt:lpstr>Integer</vt:lpstr>
      <vt:lpstr>Integer array</vt:lpstr>
      <vt:lpstr>Integer array</vt:lpstr>
      <vt:lpstr>Integer array</vt:lpstr>
      <vt:lpstr>Integer array</vt:lpstr>
      <vt:lpstr>Boolean</vt:lpstr>
      <vt:lpstr>Boolean</vt:lpstr>
      <vt:lpstr>Boolean</vt:lpstr>
      <vt:lpstr>Boolean</vt:lpstr>
      <vt:lpstr>Boolean</vt:lpstr>
      <vt:lpstr>Color</vt:lpstr>
      <vt:lpstr>Color</vt:lpstr>
      <vt:lpstr>Color</vt:lpstr>
      <vt:lpstr>Color</vt:lpstr>
      <vt:lpstr>Color</vt:lpstr>
      <vt:lpstr>Color</vt:lpstr>
      <vt:lpstr>Drawable resources</vt:lpstr>
      <vt:lpstr>Drawables</vt:lpstr>
      <vt:lpstr>Drawables - Types</vt:lpstr>
      <vt:lpstr>Drawables - Types</vt:lpstr>
      <vt:lpstr>Bitmap</vt:lpstr>
      <vt:lpstr>Bitmap </vt:lpstr>
      <vt:lpstr>Bitmap </vt:lpstr>
      <vt:lpstr>Bitmap </vt:lpstr>
      <vt:lpstr>XML Bitmap - Elements</vt:lpstr>
      <vt:lpstr>XML Bitmap - Elements</vt:lpstr>
      <vt:lpstr>PowerPoint Presentation</vt:lpstr>
      <vt:lpstr>PowerPoint Presentation</vt:lpstr>
      <vt:lpstr>PowerPoint Presentation</vt:lpstr>
      <vt:lpstr>XML Bitmap : Example</vt:lpstr>
      <vt:lpstr>XML files</vt:lpstr>
      <vt:lpstr>XML files</vt:lpstr>
      <vt:lpstr>PowerPoint Presentation</vt:lpstr>
      <vt:lpstr>PowerPoint Presentation</vt:lpstr>
      <vt:lpstr>PowerPoint Presentation</vt:lpstr>
      <vt:lpstr>PowerPoint Presentation</vt:lpstr>
      <vt:lpstr>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Difference between Class and Structure in C#</dc:title>
  <dc:creator>MEENAKSHI YUVARAJ</dc:creator>
  <cp:lastModifiedBy>MEENAKSHI YUVARAJ</cp:lastModifiedBy>
  <cp:revision>1</cp:revision>
  <dcterms:created xsi:type="dcterms:W3CDTF">2024-05-19T00:43:37Z</dcterms:created>
  <dcterms:modified xsi:type="dcterms:W3CDTF">2024-05-28T00:02:40Z</dcterms:modified>
</cp:coreProperties>
</file>