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68" r:id="rId4"/>
    <p:sldId id="269" r:id="rId5"/>
    <p:sldId id="270" r:id="rId6"/>
    <p:sldId id="271" r:id="rId7"/>
    <p:sldId id="273" r:id="rId8"/>
    <p:sldId id="277" r:id="rId9"/>
    <p:sldId id="276" r:id="rId10"/>
    <p:sldId id="278" r:id="rId11"/>
    <p:sldId id="279" r:id="rId12"/>
    <p:sldId id="280" r:id="rId13"/>
    <p:sldId id="281" r:id="rId14"/>
    <p:sldId id="274" r:id="rId15"/>
    <p:sldId id="282" r:id="rId16"/>
    <p:sldId id="286" r:id="rId17"/>
    <p:sldId id="287" r:id="rId18"/>
    <p:sldId id="292" r:id="rId19"/>
    <p:sldId id="291" r:id="rId20"/>
    <p:sldId id="295" r:id="rId21"/>
    <p:sldId id="296" r:id="rId22"/>
    <p:sldId id="290" r:id="rId23"/>
    <p:sldId id="298" r:id="rId24"/>
    <p:sldId id="297" r:id="rId25"/>
    <p:sldId id="301" r:id="rId26"/>
    <p:sldId id="302" r:id="rId27"/>
    <p:sldId id="303" r:id="rId28"/>
    <p:sldId id="300" r:id="rId29"/>
    <p:sldId id="304" r:id="rId30"/>
    <p:sldId id="306" r:id="rId31"/>
    <p:sldId id="305" r:id="rId32"/>
    <p:sldId id="308" r:id="rId33"/>
    <p:sldId id="309" r:id="rId34"/>
    <p:sldId id="310" r:id="rId35"/>
    <p:sldId id="311" r:id="rId36"/>
    <p:sldId id="315" r:id="rId37"/>
    <p:sldId id="314" r:id="rId38"/>
    <p:sldId id="313" r:id="rId39"/>
    <p:sldId id="312" r:id="rId40"/>
    <p:sldId id="316" r:id="rId41"/>
    <p:sldId id="317" r:id="rId42"/>
    <p:sldId id="318" r:id="rId43"/>
    <p:sldId id="322" r:id="rId44"/>
    <p:sldId id="321" r:id="rId45"/>
    <p:sldId id="320" r:id="rId46"/>
    <p:sldId id="324" r:id="rId47"/>
    <p:sldId id="323" r:id="rId48"/>
    <p:sldId id="319" r:id="rId49"/>
    <p:sldId id="325" r:id="rId50"/>
    <p:sldId id="326" r:id="rId51"/>
    <p:sldId id="327" r:id="rId52"/>
    <p:sldId id="329" r:id="rId53"/>
    <p:sldId id="328" r:id="rId54"/>
    <p:sldId id="332" r:id="rId55"/>
    <p:sldId id="330" r:id="rId56"/>
    <p:sldId id="333" r:id="rId57"/>
    <p:sldId id="331" r:id="rId58"/>
    <p:sldId id="334" r:id="rId59"/>
    <p:sldId id="345" r:id="rId60"/>
    <p:sldId id="335" r:id="rId61"/>
    <p:sldId id="336" r:id="rId62"/>
    <p:sldId id="338" r:id="rId63"/>
    <p:sldId id="337" r:id="rId64"/>
    <p:sldId id="339" r:id="rId65"/>
    <p:sldId id="344" r:id="rId66"/>
    <p:sldId id="349" r:id="rId67"/>
    <p:sldId id="352" r:id="rId68"/>
    <p:sldId id="351" r:id="rId69"/>
    <p:sldId id="353" r:id="rId70"/>
    <p:sldId id="350" r:id="rId71"/>
    <p:sldId id="348" r:id="rId72"/>
    <p:sldId id="354" r:id="rId73"/>
    <p:sldId id="355" r:id="rId74"/>
    <p:sldId id="357" r:id="rId75"/>
    <p:sldId id="358" r:id="rId76"/>
    <p:sldId id="359" r:id="rId77"/>
    <p:sldId id="360" r:id="rId78"/>
    <p:sldId id="356" r:id="rId79"/>
    <p:sldId id="346" r:id="rId80"/>
    <p:sldId id="347" r:id="rId81"/>
    <p:sldId id="362" r:id="rId82"/>
    <p:sldId id="364" r:id="rId83"/>
    <p:sldId id="365" r:id="rId84"/>
    <p:sldId id="363" r:id="rId85"/>
    <p:sldId id="366" r:id="rId86"/>
    <p:sldId id="36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YUVARAJ" userId="7a017c7a0cb745f4" providerId="LiveId" clId="{4C92215A-0A2C-42B9-B047-0EDB40987E53}"/>
    <pc:docChg chg="undo custSel addSld delSld modSld sldOrd">
      <pc:chgData name="MEENAKSHI YUVARAJ" userId="7a017c7a0cb745f4" providerId="LiveId" clId="{4C92215A-0A2C-42B9-B047-0EDB40987E53}" dt="2024-06-07T22:28:32.734" v="1079" actId="13926"/>
      <pc:docMkLst>
        <pc:docMk/>
      </pc:docMkLst>
      <pc:sldChg chg="modSp mod">
        <pc:chgData name="MEENAKSHI YUVARAJ" userId="7a017c7a0cb745f4" providerId="LiveId" clId="{4C92215A-0A2C-42B9-B047-0EDB40987E53}" dt="2024-06-07T22:28:32.734" v="1079" actId="13926"/>
        <pc:sldMkLst>
          <pc:docMk/>
          <pc:sldMk cId="2821281016" sldId="266"/>
        </pc:sldMkLst>
        <pc:spChg chg="mod">
          <ac:chgData name="MEENAKSHI YUVARAJ" userId="7a017c7a0cb745f4" providerId="LiveId" clId="{4C92215A-0A2C-42B9-B047-0EDB40987E53}" dt="2024-06-07T22:28:32.734" v="1079" actId="13926"/>
          <ac:spMkLst>
            <pc:docMk/>
            <pc:sldMk cId="2821281016" sldId="266"/>
            <ac:spMk id="3" creationId="{E28A7EAD-1DCF-A8F3-39AF-973D43692B28}"/>
          </ac:spMkLst>
        </pc:spChg>
      </pc:sldChg>
      <pc:sldChg chg="modSp mod">
        <pc:chgData name="MEENAKSHI YUVARAJ" userId="7a017c7a0cb745f4" providerId="LiveId" clId="{4C92215A-0A2C-42B9-B047-0EDB40987E53}" dt="2024-06-03T23:57:59.208" v="87" actId="13926"/>
        <pc:sldMkLst>
          <pc:docMk/>
          <pc:sldMk cId="2007872683" sldId="271"/>
        </pc:sldMkLst>
        <pc:spChg chg="mod">
          <ac:chgData name="MEENAKSHI YUVARAJ" userId="7a017c7a0cb745f4" providerId="LiveId" clId="{4C92215A-0A2C-42B9-B047-0EDB40987E53}" dt="2024-06-03T23:57:59.208" v="87" actId="13926"/>
          <ac:spMkLst>
            <pc:docMk/>
            <pc:sldMk cId="2007872683" sldId="271"/>
            <ac:spMk id="3" creationId="{2FB47761-2A19-2B97-D86C-E0EB2307F9B9}"/>
          </ac:spMkLst>
        </pc:spChg>
      </pc:sldChg>
      <pc:sldChg chg="modSp mod">
        <pc:chgData name="MEENAKSHI YUVARAJ" userId="7a017c7a0cb745f4" providerId="LiveId" clId="{4C92215A-0A2C-42B9-B047-0EDB40987E53}" dt="2024-06-07T19:05:47.934" v="520" actId="27636"/>
        <pc:sldMkLst>
          <pc:docMk/>
          <pc:sldMk cId="2635364297" sldId="325"/>
        </pc:sldMkLst>
        <pc:spChg chg="mod">
          <ac:chgData name="MEENAKSHI YUVARAJ" userId="7a017c7a0cb745f4" providerId="LiveId" clId="{4C92215A-0A2C-42B9-B047-0EDB40987E53}" dt="2024-06-07T19:05:47.934" v="520" actId="27636"/>
          <ac:spMkLst>
            <pc:docMk/>
            <pc:sldMk cId="2635364297" sldId="325"/>
            <ac:spMk id="3" creationId="{3D3F6B6B-5FFE-4D94-EBF6-6E2BB0931AF0}"/>
          </ac:spMkLst>
        </pc:spChg>
      </pc:sldChg>
      <pc:sldChg chg="delSp modSp mod">
        <pc:chgData name="MEENAKSHI YUVARAJ" userId="7a017c7a0cb745f4" providerId="LiveId" clId="{4C92215A-0A2C-42B9-B047-0EDB40987E53}" dt="2024-06-03T22:49:28.900" v="40" actId="403"/>
        <pc:sldMkLst>
          <pc:docMk/>
          <pc:sldMk cId="1339520055" sldId="330"/>
        </pc:sldMkLst>
        <pc:spChg chg="del">
          <ac:chgData name="MEENAKSHI YUVARAJ" userId="7a017c7a0cb745f4" providerId="LiveId" clId="{4C92215A-0A2C-42B9-B047-0EDB40987E53}" dt="2024-06-03T22:46:54.291" v="3" actId="478"/>
          <ac:spMkLst>
            <pc:docMk/>
            <pc:sldMk cId="1339520055" sldId="330"/>
            <ac:spMk id="2" creationId="{6F831FC3-DCB8-F7F8-6CBE-F41A5259E3B4}"/>
          </ac:spMkLst>
        </pc:spChg>
        <pc:spChg chg="mod">
          <ac:chgData name="MEENAKSHI YUVARAJ" userId="7a017c7a0cb745f4" providerId="LiveId" clId="{4C92215A-0A2C-42B9-B047-0EDB40987E53}" dt="2024-06-03T22:49:28.900" v="40" actId="403"/>
          <ac:spMkLst>
            <pc:docMk/>
            <pc:sldMk cId="1339520055" sldId="330"/>
            <ac:spMk id="3" creationId="{A75513AB-D0E5-8702-3A7F-EFE8799FC3AF}"/>
          </ac:spMkLst>
        </pc:spChg>
      </pc:sldChg>
      <pc:sldChg chg="delSp modSp mod">
        <pc:chgData name="MEENAKSHI YUVARAJ" userId="7a017c7a0cb745f4" providerId="LiveId" clId="{4C92215A-0A2C-42B9-B047-0EDB40987E53}" dt="2024-06-03T22:53:15.905" v="77" actId="113"/>
        <pc:sldMkLst>
          <pc:docMk/>
          <pc:sldMk cId="1141644165" sldId="331"/>
        </pc:sldMkLst>
        <pc:spChg chg="del">
          <ac:chgData name="MEENAKSHI YUVARAJ" userId="7a017c7a0cb745f4" providerId="LiveId" clId="{4C92215A-0A2C-42B9-B047-0EDB40987E53}" dt="2024-06-03T22:52:32.326" v="61" actId="478"/>
          <ac:spMkLst>
            <pc:docMk/>
            <pc:sldMk cId="1141644165" sldId="331"/>
            <ac:spMk id="2" creationId="{6E8DE4E2-6DAE-A5A1-C118-C8998943708D}"/>
          </ac:spMkLst>
        </pc:spChg>
        <pc:spChg chg="mod">
          <ac:chgData name="MEENAKSHI YUVARAJ" userId="7a017c7a0cb745f4" providerId="LiveId" clId="{4C92215A-0A2C-42B9-B047-0EDB40987E53}" dt="2024-06-03T22:53:15.905" v="77" actId="113"/>
          <ac:spMkLst>
            <pc:docMk/>
            <pc:sldMk cId="1141644165" sldId="331"/>
            <ac:spMk id="3" creationId="{4A8B4757-64EA-0093-AB7F-5AC75843E471}"/>
          </ac:spMkLst>
        </pc:spChg>
      </pc:sldChg>
      <pc:sldChg chg="modSp add mod ord">
        <pc:chgData name="MEENAKSHI YUVARAJ" userId="7a017c7a0cb745f4" providerId="LiveId" clId="{4C92215A-0A2C-42B9-B047-0EDB40987E53}" dt="2024-06-03T22:48:43.416" v="24"/>
        <pc:sldMkLst>
          <pc:docMk/>
          <pc:sldMk cId="1752552528" sldId="332"/>
        </pc:sldMkLst>
        <pc:spChg chg="mod">
          <ac:chgData name="MEENAKSHI YUVARAJ" userId="7a017c7a0cb745f4" providerId="LiveId" clId="{4C92215A-0A2C-42B9-B047-0EDB40987E53}" dt="2024-06-03T22:47:36.603" v="21" actId="12"/>
          <ac:spMkLst>
            <pc:docMk/>
            <pc:sldMk cId="1752552528" sldId="332"/>
            <ac:spMk id="3" creationId="{A75513AB-D0E5-8702-3A7F-EFE8799FC3AF}"/>
          </ac:spMkLst>
        </pc:spChg>
      </pc:sldChg>
      <pc:sldChg chg="delSp modSp new mod">
        <pc:chgData name="MEENAKSHI YUVARAJ" userId="7a017c7a0cb745f4" providerId="LiveId" clId="{4C92215A-0A2C-42B9-B047-0EDB40987E53}" dt="2024-06-03T22:50:13.522" v="59" actId="113"/>
        <pc:sldMkLst>
          <pc:docMk/>
          <pc:sldMk cId="1007387513" sldId="333"/>
        </pc:sldMkLst>
        <pc:spChg chg="del">
          <ac:chgData name="MEENAKSHI YUVARAJ" userId="7a017c7a0cb745f4" providerId="LiveId" clId="{4C92215A-0A2C-42B9-B047-0EDB40987E53}" dt="2024-06-03T22:49:40.774" v="41" actId="478"/>
          <ac:spMkLst>
            <pc:docMk/>
            <pc:sldMk cId="1007387513" sldId="333"/>
            <ac:spMk id="2" creationId="{80E1ED23-FE8F-4BA4-F4AD-D2CAA3881322}"/>
          </ac:spMkLst>
        </pc:spChg>
        <pc:spChg chg="mod">
          <ac:chgData name="MEENAKSHI YUVARAJ" userId="7a017c7a0cb745f4" providerId="LiveId" clId="{4C92215A-0A2C-42B9-B047-0EDB40987E53}" dt="2024-06-03T22:50:13.522" v="59" actId="113"/>
          <ac:spMkLst>
            <pc:docMk/>
            <pc:sldMk cId="1007387513" sldId="333"/>
            <ac:spMk id="3" creationId="{AA6C337E-2F4D-42BE-40E2-442D0E844D23}"/>
          </ac:spMkLst>
        </pc:spChg>
      </pc:sldChg>
      <pc:sldChg chg="new del">
        <pc:chgData name="MEENAKSHI YUVARAJ" userId="7a017c7a0cb745f4" providerId="LiveId" clId="{4C92215A-0A2C-42B9-B047-0EDB40987E53}" dt="2024-06-03T23:52:46.731" v="79" actId="2696"/>
        <pc:sldMkLst>
          <pc:docMk/>
          <pc:sldMk cId="2997628036" sldId="334"/>
        </pc:sldMkLst>
      </pc:sldChg>
      <pc:sldChg chg="modSp new mod">
        <pc:chgData name="MEENAKSHI YUVARAJ" userId="7a017c7a0cb745f4" providerId="LiveId" clId="{4C92215A-0A2C-42B9-B047-0EDB40987E53}" dt="2024-06-06T20:41:59.490" v="472" actId="20577"/>
        <pc:sldMkLst>
          <pc:docMk/>
          <pc:sldMk cId="3303626434" sldId="334"/>
        </pc:sldMkLst>
        <pc:spChg chg="mod">
          <ac:chgData name="MEENAKSHI YUVARAJ" userId="7a017c7a0cb745f4" providerId="LiveId" clId="{4C92215A-0A2C-42B9-B047-0EDB40987E53}" dt="2024-06-06T20:41:21.329" v="428" actId="14100"/>
          <ac:spMkLst>
            <pc:docMk/>
            <pc:sldMk cId="3303626434" sldId="334"/>
            <ac:spMk id="2" creationId="{71719538-AB56-0C26-AD8A-894EAF8416B3}"/>
          </ac:spMkLst>
        </pc:spChg>
        <pc:spChg chg="mod">
          <ac:chgData name="MEENAKSHI YUVARAJ" userId="7a017c7a0cb745f4" providerId="LiveId" clId="{4C92215A-0A2C-42B9-B047-0EDB40987E53}" dt="2024-06-06T20:41:59.490" v="472" actId="20577"/>
          <ac:spMkLst>
            <pc:docMk/>
            <pc:sldMk cId="3303626434" sldId="334"/>
            <ac:spMk id="3" creationId="{555F573A-5134-F569-4BF8-0C1C5CE6DEED}"/>
          </ac:spMkLst>
        </pc:spChg>
      </pc:sldChg>
      <pc:sldChg chg="new del">
        <pc:chgData name="MEENAKSHI YUVARAJ" userId="7a017c7a0cb745f4" providerId="LiveId" clId="{4C92215A-0A2C-42B9-B047-0EDB40987E53}" dt="2024-06-03T23:52:52.148" v="81" actId="2696"/>
        <pc:sldMkLst>
          <pc:docMk/>
          <pc:sldMk cId="100237541" sldId="335"/>
        </pc:sldMkLst>
      </pc:sldChg>
      <pc:sldChg chg="delSp modSp new mod">
        <pc:chgData name="MEENAKSHI YUVARAJ" userId="7a017c7a0cb745f4" providerId="LiveId" clId="{4C92215A-0A2C-42B9-B047-0EDB40987E53}" dt="2024-06-05T22:14:04.671" v="122" actId="115"/>
        <pc:sldMkLst>
          <pc:docMk/>
          <pc:sldMk cId="297723061" sldId="335"/>
        </pc:sldMkLst>
        <pc:spChg chg="del">
          <ac:chgData name="MEENAKSHI YUVARAJ" userId="7a017c7a0cb745f4" providerId="LiveId" clId="{4C92215A-0A2C-42B9-B047-0EDB40987E53}" dt="2024-06-05T22:13:14.125" v="91" actId="478"/>
          <ac:spMkLst>
            <pc:docMk/>
            <pc:sldMk cId="297723061" sldId="335"/>
            <ac:spMk id="2" creationId="{19399D68-E6BB-9F50-7B8F-07154117E10D}"/>
          </ac:spMkLst>
        </pc:spChg>
        <pc:spChg chg="mod">
          <ac:chgData name="MEENAKSHI YUVARAJ" userId="7a017c7a0cb745f4" providerId="LiveId" clId="{4C92215A-0A2C-42B9-B047-0EDB40987E53}" dt="2024-06-05T22:14:04.671" v="122" actId="115"/>
          <ac:spMkLst>
            <pc:docMk/>
            <pc:sldMk cId="297723061" sldId="335"/>
            <ac:spMk id="3" creationId="{96374A2F-4E8F-188C-DB0C-B170E6C6A57C}"/>
          </ac:spMkLst>
        </pc:spChg>
      </pc:sldChg>
      <pc:sldChg chg="addSp delSp modSp new mod">
        <pc:chgData name="MEENAKSHI YUVARAJ" userId="7a017c7a0cb745f4" providerId="LiveId" clId="{4C92215A-0A2C-42B9-B047-0EDB40987E53}" dt="2024-06-06T13:46:16.103" v="245" actId="20577"/>
        <pc:sldMkLst>
          <pc:docMk/>
          <pc:sldMk cId="3658445653" sldId="336"/>
        </pc:sldMkLst>
        <pc:spChg chg="del">
          <ac:chgData name="MEENAKSHI YUVARAJ" userId="7a017c7a0cb745f4" providerId="LiveId" clId="{4C92215A-0A2C-42B9-B047-0EDB40987E53}" dt="2024-06-05T22:14:40.989" v="127" actId="478"/>
          <ac:spMkLst>
            <pc:docMk/>
            <pc:sldMk cId="3658445653" sldId="336"/>
            <ac:spMk id="2" creationId="{9FA8B916-17DD-7200-ECA7-676ADB3B89CE}"/>
          </ac:spMkLst>
        </pc:spChg>
        <pc:spChg chg="add mod">
          <ac:chgData name="MEENAKSHI YUVARAJ" userId="7a017c7a0cb745f4" providerId="LiveId" clId="{4C92215A-0A2C-42B9-B047-0EDB40987E53}" dt="2024-06-06T13:45:32.174" v="215" actId="27636"/>
          <ac:spMkLst>
            <pc:docMk/>
            <pc:sldMk cId="3658445653" sldId="336"/>
            <ac:spMk id="2" creationId="{A385A6F2-54C2-31A6-4881-A443337C6EE9}"/>
          </ac:spMkLst>
        </pc:spChg>
        <pc:spChg chg="mod">
          <ac:chgData name="MEENAKSHI YUVARAJ" userId="7a017c7a0cb745f4" providerId="LiveId" clId="{4C92215A-0A2C-42B9-B047-0EDB40987E53}" dt="2024-06-06T13:46:16.103" v="245" actId="20577"/>
          <ac:spMkLst>
            <pc:docMk/>
            <pc:sldMk cId="3658445653" sldId="336"/>
            <ac:spMk id="3" creationId="{03BBDE18-7473-75ED-1EE3-6C832FA1A634}"/>
          </ac:spMkLst>
        </pc:spChg>
      </pc:sldChg>
      <pc:sldChg chg="add del">
        <pc:chgData name="MEENAKSHI YUVARAJ" userId="7a017c7a0cb745f4" providerId="LiveId" clId="{4C92215A-0A2C-42B9-B047-0EDB40987E53}" dt="2024-06-03T23:52:54.729" v="82" actId="2696"/>
        <pc:sldMkLst>
          <pc:docMk/>
          <pc:sldMk cId="3974953739" sldId="336"/>
        </pc:sldMkLst>
      </pc:sldChg>
      <pc:sldChg chg="delSp modSp new mod">
        <pc:chgData name="MEENAKSHI YUVARAJ" userId="7a017c7a0cb745f4" providerId="LiveId" clId="{4C92215A-0A2C-42B9-B047-0EDB40987E53}" dt="2024-06-06T13:48:18.976" v="283" actId="6549"/>
        <pc:sldMkLst>
          <pc:docMk/>
          <pc:sldMk cId="2783387531" sldId="337"/>
        </pc:sldMkLst>
        <pc:spChg chg="del">
          <ac:chgData name="MEENAKSHI YUVARAJ" userId="7a017c7a0cb745f4" providerId="LiveId" clId="{4C92215A-0A2C-42B9-B047-0EDB40987E53}" dt="2024-06-05T22:16:08.821" v="206" actId="478"/>
          <ac:spMkLst>
            <pc:docMk/>
            <pc:sldMk cId="2783387531" sldId="337"/>
            <ac:spMk id="2" creationId="{D5509112-212D-C99D-46F9-B86A36EE2292}"/>
          </ac:spMkLst>
        </pc:spChg>
        <pc:spChg chg="mod">
          <ac:chgData name="MEENAKSHI YUVARAJ" userId="7a017c7a0cb745f4" providerId="LiveId" clId="{4C92215A-0A2C-42B9-B047-0EDB40987E53}" dt="2024-06-06T13:48:18.976" v="283" actId="6549"/>
          <ac:spMkLst>
            <pc:docMk/>
            <pc:sldMk cId="2783387531" sldId="337"/>
            <ac:spMk id="3" creationId="{7E8CB0B1-71BD-45C2-5B04-D89685002D30}"/>
          </ac:spMkLst>
        </pc:spChg>
      </pc:sldChg>
      <pc:sldChg chg="delSp modSp new mod">
        <pc:chgData name="MEENAKSHI YUVARAJ" userId="7a017c7a0cb745f4" providerId="LiveId" clId="{4C92215A-0A2C-42B9-B047-0EDB40987E53}" dt="2024-06-05T22:15:46.004" v="185" actId="115"/>
        <pc:sldMkLst>
          <pc:docMk/>
          <pc:sldMk cId="3306170281" sldId="338"/>
        </pc:sldMkLst>
        <pc:spChg chg="del">
          <ac:chgData name="MEENAKSHI YUVARAJ" userId="7a017c7a0cb745f4" providerId="LiveId" clId="{4C92215A-0A2C-42B9-B047-0EDB40987E53}" dt="2024-06-05T22:15:36.573" v="179" actId="478"/>
          <ac:spMkLst>
            <pc:docMk/>
            <pc:sldMk cId="3306170281" sldId="338"/>
            <ac:spMk id="2" creationId="{1748D5E8-8447-9793-9F3F-BCE8543D06BF}"/>
          </ac:spMkLst>
        </pc:spChg>
        <pc:spChg chg="mod">
          <ac:chgData name="MEENAKSHI YUVARAJ" userId="7a017c7a0cb745f4" providerId="LiveId" clId="{4C92215A-0A2C-42B9-B047-0EDB40987E53}" dt="2024-06-05T22:15:46.004" v="185" actId="115"/>
          <ac:spMkLst>
            <pc:docMk/>
            <pc:sldMk cId="3306170281" sldId="338"/>
            <ac:spMk id="3" creationId="{C34E1788-29BC-D107-758F-74D7D003AF40}"/>
          </ac:spMkLst>
        </pc:spChg>
      </pc:sldChg>
      <pc:sldChg chg="addSp delSp modSp new mod ord">
        <pc:chgData name="MEENAKSHI YUVARAJ" userId="7a017c7a0cb745f4" providerId="LiveId" clId="{4C92215A-0A2C-42B9-B047-0EDB40987E53}" dt="2024-06-06T18:35:20.523" v="301"/>
        <pc:sldMkLst>
          <pc:docMk/>
          <pc:sldMk cId="2130889345" sldId="339"/>
        </pc:sldMkLst>
        <pc:spChg chg="mod">
          <ac:chgData name="MEENAKSHI YUVARAJ" userId="7a017c7a0cb745f4" providerId="LiveId" clId="{4C92215A-0A2C-42B9-B047-0EDB40987E53}" dt="2024-06-06T14:33:14.166" v="292" actId="122"/>
          <ac:spMkLst>
            <pc:docMk/>
            <pc:sldMk cId="2130889345" sldId="339"/>
            <ac:spMk id="2" creationId="{2A5F33C6-1943-75A0-CB8E-383F96D6A45C}"/>
          </ac:spMkLst>
        </pc:spChg>
        <pc:spChg chg="del">
          <ac:chgData name="MEENAKSHI YUVARAJ" userId="7a017c7a0cb745f4" providerId="LiveId" clId="{4C92215A-0A2C-42B9-B047-0EDB40987E53}" dt="2024-06-06T14:33:00.891" v="285" actId="22"/>
          <ac:spMkLst>
            <pc:docMk/>
            <pc:sldMk cId="2130889345" sldId="339"/>
            <ac:spMk id="3" creationId="{25EB6DC2-E1E7-FA60-0687-1A11B4C41D64}"/>
          </ac:spMkLst>
        </pc:spChg>
        <pc:picChg chg="add mod ord">
          <ac:chgData name="MEENAKSHI YUVARAJ" userId="7a017c7a0cb745f4" providerId="LiveId" clId="{4C92215A-0A2C-42B9-B047-0EDB40987E53}" dt="2024-06-06T14:33:26.268" v="298" actId="1076"/>
          <ac:picMkLst>
            <pc:docMk/>
            <pc:sldMk cId="2130889345" sldId="339"/>
            <ac:picMk id="5" creationId="{2AFDC605-7058-7E5B-1F28-F75A2BC7EC96}"/>
          </ac:picMkLst>
        </pc:picChg>
      </pc:sldChg>
      <pc:sldChg chg="modSp new del mod modShow">
        <pc:chgData name="MEENAKSHI YUVARAJ" userId="7a017c7a0cb745f4" providerId="LiveId" clId="{4C92215A-0A2C-42B9-B047-0EDB40987E53}" dt="2024-06-07T19:16:03.201" v="706" actId="2696"/>
        <pc:sldMkLst>
          <pc:docMk/>
          <pc:sldMk cId="166414425" sldId="340"/>
        </pc:sldMkLst>
        <pc:spChg chg="mod">
          <ac:chgData name="MEENAKSHI YUVARAJ" userId="7a017c7a0cb745f4" providerId="LiveId" clId="{4C92215A-0A2C-42B9-B047-0EDB40987E53}" dt="2024-06-06T18:35:28.801" v="313" actId="20577"/>
          <ac:spMkLst>
            <pc:docMk/>
            <pc:sldMk cId="166414425" sldId="340"/>
            <ac:spMk id="2" creationId="{1B51D599-5CAC-73C7-1CB5-0656B942144D}"/>
          </ac:spMkLst>
        </pc:spChg>
        <pc:spChg chg="mod">
          <ac:chgData name="MEENAKSHI YUVARAJ" userId="7a017c7a0cb745f4" providerId="LiveId" clId="{4C92215A-0A2C-42B9-B047-0EDB40987E53}" dt="2024-06-06T18:36:05.696" v="339" actId="20577"/>
          <ac:spMkLst>
            <pc:docMk/>
            <pc:sldMk cId="166414425" sldId="340"/>
            <ac:spMk id="3" creationId="{0621D58C-8E71-6F2F-F2CA-EA927B28B8B6}"/>
          </ac:spMkLst>
        </pc:spChg>
      </pc:sldChg>
      <pc:sldChg chg="delSp modSp new del mod modShow">
        <pc:chgData name="MEENAKSHI YUVARAJ" userId="7a017c7a0cb745f4" providerId="LiveId" clId="{4C92215A-0A2C-42B9-B047-0EDB40987E53}" dt="2024-06-07T19:16:10.605" v="708" actId="2696"/>
        <pc:sldMkLst>
          <pc:docMk/>
          <pc:sldMk cId="2219545730" sldId="341"/>
        </pc:sldMkLst>
        <pc:spChg chg="del">
          <ac:chgData name="MEENAKSHI YUVARAJ" userId="7a017c7a0cb745f4" providerId="LiveId" clId="{4C92215A-0A2C-42B9-B047-0EDB40987E53}" dt="2024-06-06T18:36:55.612" v="346" actId="478"/>
          <ac:spMkLst>
            <pc:docMk/>
            <pc:sldMk cId="2219545730" sldId="341"/>
            <ac:spMk id="2" creationId="{15D0AAD1-47F6-7AF1-14E9-00B82FB62864}"/>
          </ac:spMkLst>
        </pc:spChg>
        <pc:spChg chg="mod">
          <ac:chgData name="MEENAKSHI YUVARAJ" userId="7a017c7a0cb745f4" providerId="LiveId" clId="{4C92215A-0A2C-42B9-B047-0EDB40987E53}" dt="2024-06-06T18:36:57.878" v="348" actId="27636"/>
          <ac:spMkLst>
            <pc:docMk/>
            <pc:sldMk cId="2219545730" sldId="341"/>
            <ac:spMk id="3" creationId="{AC3218EF-07F1-4831-2E01-3108A36783B0}"/>
          </ac:spMkLst>
        </pc:spChg>
      </pc:sldChg>
      <pc:sldChg chg="modSp new del mod modShow">
        <pc:chgData name="MEENAKSHI YUVARAJ" userId="7a017c7a0cb745f4" providerId="LiveId" clId="{4C92215A-0A2C-42B9-B047-0EDB40987E53}" dt="2024-06-07T19:16:08.708" v="707" actId="2696"/>
        <pc:sldMkLst>
          <pc:docMk/>
          <pc:sldMk cId="2984548572" sldId="342"/>
        </pc:sldMkLst>
        <pc:spChg chg="mod">
          <ac:chgData name="MEENAKSHI YUVARAJ" userId="7a017c7a0cb745f4" providerId="LiveId" clId="{4C92215A-0A2C-42B9-B047-0EDB40987E53}" dt="2024-06-06T18:37:42.207" v="373" actId="20577"/>
          <ac:spMkLst>
            <pc:docMk/>
            <pc:sldMk cId="2984548572" sldId="342"/>
            <ac:spMk id="2" creationId="{CE2F366E-6D94-3790-3FA6-7C004063A3CE}"/>
          </ac:spMkLst>
        </pc:spChg>
        <pc:spChg chg="mod">
          <ac:chgData name="MEENAKSHI YUVARAJ" userId="7a017c7a0cb745f4" providerId="LiveId" clId="{4C92215A-0A2C-42B9-B047-0EDB40987E53}" dt="2024-06-06T18:37:26.557" v="353" actId="27636"/>
          <ac:spMkLst>
            <pc:docMk/>
            <pc:sldMk cId="2984548572" sldId="342"/>
            <ac:spMk id="3" creationId="{2947EC10-DFBD-CB62-B26D-5CAF17961C1C}"/>
          </ac:spMkLst>
        </pc:spChg>
      </pc:sldChg>
      <pc:sldChg chg="delSp modSp new del mod modShow">
        <pc:chgData name="MEENAKSHI YUVARAJ" userId="7a017c7a0cb745f4" providerId="LiveId" clId="{4C92215A-0A2C-42B9-B047-0EDB40987E53}" dt="2024-06-07T19:16:15.884" v="709" actId="2696"/>
        <pc:sldMkLst>
          <pc:docMk/>
          <pc:sldMk cId="721863878" sldId="343"/>
        </pc:sldMkLst>
        <pc:spChg chg="del">
          <ac:chgData name="MEENAKSHI YUVARAJ" userId="7a017c7a0cb745f4" providerId="LiveId" clId="{4C92215A-0A2C-42B9-B047-0EDB40987E53}" dt="2024-06-06T18:38:00.168" v="379" actId="478"/>
          <ac:spMkLst>
            <pc:docMk/>
            <pc:sldMk cId="721863878" sldId="343"/>
            <ac:spMk id="2" creationId="{1B513C26-6698-4B9A-C5AD-FA9468A0F90B}"/>
          </ac:spMkLst>
        </pc:spChg>
        <pc:spChg chg="mod">
          <ac:chgData name="MEENAKSHI YUVARAJ" userId="7a017c7a0cb745f4" providerId="LiveId" clId="{4C92215A-0A2C-42B9-B047-0EDB40987E53}" dt="2024-06-06T18:38:23.081" v="405" actId="115"/>
          <ac:spMkLst>
            <pc:docMk/>
            <pc:sldMk cId="721863878" sldId="343"/>
            <ac:spMk id="3" creationId="{26E621C5-ECAC-3C7D-2BC6-02981BC45A99}"/>
          </ac:spMkLst>
        </pc:spChg>
      </pc:sldChg>
      <pc:sldChg chg="addSp delSp modSp new mod modShow chgLayout">
        <pc:chgData name="MEENAKSHI YUVARAJ" userId="7a017c7a0cb745f4" providerId="LiveId" clId="{4C92215A-0A2C-42B9-B047-0EDB40987E53}" dt="2024-06-07T19:05:08.871" v="511" actId="729"/>
        <pc:sldMkLst>
          <pc:docMk/>
          <pc:sldMk cId="1900588637" sldId="344"/>
        </pc:sldMkLst>
        <pc:spChg chg="mod ord">
          <ac:chgData name="MEENAKSHI YUVARAJ" userId="7a017c7a0cb745f4" providerId="LiveId" clId="{4C92215A-0A2C-42B9-B047-0EDB40987E53}" dt="2024-06-07T19:05:04.003" v="510" actId="6264"/>
          <ac:spMkLst>
            <pc:docMk/>
            <pc:sldMk cId="1900588637" sldId="344"/>
            <ac:spMk id="2" creationId="{8CD1CEBB-F463-8DD0-D341-1DAC4EC1E11A}"/>
          </ac:spMkLst>
        </pc:spChg>
        <pc:spChg chg="mod ord">
          <ac:chgData name="MEENAKSHI YUVARAJ" userId="7a017c7a0cb745f4" providerId="LiveId" clId="{4C92215A-0A2C-42B9-B047-0EDB40987E53}" dt="2024-06-07T19:05:04.003" v="510" actId="6264"/>
          <ac:spMkLst>
            <pc:docMk/>
            <pc:sldMk cId="1900588637" sldId="344"/>
            <ac:spMk id="3" creationId="{184A7B0D-B689-E3B5-0118-458AB95B72B7}"/>
          </ac:spMkLst>
        </pc:spChg>
        <pc:spChg chg="add del mod">
          <ac:chgData name="MEENAKSHI YUVARAJ" userId="7a017c7a0cb745f4" providerId="LiveId" clId="{4C92215A-0A2C-42B9-B047-0EDB40987E53}" dt="2024-06-07T19:05:04.003" v="510" actId="6264"/>
          <ac:spMkLst>
            <pc:docMk/>
            <pc:sldMk cId="1900588637" sldId="344"/>
            <ac:spMk id="4" creationId="{7206DBF9-0D1A-FE65-80A9-F4F44BB782F9}"/>
          </ac:spMkLst>
        </pc:spChg>
        <pc:spChg chg="add del mod">
          <ac:chgData name="MEENAKSHI YUVARAJ" userId="7a017c7a0cb745f4" providerId="LiveId" clId="{4C92215A-0A2C-42B9-B047-0EDB40987E53}" dt="2024-06-07T19:05:04.003" v="510" actId="6264"/>
          <ac:spMkLst>
            <pc:docMk/>
            <pc:sldMk cId="1900588637" sldId="344"/>
            <ac:spMk id="5" creationId="{67858311-E4F8-7EA3-5D3C-C888E65642A5}"/>
          </ac:spMkLst>
        </pc:spChg>
      </pc:sldChg>
      <pc:sldChg chg="delSp modSp new mod">
        <pc:chgData name="MEENAKSHI YUVARAJ" userId="7a017c7a0cb745f4" providerId="LiveId" clId="{4C92215A-0A2C-42B9-B047-0EDB40987E53}" dt="2024-06-06T20:42:28.424" v="482" actId="113"/>
        <pc:sldMkLst>
          <pc:docMk/>
          <pc:sldMk cId="1241030383" sldId="345"/>
        </pc:sldMkLst>
        <pc:spChg chg="del">
          <ac:chgData name="MEENAKSHI YUVARAJ" userId="7a017c7a0cb745f4" providerId="LiveId" clId="{4C92215A-0A2C-42B9-B047-0EDB40987E53}" dt="2024-06-06T20:42:08.618" v="473" actId="478"/>
          <ac:spMkLst>
            <pc:docMk/>
            <pc:sldMk cId="1241030383" sldId="345"/>
            <ac:spMk id="2" creationId="{4D78CEE5-F05C-2E4F-C932-52449C9ACFC0}"/>
          </ac:spMkLst>
        </pc:spChg>
        <pc:spChg chg="mod">
          <ac:chgData name="MEENAKSHI YUVARAJ" userId="7a017c7a0cb745f4" providerId="LiveId" clId="{4C92215A-0A2C-42B9-B047-0EDB40987E53}" dt="2024-06-06T20:42:28.424" v="482" actId="113"/>
          <ac:spMkLst>
            <pc:docMk/>
            <pc:sldMk cId="1241030383" sldId="345"/>
            <ac:spMk id="3" creationId="{9728EA61-BE47-8082-1878-5C46902EF6B3}"/>
          </ac:spMkLst>
        </pc:spChg>
      </pc:sldChg>
      <pc:sldChg chg="modSp new mod">
        <pc:chgData name="MEENAKSHI YUVARAJ" userId="7a017c7a0cb745f4" providerId="LiveId" clId="{4C92215A-0A2C-42B9-B047-0EDB40987E53}" dt="2024-06-06T20:53:32.130" v="496" actId="27636"/>
        <pc:sldMkLst>
          <pc:docMk/>
          <pc:sldMk cId="606726047" sldId="346"/>
        </pc:sldMkLst>
        <pc:spChg chg="mod">
          <ac:chgData name="MEENAKSHI YUVARAJ" userId="7a017c7a0cb745f4" providerId="LiveId" clId="{4C92215A-0A2C-42B9-B047-0EDB40987E53}" dt="2024-06-06T20:52:33.813" v="489"/>
          <ac:spMkLst>
            <pc:docMk/>
            <pc:sldMk cId="606726047" sldId="346"/>
            <ac:spMk id="2" creationId="{3A9EC9CB-C297-EE18-FA56-AAD717D7BED7}"/>
          </ac:spMkLst>
        </pc:spChg>
        <pc:spChg chg="mod">
          <ac:chgData name="MEENAKSHI YUVARAJ" userId="7a017c7a0cb745f4" providerId="LiveId" clId="{4C92215A-0A2C-42B9-B047-0EDB40987E53}" dt="2024-06-06T20:53:32.130" v="496" actId="27636"/>
          <ac:spMkLst>
            <pc:docMk/>
            <pc:sldMk cId="606726047" sldId="346"/>
            <ac:spMk id="3" creationId="{A2B5AF0C-4517-01F3-2E10-B7965004A667}"/>
          </ac:spMkLst>
        </pc:spChg>
      </pc:sldChg>
      <pc:sldChg chg="delSp modSp new mod">
        <pc:chgData name="MEENAKSHI YUVARAJ" userId="7a017c7a0cb745f4" providerId="LiveId" clId="{4C92215A-0A2C-42B9-B047-0EDB40987E53}" dt="2024-06-07T20:58:36.363" v="972" actId="6549"/>
        <pc:sldMkLst>
          <pc:docMk/>
          <pc:sldMk cId="3131070377" sldId="347"/>
        </pc:sldMkLst>
        <pc:spChg chg="del">
          <ac:chgData name="MEENAKSHI YUVARAJ" userId="7a017c7a0cb745f4" providerId="LiveId" clId="{4C92215A-0A2C-42B9-B047-0EDB40987E53}" dt="2024-06-07T20:56:06.200" v="918" actId="478"/>
          <ac:spMkLst>
            <pc:docMk/>
            <pc:sldMk cId="3131070377" sldId="347"/>
            <ac:spMk id="2" creationId="{2FFE5929-888F-9824-1DCB-C89841179245}"/>
          </ac:spMkLst>
        </pc:spChg>
        <pc:spChg chg="mod">
          <ac:chgData name="MEENAKSHI YUVARAJ" userId="7a017c7a0cb745f4" providerId="LiveId" clId="{4C92215A-0A2C-42B9-B047-0EDB40987E53}" dt="2024-06-07T20:58:36.363" v="972" actId="6549"/>
          <ac:spMkLst>
            <pc:docMk/>
            <pc:sldMk cId="3131070377" sldId="347"/>
            <ac:spMk id="3" creationId="{223CC0C1-ECD5-0D1C-9F2B-7957404D0780}"/>
          </ac:spMkLst>
        </pc:spChg>
      </pc:sldChg>
      <pc:sldChg chg="addSp delSp modSp new mod">
        <pc:chgData name="MEENAKSHI YUVARAJ" userId="7a017c7a0cb745f4" providerId="LiveId" clId="{4C92215A-0A2C-42B9-B047-0EDB40987E53}" dt="2024-06-07T19:04:36.900" v="508" actId="14100"/>
        <pc:sldMkLst>
          <pc:docMk/>
          <pc:sldMk cId="557391304" sldId="348"/>
        </pc:sldMkLst>
        <pc:spChg chg="del">
          <ac:chgData name="MEENAKSHI YUVARAJ" userId="7a017c7a0cb745f4" providerId="LiveId" clId="{4C92215A-0A2C-42B9-B047-0EDB40987E53}" dt="2024-06-07T19:04:29.533" v="506" actId="478"/>
          <ac:spMkLst>
            <pc:docMk/>
            <pc:sldMk cId="557391304" sldId="348"/>
            <ac:spMk id="2" creationId="{F61C2ECA-29A9-45C2-1331-42C66F577D94}"/>
          </ac:spMkLst>
        </pc:spChg>
        <pc:spChg chg="del">
          <ac:chgData name="MEENAKSHI YUVARAJ" userId="7a017c7a0cb745f4" providerId="LiveId" clId="{4C92215A-0A2C-42B9-B047-0EDB40987E53}" dt="2024-06-07T19:03:27.406" v="501" actId="22"/>
          <ac:spMkLst>
            <pc:docMk/>
            <pc:sldMk cId="557391304" sldId="348"/>
            <ac:spMk id="3" creationId="{70CC9A30-201D-A83D-6DFC-035BA74BB15F}"/>
          </ac:spMkLst>
        </pc:spChg>
        <pc:picChg chg="add mod">
          <ac:chgData name="MEENAKSHI YUVARAJ" userId="7a017c7a0cb745f4" providerId="LiveId" clId="{4C92215A-0A2C-42B9-B047-0EDB40987E53}" dt="2024-06-07T19:02:59.958" v="500" actId="1076"/>
          <ac:picMkLst>
            <pc:docMk/>
            <pc:sldMk cId="557391304" sldId="348"/>
            <ac:picMk id="5" creationId="{13FEB982-C182-7B76-2A85-E17CECDC44A8}"/>
          </ac:picMkLst>
        </pc:picChg>
        <pc:picChg chg="add mod ord">
          <ac:chgData name="MEENAKSHI YUVARAJ" userId="7a017c7a0cb745f4" providerId="LiveId" clId="{4C92215A-0A2C-42B9-B047-0EDB40987E53}" dt="2024-06-07T19:04:36.900" v="508" actId="14100"/>
          <ac:picMkLst>
            <pc:docMk/>
            <pc:sldMk cId="557391304" sldId="348"/>
            <ac:picMk id="7" creationId="{AEFE753E-1BD8-2D47-98D2-F826303F879C}"/>
          </ac:picMkLst>
        </pc:picChg>
        <pc:picChg chg="add mod">
          <ac:chgData name="MEENAKSHI YUVARAJ" userId="7a017c7a0cb745f4" providerId="LiveId" clId="{4C92215A-0A2C-42B9-B047-0EDB40987E53}" dt="2024-06-07T19:04:25.185" v="505" actId="1076"/>
          <ac:picMkLst>
            <pc:docMk/>
            <pc:sldMk cId="557391304" sldId="348"/>
            <ac:picMk id="9" creationId="{AD8A8817-4E2F-D2EC-6476-BFCFE0119E88}"/>
          </ac:picMkLst>
        </pc:picChg>
      </pc:sldChg>
      <pc:sldChg chg="delSp modSp new mod">
        <pc:chgData name="MEENAKSHI YUVARAJ" userId="7a017c7a0cb745f4" providerId="LiveId" clId="{4C92215A-0A2C-42B9-B047-0EDB40987E53}" dt="2024-06-07T19:07:01.035" v="564" actId="27636"/>
        <pc:sldMkLst>
          <pc:docMk/>
          <pc:sldMk cId="2462617346" sldId="349"/>
        </pc:sldMkLst>
        <pc:spChg chg="del">
          <ac:chgData name="MEENAKSHI YUVARAJ" userId="7a017c7a0cb745f4" providerId="LiveId" clId="{4C92215A-0A2C-42B9-B047-0EDB40987E53}" dt="2024-06-07T19:06:04.225" v="523" actId="478"/>
          <ac:spMkLst>
            <pc:docMk/>
            <pc:sldMk cId="2462617346" sldId="349"/>
            <ac:spMk id="2" creationId="{3C90D767-997A-170F-C63A-6DE4EE40C53B}"/>
          </ac:spMkLst>
        </pc:spChg>
        <pc:spChg chg="mod">
          <ac:chgData name="MEENAKSHI YUVARAJ" userId="7a017c7a0cb745f4" providerId="LiveId" clId="{4C92215A-0A2C-42B9-B047-0EDB40987E53}" dt="2024-06-07T19:07:01.035" v="564" actId="27636"/>
          <ac:spMkLst>
            <pc:docMk/>
            <pc:sldMk cId="2462617346" sldId="349"/>
            <ac:spMk id="3" creationId="{54D019AD-E084-CC64-42D2-F75E3B326F39}"/>
          </ac:spMkLst>
        </pc:spChg>
      </pc:sldChg>
      <pc:sldChg chg="delSp modSp new mod">
        <pc:chgData name="MEENAKSHI YUVARAJ" userId="7a017c7a0cb745f4" providerId="LiveId" clId="{4C92215A-0A2C-42B9-B047-0EDB40987E53}" dt="2024-06-07T19:15:52.893" v="705" actId="6549"/>
        <pc:sldMkLst>
          <pc:docMk/>
          <pc:sldMk cId="1865352190" sldId="350"/>
        </pc:sldMkLst>
        <pc:spChg chg="del">
          <ac:chgData name="MEENAKSHI YUVARAJ" userId="7a017c7a0cb745f4" providerId="LiveId" clId="{4C92215A-0A2C-42B9-B047-0EDB40987E53}" dt="2024-06-07T19:15:01.529" v="686" actId="478"/>
          <ac:spMkLst>
            <pc:docMk/>
            <pc:sldMk cId="1865352190" sldId="350"/>
            <ac:spMk id="2" creationId="{1082AA5F-59D4-5F9C-CD6D-04E2EF5AE558}"/>
          </ac:spMkLst>
        </pc:spChg>
        <pc:spChg chg="mod">
          <ac:chgData name="MEENAKSHI YUVARAJ" userId="7a017c7a0cb745f4" providerId="LiveId" clId="{4C92215A-0A2C-42B9-B047-0EDB40987E53}" dt="2024-06-07T19:15:52.893" v="705" actId="6549"/>
          <ac:spMkLst>
            <pc:docMk/>
            <pc:sldMk cId="1865352190" sldId="350"/>
            <ac:spMk id="3" creationId="{2441BBA9-9806-36A5-299E-E04AFEC54614}"/>
          </ac:spMkLst>
        </pc:spChg>
      </pc:sldChg>
      <pc:sldChg chg="delSp modSp new mod">
        <pc:chgData name="MEENAKSHI YUVARAJ" userId="7a017c7a0cb745f4" providerId="LiveId" clId="{4C92215A-0A2C-42B9-B047-0EDB40987E53}" dt="2024-06-07T19:13:44.662" v="671" actId="20577"/>
        <pc:sldMkLst>
          <pc:docMk/>
          <pc:sldMk cId="594981876" sldId="351"/>
        </pc:sldMkLst>
        <pc:spChg chg="del">
          <ac:chgData name="MEENAKSHI YUVARAJ" userId="7a017c7a0cb745f4" providerId="LiveId" clId="{4C92215A-0A2C-42B9-B047-0EDB40987E53}" dt="2024-06-07T19:09:38.561" v="611" actId="478"/>
          <ac:spMkLst>
            <pc:docMk/>
            <pc:sldMk cId="594981876" sldId="351"/>
            <ac:spMk id="2" creationId="{2E537DBA-A047-37AC-3D77-90D82076CDB5}"/>
          </ac:spMkLst>
        </pc:spChg>
        <pc:spChg chg="mod">
          <ac:chgData name="MEENAKSHI YUVARAJ" userId="7a017c7a0cb745f4" providerId="LiveId" clId="{4C92215A-0A2C-42B9-B047-0EDB40987E53}" dt="2024-06-07T19:13:44.662" v="671" actId="20577"/>
          <ac:spMkLst>
            <pc:docMk/>
            <pc:sldMk cId="594981876" sldId="351"/>
            <ac:spMk id="3" creationId="{5B892BAD-638D-2367-7741-F04AF4BF35F0}"/>
          </ac:spMkLst>
        </pc:spChg>
      </pc:sldChg>
      <pc:sldChg chg="delSp modSp new mod">
        <pc:chgData name="MEENAKSHI YUVARAJ" userId="7a017c7a0cb745f4" providerId="LiveId" clId="{4C92215A-0A2C-42B9-B047-0EDB40987E53}" dt="2024-06-07T19:09:01.797" v="606" actId="115"/>
        <pc:sldMkLst>
          <pc:docMk/>
          <pc:sldMk cId="2782878329" sldId="352"/>
        </pc:sldMkLst>
        <pc:spChg chg="del">
          <ac:chgData name="MEENAKSHI YUVARAJ" userId="7a017c7a0cb745f4" providerId="LiveId" clId="{4C92215A-0A2C-42B9-B047-0EDB40987E53}" dt="2024-06-07T19:08:34.921" v="591" actId="478"/>
          <ac:spMkLst>
            <pc:docMk/>
            <pc:sldMk cId="2782878329" sldId="352"/>
            <ac:spMk id="2" creationId="{3B074A3B-3E65-232A-8AAD-9BCF82D867BB}"/>
          </ac:spMkLst>
        </pc:spChg>
        <pc:spChg chg="mod">
          <ac:chgData name="MEENAKSHI YUVARAJ" userId="7a017c7a0cb745f4" providerId="LiveId" clId="{4C92215A-0A2C-42B9-B047-0EDB40987E53}" dt="2024-06-07T19:09:01.797" v="606" actId="115"/>
          <ac:spMkLst>
            <pc:docMk/>
            <pc:sldMk cId="2782878329" sldId="352"/>
            <ac:spMk id="3" creationId="{AB35CEC1-B3EE-96D3-AB01-4166EA2E6FAC}"/>
          </ac:spMkLst>
        </pc:spChg>
      </pc:sldChg>
      <pc:sldChg chg="delSp modSp new mod">
        <pc:chgData name="MEENAKSHI YUVARAJ" userId="7a017c7a0cb745f4" providerId="LiveId" clId="{4C92215A-0A2C-42B9-B047-0EDB40987E53}" dt="2024-06-07T19:15:33.087" v="698" actId="27636"/>
        <pc:sldMkLst>
          <pc:docMk/>
          <pc:sldMk cId="4200091351" sldId="353"/>
        </pc:sldMkLst>
        <pc:spChg chg="del">
          <ac:chgData name="MEENAKSHI YUVARAJ" userId="7a017c7a0cb745f4" providerId="LiveId" clId="{4C92215A-0A2C-42B9-B047-0EDB40987E53}" dt="2024-06-07T19:13:56.150" v="672" actId="478"/>
          <ac:spMkLst>
            <pc:docMk/>
            <pc:sldMk cId="4200091351" sldId="353"/>
            <ac:spMk id="2" creationId="{D0AE5AB0-A8B4-F8DF-6686-4D69DA2932A1}"/>
          </ac:spMkLst>
        </pc:spChg>
        <pc:spChg chg="mod">
          <ac:chgData name="MEENAKSHI YUVARAJ" userId="7a017c7a0cb745f4" providerId="LiveId" clId="{4C92215A-0A2C-42B9-B047-0EDB40987E53}" dt="2024-06-07T19:15:33.087" v="698" actId="27636"/>
          <ac:spMkLst>
            <pc:docMk/>
            <pc:sldMk cId="4200091351" sldId="353"/>
            <ac:spMk id="3" creationId="{700B074A-BD91-E5AE-F2AE-E94CBF641E9A}"/>
          </ac:spMkLst>
        </pc:spChg>
      </pc:sldChg>
      <pc:sldChg chg="modSp new mod">
        <pc:chgData name="MEENAKSHI YUVARAJ" userId="7a017c7a0cb745f4" providerId="LiveId" clId="{4C92215A-0A2C-42B9-B047-0EDB40987E53}" dt="2024-06-07T20:20:02.034" v="913" actId="2710"/>
        <pc:sldMkLst>
          <pc:docMk/>
          <pc:sldMk cId="1299450369" sldId="354"/>
        </pc:sldMkLst>
        <pc:spChg chg="mod">
          <ac:chgData name="MEENAKSHI YUVARAJ" userId="7a017c7a0cb745f4" providerId="LiveId" clId="{4C92215A-0A2C-42B9-B047-0EDB40987E53}" dt="2024-06-07T20:11:17.102" v="722" actId="20577"/>
          <ac:spMkLst>
            <pc:docMk/>
            <pc:sldMk cId="1299450369" sldId="354"/>
            <ac:spMk id="2" creationId="{9DDC173A-E8A5-0404-F8AA-642C5FE17985}"/>
          </ac:spMkLst>
        </pc:spChg>
        <pc:spChg chg="mod">
          <ac:chgData name="MEENAKSHI YUVARAJ" userId="7a017c7a0cb745f4" providerId="LiveId" clId="{4C92215A-0A2C-42B9-B047-0EDB40987E53}" dt="2024-06-07T20:20:02.034" v="913" actId="2710"/>
          <ac:spMkLst>
            <pc:docMk/>
            <pc:sldMk cId="1299450369" sldId="354"/>
            <ac:spMk id="3" creationId="{3263C9CD-4F94-7244-B514-476D2A72826C}"/>
          </ac:spMkLst>
        </pc:spChg>
      </pc:sldChg>
      <pc:sldChg chg="delSp modSp new mod">
        <pc:chgData name="MEENAKSHI YUVARAJ" userId="7a017c7a0cb745f4" providerId="LiveId" clId="{4C92215A-0A2C-42B9-B047-0EDB40987E53}" dt="2024-06-07T20:14:05.970" v="765" actId="115"/>
        <pc:sldMkLst>
          <pc:docMk/>
          <pc:sldMk cId="2587459898" sldId="355"/>
        </pc:sldMkLst>
        <pc:spChg chg="del">
          <ac:chgData name="MEENAKSHI YUVARAJ" userId="7a017c7a0cb745f4" providerId="LiveId" clId="{4C92215A-0A2C-42B9-B047-0EDB40987E53}" dt="2024-06-07T20:13:54.470" v="756" actId="478"/>
          <ac:spMkLst>
            <pc:docMk/>
            <pc:sldMk cId="2587459898" sldId="355"/>
            <ac:spMk id="2" creationId="{BAB41E10-147A-0005-B9DD-D6AF121AE848}"/>
          </ac:spMkLst>
        </pc:spChg>
        <pc:spChg chg="mod">
          <ac:chgData name="MEENAKSHI YUVARAJ" userId="7a017c7a0cb745f4" providerId="LiveId" clId="{4C92215A-0A2C-42B9-B047-0EDB40987E53}" dt="2024-06-07T20:14:05.970" v="765" actId="115"/>
          <ac:spMkLst>
            <pc:docMk/>
            <pc:sldMk cId="2587459898" sldId="355"/>
            <ac:spMk id="3" creationId="{6669573C-E434-4134-C211-1B71CFDF9C14}"/>
          </ac:spMkLst>
        </pc:spChg>
      </pc:sldChg>
      <pc:sldChg chg="addSp delSp modSp new mod">
        <pc:chgData name="MEENAKSHI YUVARAJ" userId="7a017c7a0cb745f4" providerId="LiveId" clId="{4C92215A-0A2C-42B9-B047-0EDB40987E53}" dt="2024-06-07T20:13:16.370" v="732" actId="14100"/>
        <pc:sldMkLst>
          <pc:docMk/>
          <pc:sldMk cId="1782123090" sldId="356"/>
        </pc:sldMkLst>
        <pc:spChg chg="del">
          <ac:chgData name="MEENAKSHI YUVARAJ" userId="7a017c7a0cb745f4" providerId="LiveId" clId="{4C92215A-0A2C-42B9-B047-0EDB40987E53}" dt="2024-06-07T20:13:09.270" v="730" actId="478"/>
          <ac:spMkLst>
            <pc:docMk/>
            <pc:sldMk cId="1782123090" sldId="356"/>
            <ac:spMk id="2" creationId="{4DF72EE1-E11E-BD2C-6556-231238C0C345}"/>
          </ac:spMkLst>
        </pc:spChg>
        <pc:spChg chg="del">
          <ac:chgData name="MEENAKSHI YUVARAJ" userId="7a017c7a0cb745f4" providerId="LiveId" clId="{4C92215A-0A2C-42B9-B047-0EDB40987E53}" dt="2024-06-07T20:12:10.490" v="725" actId="22"/>
          <ac:spMkLst>
            <pc:docMk/>
            <pc:sldMk cId="1782123090" sldId="356"/>
            <ac:spMk id="3" creationId="{B21991C1-04D9-47D8-57A1-0A63DD101DD1}"/>
          </ac:spMkLst>
        </pc:spChg>
        <pc:picChg chg="add mod ord">
          <ac:chgData name="MEENAKSHI YUVARAJ" userId="7a017c7a0cb745f4" providerId="LiveId" clId="{4C92215A-0A2C-42B9-B047-0EDB40987E53}" dt="2024-06-07T20:13:16.370" v="732" actId="14100"/>
          <ac:picMkLst>
            <pc:docMk/>
            <pc:sldMk cId="1782123090" sldId="356"/>
            <ac:picMk id="5" creationId="{58AF8904-C65A-6EF7-8669-D9C2AFC93DA3}"/>
          </ac:picMkLst>
        </pc:picChg>
        <pc:picChg chg="add">
          <ac:chgData name="MEENAKSHI YUVARAJ" userId="7a017c7a0cb745f4" providerId="LiveId" clId="{4C92215A-0A2C-42B9-B047-0EDB40987E53}" dt="2024-06-07T20:12:35.418" v="727" actId="22"/>
          <ac:picMkLst>
            <pc:docMk/>
            <pc:sldMk cId="1782123090" sldId="356"/>
            <ac:picMk id="7" creationId="{F155EE13-6B51-8F6C-B02C-DB4490F8389D}"/>
          </ac:picMkLst>
        </pc:picChg>
        <pc:picChg chg="add mod">
          <ac:chgData name="MEENAKSHI YUVARAJ" userId="7a017c7a0cb745f4" providerId="LiveId" clId="{4C92215A-0A2C-42B9-B047-0EDB40987E53}" dt="2024-06-07T20:13:03.980" v="729" actId="1076"/>
          <ac:picMkLst>
            <pc:docMk/>
            <pc:sldMk cId="1782123090" sldId="356"/>
            <ac:picMk id="9" creationId="{86E18208-2C01-7D60-2C68-9DB2DE49A6AA}"/>
          </ac:picMkLst>
        </pc:picChg>
      </pc:sldChg>
      <pc:sldChg chg="delSp modSp new mod">
        <pc:chgData name="MEENAKSHI YUVARAJ" userId="7a017c7a0cb745f4" providerId="LiveId" clId="{4C92215A-0A2C-42B9-B047-0EDB40987E53}" dt="2024-06-07T20:15:11.748" v="795" actId="14100"/>
        <pc:sldMkLst>
          <pc:docMk/>
          <pc:sldMk cId="187255" sldId="357"/>
        </pc:sldMkLst>
        <pc:spChg chg="del">
          <ac:chgData name="MEENAKSHI YUVARAJ" userId="7a017c7a0cb745f4" providerId="LiveId" clId="{4C92215A-0A2C-42B9-B047-0EDB40987E53}" dt="2024-06-07T20:15:04.733" v="790" actId="478"/>
          <ac:spMkLst>
            <pc:docMk/>
            <pc:sldMk cId="187255" sldId="357"/>
            <ac:spMk id="2" creationId="{68D4F40B-D4BC-54DA-70E1-91C738797A48}"/>
          </ac:spMkLst>
        </pc:spChg>
        <pc:spChg chg="mod">
          <ac:chgData name="MEENAKSHI YUVARAJ" userId="7a017c7a0cb745f4" providerId="LiveId" clId="{4C92215A-0A2C-42B9-B047-0EDB40987E53}" dt="2024-06-07T20:15:11.748" v="795" actId="14100"/>
          <ac:spMkLst>
            <pc:docMk/>
            <pc:sldMk cId="187255" sldId="357"/>
            <ac:spMk id="3" creationId="{70460CA8-174D-FEDF-E24E-D8CB8063E52C}"/>
          </ac:spMkLst>
        </pc:spChg>
      </pc:sldChg>
      <pc:sldChg chg="delSp modSp new mod">
        <pc:chgData name="MEENAKSHI YUVARAJ" userId="7a017c7a0cb745f4" providerId="LiveId" clId="{4C92215A-0A2C-42B9-B047-0EDB40987E53}" dt="2024-06-07T20:16:09.748" v="836" actId="14100"/>
        <pc:sldMkLst>
          <pc:docMk/>
          <pc:sldMk cId="3351541951" sldId="358"/>
        </pc:sldMkLst>
        <pc:spChg chg="del">
          <ac:chgData name="MEENAKSHI YUVARAJ" userId="7a017c7a0cb745f4" providerId="LiveId" clId="{4C92215A-0A2C-42B9-B047-0EDB40987E53}" dt="2024-06-07T20:16:03.732" v="831" actId="478"/>
          <ac:spMkLst>
            <pc:docMk/>
            <pc:sldMk cId="3351541951" sldId="358"/>
            <ac:spMk id="2" creationId="{C97A5396-CD90-4C5F-429D-6021DCE06FBF}"/>
          </ac:spMkLst>
        </pc:spChg>
        <pc:spChg chg="mod">
          <ac:chgData name="MEENAKSHI YUVARAJ" userId="7a017c7a0cb745f4" providerId="LiveId" clId="{4C92215A-0A2C-42B9-B047-0EDB40987E53}" dt="2024-06-07T20:16:09.748" v="836" actId="14100"/>
          <ac:spMkLst>
            <pc:docMk/>
            <pc:sldMk cId="3351541951" sldId="358"/>
            <ac:spMk id="3" creationId="{E6E8DCED-0D9F-65CD-9ECB-86B04722E8CE}"/>
          </ac:spMkLst>
        </pc:spChg>
      </pc:sldChg>
      <pc:sldChg chg="delSp modSp new mod">
        <pc:chgData name="MEENAKSHI YUVARAJ" userId="7a017c7a0cb745f4" providerId="LiveId" clId="{4C92215A-0A2C-42B9-B047-0EDB40987E53}" dt="2024-06-07T20:17:27.005" v="874" actId="27636"/>
        <pc:sldMkLst>
          <pc:docMk/>
          <pc:sldMk cId="4274964409" sldId="359"/>
        </pc:sldMkLst>
        <pc:spChg chg="del">
          <ac:chgData name="MEENAKSHI YUVARAJ" userId="7a017c7a0cb745f4" providerId="LiveId" clId="{4C92215A-0A2C-42B9-B047-0EDB40987E53}" dt="2024-06-07T20:16:48.707" v="860" actId="478"/>
          <ac:spMkLst>
            <pc:docMk/>
            <pc:sldMk cId="4274964409" sldId="359"/>
            <ac:spMk id="2" creationId="{C5C82A8E-27D5-8E14-EB40-22D8EE833347}"/>
          </ac:spMkLst>
        </pc:spChg>
        <pc:spChg chg="mod">
          <ac:chgData name="MEENAKSHI YUVARAJ" userId="7a017c7a0cb745f4" providerId="LiveId" clId="{4C92215A-0A2C-42B9-B047-0EDB40987E53}" dt="2024-06-07T20:17:27.005" v="874" actId="27636"/>
          <ac:spMkLst>
            <pc:docMk/>
            <pc:sldMk cId="4274964409" sldId="359"/>
            <ac:spMk id="3" creationId="{D2C1FF87-0D94-BE8D-B2FF-D9CC566D9A15}"/>
          </ac:spMkLst>
        </pc:spChg>
      </pc:sldChg>
      <pc:sldChg chg="delSp modSp new mod">
        <pc:chgData name="MEENAKSHI YUVARAJ" userId="7a017c7a0cb745f4" providerId="LiveId" clId="{4C92215A-0A2C-42B9-B047-0EDB40987E53}" dt="2024-06-07T20:18:53.197" v="910" actId="113"/>
        <pc:sldMkLst>
          <pc:docMk/>
          <pc:sldMk cId="1633923123" sldId="360"/>
        </pc:sldMkLst>
        <pc:spChg chg="del">
          <ac:chgData name="MEENAKSHI YUVARAJ" userId="7a017c7a0cb745f4" providerId="LiveId" clId="{4C92215A-0A2C-42B9-B047-0EDB40987E53}" dt="2024-06-07T20:18:13.094" v="900" actId="478"/>
          <ac:spMkLst>
            <pc:docMk/>
            <pc:sldMk cId="1633923123" sldId="360"/>
            <ac:spMk id="2" creationId="{4B9F9F7B-0313-3187-1180-56BB529AC2EC}"/>
          </ac:spMkLst>
        </pc:spChg>
        <pc:spChg chg="mod">
          <ac:chgData name="MEENAKSHI YUVARAJ" userId="7a017c7a0cb745f4" providerId="LiveId" clId="{4C92215A-0A2C-42B9-B047-0EDB40987E53}" dt="2024-06-07T20:18:53.197" v="910" actId="113"/>
          <ac:spMkLst>
            <pc:docMk/>
            <pc:sldMk cId="1633923123" sldId="360"/>
            <ac:spMk id="3" creationId="{CB31987D-05F0-9817-4F0D-C5EEAE3CD46E}"/>
          </ac:spMkLst>
        </pc:spChg>
      </pc:sldChg>
      <pc:sldChg chg="delSp modSp new mod">
        <pc:chgData name="MEENAKSHI YUVARAJ" userId="7a017c7a0cb745f4" providerId="LiveId" clId="{4C92215A-0A2C-42B9-B047-0EDB40987E53}" dt="2024-06-07T20:59:59.269" v="1011" actId="14100"/>
        <pc:sldMkLst>
          <pc:docMk/>
          <pc:sldMk cId="3224520609" sldId="361"/>
        </pc:sldMkLst>
        <pc:spChg chg="del">
          <ac:chgData name="MEENAKSHI YUVARAJ" userId="7a017c7a0cb745f4" providerId="LiveId" clId="{4C92215A-0A2C-42B9-B047-0EDB40987E53}" dt="2024-06-07T20:59:16.080" v="979" actId="478"/>
          <ac:spMkLst>
            <pc:docMk/>
            <pc:sldMk cId="3224520609" sldId="361"/>
            <ac:spMk id="2" creationId="{32AE63C1-53C7-752C-0329-DF1FC0D23EF2}"/>
          </ac:spMkLst>
        </pc:spChg>
        <pc:spChg chg="mod">
          <ac:chgData name="MEENAKSHI YUVARAJ" userId="7a017c7a0cb745f4" providerId="LiveId" clId="{4C92215A-0A2C-42B9-B047-0EDB40987E53}" dt="2024-06-07T20:59:59.269" v="1011" actId="14100"/>
          <ac:spMkLst>
            <pc:docMk/>
            <pc:sldMk cId="3224520609" sldId="361"/>
            <ac:spMk id="3" creationId="{79E538B2-733A-24C5-775F-9EE5A68B48E9}"/>
          </ac:spMkLst>
        </pc:spChg>
      </pc:sldChg>
      <pc:sldChg chg="delSp modSp new mod">
        <pc:chgData name="MEENAKSHI YUVARAJ" userId="7a017c7a0cb745f4" providerId="LiveId" clId="{4C92215A-0A2C-42B9-B047-0EDB40987E53}" dt="2024-06-07T21:01:17.229" v="1043" actId="27636"/>
        <pc:sldMkLst>
          <pc:docMk/>
          <pc:sldMk cId="1797359618" sldId="362"/>
        </pc:sldMkLst>
        <pc:spChg chg="del">
          <ac:chgData name="MEENAKSHI YUVARAJ" userId="7a017c7a0cb745f4" providerId="LiveId" clId="{4C92215A-0A2C-42B9-B047-0EDB40987E53}" dt="2024-06-07T21:00:28.729" v="1016" actId="478"/>
          <ac:spMkLst>
            <pc:docMk/>
            <pc:sldMk cId="1797359618" sldId="362"/>
            <ac:spMk id="2" creationId="{21F1E455-720A-4880-F7AE-096AD4CBEDAA}"/>
          </ac:spMkLst>
        </pc:spChg>
        <pc:spChg chg="mod">
          <ac:chgData name="MEENAKSHI YUVARAJ" userId="7a017c7a0cb745f4" providerId="LiveId" clId="{4C92215A-0A2C-42B9-B047-0EDB40987E53}" dt="2024-06-07T21:01:17.229" v="1043" actId="27636"/>
          <ac:spMkLst>
            <pc:docMk/>
            <pc:sldMk cId="1797359618" sldId="362"/>
            <ac:spMk id="3" creationId="{4F5198E0-E14B-D954-AEDE-CDA8357F20D9}"/>
          </ac:spMkLst>
        </pc:spChg>
      </pc:sldChg>
      <pc:sldChg chg="delSp modSp new mod">
        <pc:chgData name="MEENAKSHI YUVARAJ" userId="7a017c7a0cb745f4" providerId="LiveId" clId="{4C92215A-0A2C-42B9-B047-0EDB40987E53}" dt="2024-06-07T21:03:33.660" v="1069" actId="27636"/>
        <pc:sldMkLst>
          <pc:docMk/>
          <pc:sldMk cId="1341631879" sldId="363"/>
        </pc:sldMkLst>
        <pc:spChg chg="del">
          <ac:chgData name="MEENAKSHI YUVARAJ" userId="7a017c7a0cb745f4" providerId="LiveId" clId="{4C92215A-0A2C-42B9-B047-0EDB40987E53}" dt="2024-06-07T21:03:09.769" v="1060" actId="478"/>
          <ac:spMkLst>
            <pc:docMk/>
            <pc:sldMk cId="1341631879" sldId="363"/>
            <ac:spMk id="2" creationId="{8FAB050B-4B42-08E5-9E7E-468B06356731}"/>
          </ac:spMkLst>
        </pc:spChg>
        <pc:spChg chg="mod">
          <ac:chgData name="MEENAKSHI YUVARAJ" userId="7a017c7a0cb745f4" providerId="LiveId" clId="{4C92215A-0A2C-42B9-B047-0EDB40987E53}" dt="2024-06-07T21:03:33.660" v="1069" actId="27636"/>
          <ac:spMkLst>
            <pc:docMk/>
            <pc:sldMk cId="1341631879" sldId="363"/>
            <ac:spMk id="3" creationId="{98408AE1-72EE-AF19-62F7-15991C8825A4}"/>
          </ac:spMkLst>
        </pc:spChg>
      </pc:sldChg>
      <pc:sldChg chg="delSp modSp new mod">
        <pc:chgData name="MEENAKSHI YUVARAJ" userId="7a017c7a0cb745f4" providerId="LiveId" clId="{4C92215A-0A2C-42B9-B047-0EDB40987E53}" dt="2024-06-07T21:01:57.604" v="1050" actId="27636"/>
        <pc:sldMkLst>
          <pc:docMk/>
          <pc:sldMk cId="3308134118" sldId="364"/>
        </pc:sldMkLst>
        <pc:spChg chg="del">
          <ac:chgData name="MEENAKSHI YUVARAJ" userId="7a017c7a0cb745f4" providerId="LiveId" clId="{4C92215A-0A2C-42B9-B047-0EDB40987E53}" dt="2024-06-07T21:01:22.447" v="1044" actId="478"/>
          <ac:spMkLst>
            <pc:docMk/>
            <pc:sldMk cId="3308134118" sldId="364"/>
            <ac:spMk id="2" creationId="{EA167A29-263C-FC46-235F-358F67B1EAD3}"/>
          </ac:spMkLst>
        </pc:spChg>
        <pc:spChg chg="mod">
          <ac:chgData name="MEENAKSHI YUVARAJ" userId="7a017c7a0cb745f4" providerId="LiveId" clId="{4C92215A-0A2C-42B9-B047-0EDB40987E53}" dt="2024-06-07T21:01:57.604" v="1050" actId="27636"/>
          <ac:spMkLst>
            <pc:docMk/>
            <pc:sldMk cId="3308134118" sldId="364"/>
            <ac:spMk id="3" creationId="{9BBDFBE9-4573-7DE8-B25C-CEFBC22690B5}"/>
          </ac:spMkLst>
        </pc:spChg>
      </pc:sldChg>
      <pc:sldChg chg="delSp modSp new mod">
        <pc:chgData name="MEENAKSHI YUVARAJ" userId="7a017c7a0cb745f4" providerId="LiveId" clId="{4C92215A-0A2C-42B9-B047-0EDB40987E53}" dt="2024-06-07T21:02:59.588" v="1058" actId="27636"/>
        <pc:sldMkLst>
          <pc:docMk/>
          <pc:sldMk cId="2095731637" sldId="365"/>
        </pc:sldMkLst>
        <pc:spChg chg="del">
          <ac:chgData name="MEENAKSHI YUVARAJ" userId="7a017c7a0cb745f4" providerId="LiveId" clId="{4C92215A-0A2C-42B9-B047-0EDB40987E53}" dt="2024-06-07T21:02:46.285" v="1055" actId="478"/>
          <ac:spMkLst>
            <pc:docMk/>
            <pc:sldMk cId="2095731637" sldId="365"/>
            <ac:spMk id="2" creationId="{D9AC1D61-D524-82D3-D3A4-BCA580D83585}"/>
          </ac:spMkLst>
        </pc:spChg>
        <pc:spChg chg="mod">
          <ac:chgData name="MEENAKSHI YUVARAJ" userId="7a017c7a0cb745f4" providerId="LiveId" clId="{4C92215A-0A2C-42B9-B047-0EDB40987E53}" dt="2024-06-07T21:02:59.588" v="1058" actId="27636"/>
          <ac:spMkLst>
            <pc:docMk/>
            <pc:sldMk cId="2095731637" sldId="365"/>
            <ac:spMk id="3" creationId="{8E3C0B70-AB2D-9F60-5AAE-26A0ECC5E16D}"/>
          </ac:spMkLst>
        </pc:spChg>
      </pc:sldChg>
      <pc:sldChg chg="delSp modSp new mod">
        <pc:chgData name="MEENAKSHI YUVARAJ" userId="7a017c7a0cb745f4" providerId="LiveId" clId="{4C92215A-0A2C-42B9-B047-0EDB40987E53}" dt="2024-06-07T21:03:49.649" v="1078" actId="14100"/>
        <pc:sldMkLst>
          <pc:docMk/>
          <pc:sldMk cId="3596741969" sldId="366"/>
        </pc:sldMkLst>
        <pc:spChg chg="del">
          <ac:chgData name="MEENAKSHI YUVARAJ" userId="7a017c7a0cb745f4" providerId="LiveId" clId="{4C92215A-0A2C-42B9-B047-0EDB40987E53}" dt="2024-06-07T21:03:40.357" v="1073" actId="478"/>
          <ac:spMkLst>
            <pc:docMk/>
            <pc:sldMk cId="3596741969" sldId="366"/>
            <ac:spMk id="2" creationId="{DA7969F6-A203-E474-88A6-C61B4C7D46CD}"/>
          </ac:spMkLst>
        </pc:spChg>
        <pc:spChg chg="mod">
          <ac:chgData name="MEENAKSHI YUVARAJ" userId="7a017c7a0cb745f4" providerId="LiveId" clId="{4C92215A-0A2C-42B9-B047-0EDB40987E53}" dt="2024-06-07T21:03:49.649" v="1078" actId="14100"/>
          <ac:spMkLst>
            <pc:docMk/>
            <pc:sldMk cId="3596741969" sldId="366"/>
            <ac:spMk id="3" creationId="{C4711987-E075-69FC-562A-A28671CBCF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1F3-91D4-CC68-3E5D-C38EE79A77DA}"/>
              </a:ext>
            </a:extLst>
          </p:cNvPr>
          <p:cNvSpPr>
            <a:spLocks noGrp="1"/>
          </p:cNvSpPr>
          <p:nvPr>
            <p:ph type="ctrTitle"/>
          </p:nvPr>
        </p:nvSpPr>
        <p:spPr>
          <a:xfrm>
            <a:off x="552450" y="136525"/>
            <a:ext cx="10991850" cy="960438"/>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0AD18757-6692-918B-889D-9E412CB98CCB}"/>
              </a:ext>
            </a:extLst>
          </p:cNvPr>
          <p:cNvSpPr>
            <a:spLocks noGrp="1"/>
          </p:cNvSpPr>
          <p:nvPr>
            <p:ph type="subTitle" idx="1"/>
          </p:nvPr>
        </p:nvSpPr>
        <p:spPr>
          <a:xfrm>
            <a:off x="552450" y="1466850"/>
            <a:ext cx="10991850" cy="5162550"/>
          </a:xfrm>
        </p:spPr>
        <p:txBody>
          <a:bodyPr/>
          <a:lstStyle>
            <a:lvl1pPr marL="0" indent="0" algn="just">
              <a:lnSpc>
                <a:spcPct val="15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382103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694C-86B9-CB68-BB20-074489961E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C9FB51-51EF-17E0-4901-E34C5B927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8BFBC5-9EF1-E3DA-1981-285658CE83FD}"/>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5" name="Footer Placeholder 4">
            <a:extLst>
              <a:ext uri="{FF2B5EF4-FFF2-40B4-BE49-F238E27FC236}">
                <a16:creationId xmlns:a16="http://schemas.microsoft.com/office/drawing/2014/main" id="{1084C02A-2A19-DFFE-2992-396955B7D7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CFCAA9-AF70-4FB9-4BF2-7CFC36A11B3F}"/>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23218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4BE91-B299-4D88-8E07-5E61DDFE2F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479162-C096-14FA-4229-5B06DEFBC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085E59-5448-A017-1402-35EBD36F8460}"/>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5" name="Footer Placeholder 4">
            <a:extLst>
              <a:ext uri="{FF2B5EF4-FFF2-40B4-BE49-F238E27FC236}">
                <a16:creationId xmlns:a16="http://schemas.microsoft.com/office/drawing/2014/main" id="{01F62AFA-5C10-5524-62D7-AD3EF8E839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993D77-0760-F16D-2041-0896AC17CB5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154771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0249-E884-22B6-6D31-7EF3865FDC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6F4FEA-8E60-5A5C-BDB3-EEFDAE45A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726FE4-576C-C151-DEBD-6233CE4E4365}"/>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5" name="Footer Placeholder 4">
            <a:extLst>
              <a:ext uri="{FF2B5EF4-FFF2-40B4-BE49-F238E27FC236}">
                <a16:creationId xmlns:a16="http://schemas.microsoft.com/office/drawing/2014/main" id="{0B0AA465-C954-675E-F6F8-7DB2B67417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FEC1B4-1369-BF77-2523-2FA01A14F97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107195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254A-2F92-AF94-1596-CE7C42A99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EBC80A5-1D45-0556-FCD4-2372F6C86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1AA73-425B-A3D4-54BE-EC9740DB1C07}"/>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5" name="Footer Placeholder 4">
            <a:extLst>
              <a:ext uri="{FF2B5EF4-FFF2-40B4-BE49-F238E27FC236}">
                <a16:creationId xmlns:a16="http://schemas.microsoft.com/office/drawing/2014/main" id="{481F5F1D-59AA-5E93-48BE-7A3B161C81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0F1DD7-B234-4E80-BF08-9C459A5AF4AA}"/>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144641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5C2C-D113-EBDD-7614-90AE59888E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680918-031D-3363-A92F-D54175122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2D4EE8-009F-DC38-EF3D-BC2D4B636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984AFF-0BB0-8892-F638-DEFDAD51E779}"/>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6" name="Footer Placeholder 5">
            <a:extLst>
              <a:ext uri="{FF2B5EF4-FFF2-40B4-BE49-F238E27FC236}">
                <a16:creationId xmlns:a16="http://schemas.microsoft.com/office/drawing/2014/main" id="{21975C7C-CACE-137C-43B8-C726B7ED40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3180C15-2632-B431-FA5E-9F5BE485B05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164167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C854-D967-D1F1-C7FD-CE82089935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AD5831-C77B-FBB6-FC06-CE7755B5C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DC0E8-7F80-143B-4F6C-49492601E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099889-6846-2E5F-E1D0-1C536D7A2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0A30B-F8F5-3356-C052-DA0AB8528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E252A4-F864-34E8-556A-7264F71A73B8}"/>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8" name="Footer Placeholder 7">
            <a:extLst>
              <a:ext uri="{FF2B5EF4-FFF2-40B4-BE49-F238E27FC236}">
                <a16:creationId xmlns:a16="http://schemas.microsoft.com/office/drawing/2014/main" id="{CF2E2809-F95D-C8B3-9516-681B1F807C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717044-BE1C-4620-F381-ED204AE02C7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15697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3499-951B-2A7E-BA27-12C084077E0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01A48B-EF43-EF56-0F2E-C4CBCFB8FD63}"/>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4" name="Footer Placeholder 3">
            <a:extLst>
              <a:ext uri="{FF2B5EF4-FFF2-40B4-BE49-F238E27FC236}">
                <a16:creationId xmlns:a16="http://schemas.microsoft.com/office/drawing/2014/main" id="{5ADFE7C7-7B2F-C180-17EA-00B2F49D62C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BF37B86-2A38-448A-5F0A-A9B02CE5C92D}"/>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71283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FDA6C-4DB2-7793-5E1D-A964C99AF593}"/>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3" name="Footer Placeholder 2">
            <a:extLst>
              <a:ext uri="{FF2B5EF4-FFF2-40B4-BE49-F238E27FC236}">
                <a16:creationId xmlns:a16="http://schemas.microsoft.com/office/drawing/2014/main" id="{2FD1F943-2599-4BE6-4C22-DBC2AB5694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7BECAA-19AC-3F25-4FC7-9295ABF29A5B}"/>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420574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FFE-E905-9AC5-9C2E-E42600314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EDC8B5-6512-C3EE-8BF1-E42C53F0D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42B1CB-F18B-F6D1-129F-4FE6FA5EE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AA77E-A8EF-1DAF-EF1C-F34CA79D7903}"/>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6" name="Footer Placeholder 5">
            <a:extLst>
              <a:ext uri="{FF2B5EF4-FFF2-40B4-BE49-F238E27FC236}">
                <a16:creationId xmlns:a16="http://schemas.microsoft.com/office/drawing/2014/main" id="{00897738-C8A4-C226-6E4B-7BF3733CE5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7F8B42-DD00-9702-62B7-6A263E5A2E16}"/>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8735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A180-B2A2-09A3-6300-F55324627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A59C84-AA15-9990-0F73-A0DFDBB63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89D0CFE-04AF-4BDB-828C-9ACE2A5A5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0215E-E65A-F371-D978-C8D225409C1F}"/>
              </a:ext>
            </a:extLst>
          </p:cNvPr>
          <p:cNvSpPr>
            <a:spLocks noGrp="1"/>
          </p:cNvSpPr>
          <p:nvPr>
            <p:ph type="dt" sz="half" idx="10"/>
          </p:nvPr>
        </p:nvSpPr>
        <p:spPr/>
        <p:txBody>
          <a:bodyPr/>
          <a:lstStyle/>
          <a:p>
            <a:fld id="{DE5CEA4D-F7E1-44D7-9CF3-6245504CDE4E}" type="datetimeFigureOut">
              <a:rPr lang="en-CA" smtClean="0"/>
              <a:t>2024-06-07</a:t>
            </a:fld>
            <a:endParaRPr lang="en-CA"/>
          </a:p>
        </p:txBody>
      </p:sp>
      <p:sp>
        <p:nvSpPr>
          <p:cNvPr id="6" name="Footer Placeholder 5">
            <a:extLst>
              <a:ext uri="{FF2B5EF4-FFF2-40B4-BE49-F238E27FC236}">
                <a16:creationId xmlns:a16="http://schemas.microsoft.com/office/drawing/2014/main" id="{CDB714B4-8E30-3550-AB48-0B599292EC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774C1E-403A-A151-EB7D-4772E6C33CC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7057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120CF-928E-A322-1167-689E8F281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BAA40FEB-252D-B38B-0AB5-914D53CE7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E71ACC-8BE2-F3A2-10A9-5DD8B7CD7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CEA4D-F7E1-44D7-9CF3-6245504CDE4E}" type="datetimeFigureOut">
              <a:rPr lang="en-CA" smtClean="0"/>
              <a:t>2024-06-07</a:t>
            </a:fld>
            <a:endParaRPr lang="en-CA"/>
          </a:p>
        </p:txBody>
      </p:sp>
      <p:sp>
        <p:nvSpPr>
          <p:cNvPr id="5" name="Footer Placeholder 4">
            <a:extLst>
              <a:ext uri="{FF2B5EF4-FFF2-40B4-BE49-F238E27FC236}">
                <a16:creationId xmlns:a16="http://schemas.microsoft.com/office/drawing/2014/main" id="{8D418A97-521E-7B0B-36B2-E67BDB003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0A324DA-18C2-3C0B-EFED-87DB5DF71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85D70-6B59-476D-B8D4-36DA5E936C5C}" type="slidenum">
              <a:rPr lang="en-CA" smtClean="0"/>
              <a:t>‹#›</a:t>
            </a:fld>
            <a:endParaRPr lang="en-CA"/>
          </a:p>
        </p:txBody>
      </p:sp>
    </p:spTree>
    <p:extLst>
      <p:ext uri="{BB962C8B-B14F-4D97-AF65-F5344CB8AC3E}">
        <p14:creationId xmlns:p14="http://schemas.microsoft.com/office/powerpoint/2010/main" val="3874482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edia.geeksforgeeks.org/wp-content/uploads/20200622202316/ToggleButton-Output.gi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docs.live.net/7a017c7a0cb745f4/Desktop/ProgressBarOutput.mp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22C3-42CF-DF38-E954-6D766F645472}"/>
              </a:ext>
            </a:extLst>
          </p:cNvPr>
          <p:cNvSpPr>
            <a:spLocks noGrp="1"/>
          </p:cNvSpPr>
          <p:nvPr>
            <p:ph type="title"/>
          </p:nvPr>
        </p:nvSpPr>
        <p:spPr>
          <a:xfrm>
            <a:off x="838200" y="129396"/>
            <a:ext cx="10515600" cy="776378"/>
          </a:xfrm>
        </p:spPr>
        <p:txBody>
          <a:bodyPr>
            <a:normAutofit/>
          </a:bodyPr>
          <a:lstStyle/>
          <a:p>
            <a:pPr algn="ctr"/>
            <a:r>
              <a:rPr lang="en-CA" dirty="0"/>
              <a:t>Week 5 </a:t>
            </a:r>
          </a:p>
        </p:txBody>
      </p:sp>
      <p:sp>
        <p:nvSpPr>
          <p:cNvPr id="3" name="Content Placeholder 2">
            <a:extLst>
              <a:ext uri="{FF2B5EF4-FFF2-40B4-BE49-F238E27FC236}">
                <a16:creationId xmlns:a16="http://schemas.microsoft.com/office/drawing/2014/main" id="{E28A7EAD-1DCF-A8F3-39AF-973D43692B28}"/>
              </a:ext>
            </a:extLst>
          </p:cNvPr>
          <p:cNvSpPr>
            <a:spLocks noGrp="1"/>
          </p:cNvSpPr>
          <p:nvPr>
            <p:ph idx="1"/>
          </p:nvPr>
        </p:nvSpPr>
        <p:spPr>
          <a:xfrm>
            <a:off x="232913" y="905774"/>
            <a:ext cx="11671540" cy="5589917"/>
          </a:xfrm>
        </p:spPr>
        <p:txBody>
          <a:bodyPr>
            <a:normAutofit fontScale="77500" lnSpcReduction="20000"/>
          </a:bodyPr>
          <a:lstStyle/>
          <a:p>
            <a:pPr marL="0" indent="0">
              <a:lnSpc>
                <a:spcPct val="150000"/>
              </a:lnSpc>
              <a:buNone/>
            </a:pPr>
            <a:r>
              <a:rPr lang="en-CA" sz="3600" b="1" dirty="0"/>
              <a:t>Designing UI with standard views – The Android </a:t>
            </a:r>
            <a:r>
              <a:rPr lang="en-CA" sz="3600" b="1" dirty="0" err="1"/>
              <a:t>Widhet</a:t>
            </a:r>
            <a:r>
              <a:rPr lang="en-CA" sz="3600" b="1" dirty="0"/>
              <a:t> Tool – Optional: Custom views.</a:t>
            </a:r>
          </a:p>
          <a:p>
            <a:pPr>
              <a:lnSpc>
                <a:spcPct val="150000"/>
              </a:lnSpc>
            </a:pPr>
            <a:r>
              <a:rPr lang="en-CA" b="1" dirty="0"/>
              <a:t>Examine Android Views.</a:t>
            </a:r>
          </a:p>
          <a:p>
            <a:pPr>
              <a:lnSpc>
                <a:spcPct val="150000"/>
              </a:lnSpc>
            </a:pPr>
            <a:r>
              <a:rPr lang="en-CA" b="1" dirty="0"/>
              <a:t>Implement Menus in Android Apps</a:t>
            </a:r>
          </a:p>
          <a:p>
            <a:pPr>
              <a:lnSpc>
                <a:spcPct val="150000"/>
              </a:lnSpc>
            </a:pPr>
            <a:r>
              <a:rPr lang="en-CA" b="1" dirty="0"/>
              <a:t>Implement Check boxes, </a:t>
            </a:r>
            <a:r>
              <a:rPr lang="en-CA" b="1" dirty="0" err="1"/>
              <a:t>RadioGroup</a:t>
            </a:r>
            <a:r>
              <a:rPr lang="en-CA" b="1" dirty="0"/>
              <a:t> &amp; </a:t>
            </a:r>
            <a:r>
              <a:rPr lang="en-CA" b="1" dirty="0" err="1"/>
              <a:t>RadioButton</a:t>
            </a:r>
            <a:r>
              <a:rPr lang="en-CA" b="1" dirty="0"/>
              <a:t>, </a:t>
            </a:r>
            <a:r>
              <a:rPr lang="en-CA" b="1" dirty="0" err="1"/>
              <a:t>ToggleButton</a:t>
            </a:r>
            <a:r>
              <a:rPr lang="en-CA" b="1" dirty="0"/>
              <a:t>, </a:t>
            </a:r>
            <a:r>
              <a:rPr lang="en-CA" b="1" dirty="0" err="1"/>
              <a:t>ImageButton</a:t>
            </a:r>
            <a:r>
              <a:rPr lang="en-CA" b="1" dirty="0"/>
              <a:t>, Spinner, Progress Indicators</a:t>
            </a:r>
          </a:p>
          <a:p>
            <a:pPr>
              <a:lnSpc>
                <a:spcPct val="150000"/>
              </a:lnSpc>
            </a:pPr>
            <a:r>
              <a:rPr lang="en-CA" b="1" dirty="0"/>
              <a:t>Defining UI elements</a:t>
            </a:r>
          </a:p>
          <a:p>
            <a:pPr>
              <a:lnSpc>
                <a:spcPct val="150000"/>
              </a:lnSpc>
            </a:pPr>
            <a:r>
              <a:rPr lang="en-CA" b="1" dirty="0"/>
              <a:t>Event Handling</a:t>
            </a:r>
          </a:p>
          <a:p>
            <a:pPr>
              <a:lnSpc>
                <a:spcPct val="150000"/>
              </a:lnSpc>
            </a:pPr>
            <a:r>
              <a:rPr lang="en-CA" b="1" dirty="0"/>
              <a:t>Handling threads</a:t>
            </a:r>
          </a:p>
          <a:p>
            <a:pPr marL="0" indent="0">
              <a:lnSpc>
                <a:spcPct val="150000"/>
              </a:lnSpc>
              <a:buNone/>
            </a:pPr>
            <a:r>
              <a:rPr lang="en-CA" dirty="0"/>
              <a:t>	</a:t>
            </a:r>
          </a:p>
          <a:p>
            <a:pPr marL="0" indent="0">
              <a:lnSpc>
                <a:spcPct val="150000"/>
              </a:lnSpc>
              <a:buNone/>
            </a:pPr>
            <a:endParaRPr lang="en-CA" b="1" dirty="0"/>
          </a:p>
        </p:txBody>
      </p:sp>
    </p:spTree>
    <p:extLst>
      <p:ext uri="{BB962C8B-B14F-4D97-AF65-F5344CB8AC3E}">
        <p14:creationId xmlns:p14="http://schemas.microsoft.com/office/powerpoint/2010/main" val="282128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8FA4D-E673-F749-DE15-9FEE1CE214DB}"/>
              </a:ext>
            </a:extLst>
          </p:cNvPr>
          <p:cNvSpPr>
            <a:spLocks noGrp="1"/>
          </p:cNvSpPr>
          <p:nvPr>
            <p:ph idx="1"/>
          </p:nvPr>
        </p:nvSpPr>
        <p:spPr>
          <a:xfrm>
            <a:off x="838200" y="284672"/>
            <a:ext cx="10515600" cy="5892291"/>
          </a:xfrm>
        </p:spPr>
        <p:txBody>
          <a:bodyPr>
            <a:normAutofit fontScale="85000" lnSpcReduction="20000"/>
          </a:bodyPr>
          <a:lstStyle/>
          <a:p>
            <a:pPr marL="0" indent="0">
              <a:buNone/>
            </a:pPr>
            <a:r>
              <a:rPr lang="en-CA" dirty="0"/>
              <a:t>&lt;</a:t>
            </a:r>
            <a:r>
              <a:rPr lang="en-CA" dirty="0" err="1"/>
              <a:t>CheckBox</a:t>
            </a:r>
            <a:endParaRPr lang="en-CA" dirty="0"/>
          </a:p>
          <a:p>
            <a:pPr marL="0" indent="0">
              <a:buNone/>
            </a:pPr>
            <a:r>
              <a:rPr lang="en-CA" dirty="0"/>
              <a:t>            </a:t>
            </a:r>
            <a:r>
              <a:rPr lang="en-CA" dirty="0" err="1"/>
              <a:t>android:id</a:t>
            </a:r>
            <a:r>
              <a:rPr lang="en-CA" dirty="0"/>
              <a:t>="@+id/checkBox2"</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="@string/checkBox2_text"</a:t>
            </a:r>
          </a:p>
          <a:p>
            <a:pPr marL="0" indent="0">
              <a:buNone/>
            </a:pPr>
            <a:r>
              <a:rPr lang="en-CA" dirty="0"/>
              <a:t>            </a:t>
            </a:r>
            <a:r>
              <a:rPr lang="en-CA" dirty="0" err="1"/>
              <a:t>android:textSize</a:t>
            </a:r>
            <a:r>
              <a:rPr lang="en-CA" dirty="0"/>
              <a:t>="18sp"</a:t>
            </a:r>
          </a:p>
          <a:p>
            <a:pPr marL="0" indent="0">
              <a:buNone/>
            </a:pPr>
            <a:r>
              <a:rPr lang="en-CA" dirty="0"/>
              <a:t>            </a:t>
            </a:r>
            <a:r>
              <a:rPr lang="en-CA" dirty="0" err="1"/>
              <a:t>android:padding</a:t>
            </a:r>
            <a:r>
              <a:rPr lang="en-CA" dirty="0"/>
              <a:t>="7dp"/&gt;</a:t>
            </a:r>
          </a:p>
          <a:p>
            <a:pPr marL="0" indent="0">
              <a:buNone/>
            </a:pPr>
            <a:endParaRPr lang="en-CA" dirty="0"/>
          </a:p>
          <a:p>
            <a:pPr marL="0" indent="0">
              <a:buNone/>
            </a:pPr>
            <a:r>
              <a:rPr lang="en-CA" dirty="0"/>
              <a:t>        &lt;</a:t>
            </a:r>
            <a:r>
              <a:rPr lang="en-CA" dirty="0" err="1"/>
              <a:t>CheckBox</a:t>
            </a:r>
            <a:endParaRPr lang="en-CA" dirty="0"/>
          </a:p>
          <a:p>
            <a:pPr marL="0" indent="0">
              <a:buNone/>
            </a:pPr>
            <a:r>
              <a:rPr lang="en-CA" dirty="0"/>
              <a:t>            </a:t>
            </a:r>
            <a:r>
              <a:rPr lang="en-CA" dirty="0" err="1"/>
              <a:t>android:id</a:t>
            </a:r>
            <a:r>
              <a:rPr lang="en-CA" dirty="0"/>
              <a:t>="@+id/checkBox3"</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="@string/checkBox3_text"</a:t>
            </a:r>
          </a:p>
          <a:p>
            <a:pPr marL="0" indent="0">
              <a:buNone/>
            </a:pPr>
            <a:r>
              <a:rPr lang="en-CA" dirty="0"/>
              <a:t>            </a:t>
            </a:r>
            <a:r>
              <a:rPr lang="en-CA" dirty="0" err="1"/>
              <a:t>android:textSize</a:t>
            </a:r>
            <a:r>
              <a:rPr lang="en-CA" dirty="0"/>
              <a:t>="18sp"</a:t>
            </a:r>
          </a:p>
          <a:p>
            <a:pPr marL="0" indent="0">
              <a:buNone/>
            </a:pPr>
            <a:r>
              <a:rPr lang="en-CA" dirty="0"/>
              <a:t>            </a:t>
            </a:r>
            <a:r>
              <a:rPr lang="en-CA" dirty="0" err="1"/>
              <a:t>android:padding</a:t>
            </a:r>
            <a:r>
              <a:rPr lang="en-CA" dirty="0"/>
              <a:t>="7dp"/&gt;</a:t>
            </a:r>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3442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13B68-FEF3-C81E-0C09-30AEB15B65C1}"/>
              </a:ext>
            </a:extLst>
          </p:cNvPr>
          <p:cNvSpPr>
            <a:spLocks noGrp="1"/>
          </p:cNvSpPr>
          <p:nvPr>
            <p:ph idx="1"/>
          </p:nvPr>
        </p:nvSpPr>
        <p:spPr>
          <a:xfrm>
            <a:off x="838200" y="690112"/>
            <a:ext cx="10515600" cy="5831457"/>
          </a:xfrm>
        </p:spPr>
        <p:txBody>
          <a:bodyPr>
            <a:normAutofit fontScale="77500" lnSpcReduction="20000"/>
          </a:bodyPr>
          <a:lstStyle/>
          <a:p>
            <a:pPr marL="0" indent="0">
              <a:buNone/>
            </a:pPr>
            <a:r>
              <a:rPr lang="en-CA" dirty="0"/>
              <a:t> &lt;/</a:t>
            </a:r>
            <a:r>
              <a:rPr lang="en-CA" dirty="0" err="1"/>
              <a:t>LinearLayout</a:t>
            </a:r>
            <a:r>
              <a:rPr lang="en-CA" dirty="0"/>
              <a:t>&gt;</a:t>
            </a:r>
          </a:p>
          <a:p>
            <a:pPr marL="0" indent="0">
              <a:buNone/>
            </a:pPr>
            <a:endParaRPr lang="en-CA" dirty="0"/>
          </a:p>
          <a:p>
            <a:pPr marL="0" indent="0">
              <a:buNone/>
            </a:pPr>
            <a:r>
              <a:rPr lang="en-CA" dirty="0"/>
              <a:t>    &lt;Button</a:t>
            </a:r>
          </a:p>
          <a:p>
            <a:pPr marL="0" indent="0">
              <a:buNone/>
            </a:pPr>
            <a:r>
              <a:rPr lang="en-CA" dirty="0"/>
              <a:t>        </a:t>
            </a:r>
            <a:r>
              <a:rPr lang="en-CA" dirty="0" err="1"/>
              <a:t>android:id</a:t>
            </a:r>
            <a:r>
              <a:rPr lang="en-CA" dirty="0"/>
              <a:t>="@+id/</a:t>
            </a:r>
            <a:r>
              <a:rPr lang="en-CA" dirty="0" err="1"/>
              <a:t>submitButton</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android:background</a:t>
            </a:r>
            <a:r>
              <a:rPr lang="en-CA" dirty="0"/>
              <a:t>="#AB4CAF50"</a:t>
            </a:r>
          </a:p>
          <a:p>
            <a:pPr marL="0" indent="0">
              <a:buNone/>
            </a:pPr>
            <a:r>
              <a:rPr lang="en-CA" dirty="0"/>
              <a:t>        </a:t>
            </a:r>
            <a:r>
              <a:rPr lang="en-CA" dirty="0" err="1"/>
              <a:t>android:text</a:t>
            </a:r>
            <a:r>
              <a:rPr lang="en-CA" dirty="0"/>
              <a:t>="@string/</a:t>
            </a:r>
            <a:r>
              <a:rPr lang="en-CA" dirty="0" err="1"/>
              <a:t>submitButton</a:t>
            </a:r>
            <a:r>
              <a:rPr lang="en-CA" dirty="0"/>
              <a:t>"</a:t>
            </a:r>
          </a:p>
          <a:p>
            <a:pPr marL="0" indent="0">
              <a:buNone/>
            </a:pPr>
            <a:r>
              <a:rPr lang="en-CA" dirty="0"/>
              <a:t>        </a:t>
            </a:r>
            <a:r>
              <a:rPr lang="en-CA" dirty="0" err="1"/>
              <a:t>android:textSize</a:t>
            </a:r>
            <a:r>
              <a:rPr lang="en-CA" dirty="0"/>
              <a:t>="18sp"</a:t>
            </a:r>
          </a:p>
          <a:p>
            <a:pPr marL="0" indent="0">
              <a:buNone/>
            </a:pPr>
            <a:r>
              <a:rPr lang="en-CA" dirty="0"/>
              <a:t>        </a:t>
            </a:r>
            <a:r>
              <a:rPr lang="en-CA" dirty="0" err="1"/>
              <a:t>android:textStyle</a:t>
            </a:r>
            <a:r>
              <a:rPr lang="en-CA" dirty="0"/>
              <a:t>="bold"</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app:layout_constraintEnd_toEndOf</a:t>
            </a:r>
            <a:r>
              <a:rPr lang="en-CA" dirty="0"/>
              <a:t>="parent"</a:t>
            </a:r>
          </a:p>
          <a:p>
            <a:pPr marL="0" indent="0">
              <a:buNone/>
            </a:pPr>
            <a:r>
              <a:rPr lang="en-CA" dirty="0"/>
              <a:t>        </a:t>
            </a:r>
            <a:r>
              <a:rPr lang="en-CA" dirty="0" err="1"/>
              <a:t>app:layout_constraintStart_toStartOf</a:t>
            </a:r>
            <a:r>
              <a:rPr lang="en-CA" dirty="0"/>
              <a:t>="parent"</a:t>
            </a:r>
          </a:p>
          <a:p>
            <a:pPr marL="0" indent="0">
              <a:buNone/>
            </a:pPr>
            <a:r>
              <a:rPr lang="en-CA" dirty="0"/>
              <a:t>        </a:t>
            </a:r>
            <a:r>
              <a:rPr lang="en-CA" dirty="0" err="1"/>
              <a:t>app:layout_constraintTop_toBottomOf</a:t>
            </a:r>
            <a:r>
              <a:rPr lang="en-CA" dirty="0"/>
              <a:t>="@+id/</a:t>
            </a:r>
            <a:r>
              <a:rPr lang="en-CA" dirty="0" err="1"/>
              <a:t>checkBox_container</a:t>
            </a:r>
            <a:r>
              <a:rPr lang="en-CA" dirty="0"/>
              <a:t>"</a:t>
            </a:r>
          </a:p>
          <a:p>
            <a:pPr marL="0" indent="0">
              <a:buNone/>
            </a:pPr>
            <a:r>
              <a:rPr lang="en-CA" dirty="0"/>
              <a:t>        </a:t>
            </a:r>
            <a:r>
              <a:rPr lang="en-CA" dirty="0" err="1"/>
              <a:t>app:layout_constraintVertical_bias</a:t>
            </a:r>
            <a:r>
              <a:rPr lang="en-CA" dirty="0"/>
              <a:t>="0.23000002" /&gt;</a:t>
            </a:r>
          </a:p>
          <a:p>
            <a:pPr marL="0" indent="0">
              <a:buNone/>
            </a:pPr>
            <a:r>
              <a:rPr lang="en-CA" dirty="0"/>
              <a:t>&lt;/</a:t>
            </a:r>
            <a:r>
              <a:rPr lang="en-CA" dirty="0" err="1"/>
              <a:t>androidx.constraintlayout.widget.ConstraintLayout</a:t>
            </a:r>
            <a:r>
              <a:rPr lang="en-CA" dirty="0"/>
              <a:t>&gt;</a:t>
            </a:r>
          </a:p>
        </p:txBody>
      </p:sp>
    </p:spTree>
    <p:extLst>
      <p:ext uri="{BB962C8B-B14F-4D97-AF65-F5344CB8AC3E}">
        <p14:creationId xmlns:p14="http://schemas.microsoft.com/office/powerpoint/2010/main" val="428541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A232E-71DA-90C0-0C45-9C1674DB0FE1}"/>
              </a:ext>
            </a:extLst>
          </p:cNvPr>
          <p:cNvSpPr>
            <a:spLocks noGrp="1"/>
          </p:cNvSpPr>
          <p:nvPr>
            <p:ph idx="1"/>
          </p:nvPr>
        </p:nvSpPr>
        <p:spPr>
          <a:xfrm>
            <a:off x="838200" y="724619"/>
            <a:ext cx="10515600" cy="5452344"/>
          </a:xfrm>
        </p:spPr>
        <p:txBody>
          <a:bodyPr>
            <a:normAutofit fontScale="92500"/>
          </a:bodyPr>
          <a:lstStyle/>
          <a:p>
            <a:pPr marL="0" indent="0">
              <a:buNone/>
            </a:pPr>
            <a:r>
              <a:rPr lang="en-CA" sz="3000" b="1" u="sng" dirty="0"/>
              <a:t>strings.xml</a:t>
            </a:r>
          </a:p>
          <a:p>
            <a:pPr marL="0" indent="0">
              <a:buNone/>
            </a:pPr>
            <a:r>
              <a:rPr lang="en-CA" dirty="0"/>
              <a:t>&lt;resources&gt;</a:t>
            </a:r>
          </a:p>
          <a:p>
            <a:pPr marL="0" indent="0">
              <a:buNone/>
            </a:pPr>
            <a:r>
              <a:rPr lang="en-CA" dirty="0"/>
              <a:t>    &lt;string name="</a:t>
            </a:r>
            <a:r>
              <a:rPr lang="en-CA" dirty="0" err="1"/>
              <a:t>app_name</a:t>
            </a:r>
            <a:r>
              <a:rPr lang="en-CA" dirty="0"/>
              <a:t>"&gt;</a:t>
            </a:r>
            <a:r>
              <a:rPr lang="en-CA" dirty="0" err="1"/>
              <a:t>CheckBox</a:t>
            </a:r>
            <a:r>
              <a:rPr lang="en-CA" dirty="0"/>
              <a:t> in Kotlin&lt;/string&gt;</a:t>
            </a:r>
          </a:p>
          <a:p>
            <a:pPr marL="0" indent="0">
              <a:buNone/>
            </a:pPr>
            <a:r>
              <a:rPr lang="en-CA" dirty="0"/>
              <a:t>    &lt;string name="Heading"&gt;Services provided by </a:t>
            </a:r>
            <a:r>
              <a:rPr lang="en-CA" dirty="0" err="1"/>
              <a:t>GeeksforGeeks</a:t>
            </a:r>
            <a:r>
              <a:rPr lang="en-CA" dirty="0"/>
              <a:t>&lt;/string&gt;</a:t>
            </a:r>
          </a:p>
          <a:p>
            <a:pPr marL="0" indent="0">
              <a:buNone/>
            </a:pPr>
            <a:r>
              <a:rPr lang="en-CA" dirty="0"/>
              <a:t>    &lt;string name="checkBox1"&gt;Coding contests&lt;/string&gt;</a:t>
            </a:r>
          </a:p>
          <a:p>
            <a:pPr marL="0" indent="0">
              <a:buNone/>
            </a:pPr>
            <a:r>
              <a:rPr lang="en-CA" dirty="0"/>
              <a:t>    &lt;string name="checkBox2_text"&gt;Civil Engineering Courses&lt;/string&gt;</a:t>
            </a:r>
          </a:p>
          <a:p>
            <a:pPr marL="0" indent="0">
              <a:buNone/>
            </a:pPr>
            <a:r>
              <a:rPr lang="en-CA" dirty="0"/>
              <a:t>    &lt;string name="checkBox1_text"&gt;Coding Contests&lt;/string&gt;</a:t>
            </a:r>
          </a:p>
          <a:p>
            <a:pPr marL="0" indent="0">
              <a:buNone/>
            </a:pPr>
            <a:r>
              <a:rPr lang="en-CA" dirty="0"/>
              <a:t>    &lt;string name="checkBox3_text"&gt;Computer Science Courses&lt;/string&gt;</a:t>
            </a:r>
          </a:p>
          <a:p>
            <a:pPr marL="0" indent="0">
              <a:buNone/>
            </a:pPr>
            <a:r>
              <a:rPr lang="en-CA" dirty="0"/>
              <a:t>    &lt;string name="</a:t>
            </a:r>
            <a:r>
              <a:rPr lang="en-CA" dirty="0" err="1"/>
              <a:t>submitButton</a:t>
            </a:r>
            <a:r>
              <a:rPr lang="en-CA" dirty="0"/>
              <a:t>"&gt;SUBMIT&lt;/string&gt;</a:t>
            </a:r>
          </a:p>
          <a:p>
            <a:pPr marL="0" indent="0">
              <a:buNone/>
            </a:pPr>
            <a:r>
              <a:rPr lang="en-CA" dirty="0"/>
              <a:t>&lt;/resources&gt;</a:t>
            </a:r>
          </a:p>
        </p:txBody>
      </p:sp>
    </p:spTree>
    <p:extLst>
      <p:ext uri="{BB962C8B-B14F-4D97-AF65-F5344CB8AC3E}">
        <p14:creationId xmlns:p14="http://schemas.microsoft.com/office/powerpoint/2010/main" val="396681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9D759-0D94-884E-52BC-87A44482C649}"/>
              </a:ext>
            </a:extLst>
          </p:cNvPr>
          <p:cNvSpPr>
            <a:spLocks noGrp="1"/>
          </p:cNvSpPr>
          <p:nvPr>
            <p:ph idx="1"/>
          </p:nvPr>
        </p:nvSpPr>
        <p:spPr>
          <a:xfrm>
            <a:off x="517585" y="293298"/>
            <a:ext cx="10836215" cy="6374921"/>
          </a:xfrm>
        </p:spPr>
        <p:txBody>
          <a:bodyPr>
            <a:normAutofit fontScale="47500" lnSpcReduction="20000"/>
          </a:bodyPr>
          <a:lstStyle/>
          <a:p>
            <a:pPr marL="0" indent="0">
              <a:buNone/>
            </a:pPr>
            <a:r>
              <a:rPr lang="en-CA" sz="3800" b="1" u="sng" dirty="0"/>
              <a:t>AndroidManifest.xml</a:t>
            </a:r>
          </a:p>
          <a:p>
            <a:pPr marL="0" indent="0">
              <a:buNone/>
            </a:pPr>
            <a:r>
              <a:rPr lang="en-CA" dirty="0"/>
              <a:t>&lt;?xml version="1.0" encoding="utf-8"?&gt;</a:t>
            </a:r>
          </a:p>
          <a:p>
            <a:pPr marL="0" indent="0">
              <a:buNone/>
            </a:pPr>
            <a:r>
              <a:rPr lang="en-CA" dirty="0"/>
              <a:t>&lt;</a:t>
            </a:r>
            <a:r>
              <a:rPr lang="en-CA" b="1" dirty="0"/>
              <a:t>manifest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xmlns:tools</a:t>
            </a:r>
            <a:r>
              <a:rPr lang="en-CA" dirty="0"/>
              <a:t>="http://schemas.android.com/tools"</a:t>
            </a:r>
          </a:p>
          <a:p>
            <a:pPr marL="0" indent="0">
              <a:buNone/>
            </a:pPr>
            <a:r>
              <a:rPr lang="en-CA" dirty="0"/>
              <a:t>    package="</a:t>
            </a:r>
            <a:r>
              <a:rPr lang="en-CA" dirty="0" err="1"/>
              <a:t>com.example.mycheckbox</a:t>
            </a:r>
            <a:r>
              <a:rPr lang="en-CA" dirty="0"/>
              <a:t>"&gt;</a:t>
            </a:r>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android:exported</a:t>
            </a:r>
            <a:r>
              <a:rPr lang="en-CA" dirty="0"/>
              <a:t>="true"</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Theme.AppCompat</a:t>
            </a:r>
            <a:r>
              <a:rPr lang="en-CA" dirty="0"/>
              <a:t>"</a:t>
            </a:r>
          </a:p>
          <a:p>
            <a:pPr marL="0" indent="0">
              <a:buNone/>
            </a:pPr>
            <a:r>
              <a:rPr lang="en-CA" dirty="0"/>
              <a:t>        </a:t>
            </a:r>
            <a:r>
              <a:rPr lang="en-CA" dirty="0" err="1"/>
              <a:t>tools:ignore</a:t>
            </a:r>
            <a:r>
              <a:rPr lang="en-CA" dirty="0"/>
              <a:t>="</a:t>
            </a:r>
            <a:r>
              <a:rPr lang="en-CA" dirty="0" err="1"/>
              <a:t>WrongManifestParent</a:t>
            </a:r>
            <a:r>
              <a:rPr lang="en-CA" dirty="0"/>
              <a:t>"&gt;</a:t>
            </a:r>
          </a:p>
          <a:p>
            <a:pPr marL="0" indent="0">
              <a:buNone/>
            </a:pPr>
            <a:r>
              <a:rPr lang="en-CA" dirty="0"/>
              <a:t>        &lt;activity </a:t>
            </a:r>
            <a:r>
              <a:rPr lang="en-CA" dirty="0" err="1"/>
              <a:t>android:name</a:t>
            </a:r>
            <a:r>
              <a:rPr lang="en-CA" dirty="0"/>
              <a:t>="</a:t>
            </a:r>
            <a:r>
              <a:rPr lang="en-CA" dirty="0" err="1"/>
              <a:t>MainActivity</a:t>
            </a:r>
            <a:r>
              <a:rPr lang="en-CA" dirty="0"/>
              <a:t>"</a:t>
            </a:r>
          </a:p>
          <a:p>
            <a:pPr marL="0" indent="0">
              <a:buNone/>
            </a:pPr>
            <a:r>
              <a:rPr lang="en-CA" dirty="0"/>
              <a:t>            </a:t>
            </a:r>
            <a:r>
              <a:rPr lang="en-CA" dirty="0" err="1"/>
              <a:t>android:exported</a:t>
            </a:r>
            <a:r>
              <a:rPr lang="en-CA" dirty="0"/>
              <a:t>="true"&gt;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r>
              <a:rPr lang="en-CA" dirty="0"/>
              <a:t>    &lt;/manifest&gt;</a:t>
            </a:r>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351543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C933C3-C5ED-145D-8855-CE042459DB8E}"/>
              </a:ext>
            </a:extLst>
          </p:cNvPr>
          <p:cNvPicPr>
            <a:picLocks noGrp="1" noChangeAspect="1"/>
          </p:cNvPicPr>
          <p:nvPr>
            <p:ph idx="1"/>
          </p:nvPr>
        </p:nvPicPr>
        <p:blipFill>
          <a:blip r:embed="rId2"/>
          <a:stretch>
            <a:fillRect/>
          </a:stretch>
        </p:blipFill>
        <p:spPr>
          <a:xfrm>
            <a:off x="1010751" y="461179"/>
            <a:ext cx="2817404" cy="6258798"/>
          </a:xfrm>
        </p:spPr>
      </p:pic>
      <p:pic>
        <p:nvPicPr>
          <p:cNvPr id="7" name="Picture 6">
            <a:extLst>
              <a:ext uri="{FF2B5EF4-FFF2-40B4-BE49-F238E27FC236}">
                <a16:creationId xmlns:a16="http://schemas.microsoft.com/office/drawing/2014/main" id="{C4B866B1-FC61-A9A0-5414-965B2F30D5DB}"/>
              </a:ext>
            </a:extLst>
          </p:cNvPr>
          <p:cNvPicPr>
            <a:picLocks noChangeAspect="1"/>
          </p:cNvPicPr>
          <p:nvPr/>
        </p:nvPicPr>
        <p:blipFill>
          <a:blip r:embed="rId3"/>
          <a:stretch>
            <a:fillRect/>
          </a:stretch>
        </p:blipFill>
        <p:spPr>
          <a:xfrm>
            <a:off x="4783955" y="461179"/>
            <a:ext cx="2848373" cy="6258798"/>
          </a:xfrm>
          <a:prstGeom prst="rect">
            <a:avLst/>
          </a:prstGeom>
        </p:spPr>
      </p:pic>
      <p:pic>
        <p:nvPicPr>
          <p:cNvPr id="9" name="Picture 8">
            <a:extLst>
              <a:ext uri="{FF2B5EF4-FFF2-40B4-BE49-F238E27FC236}">
                <a16:creationId xmlns:a16="http://schemas.microsoft.com/office/drawing/2014/main" id="{3FDFE02D-1E9A-4257-30FD-2D254AE3320F}"/>
              </a:ext>
            </a:extLst>
          </p:cNvPr>
          <p:cNvPicPr>
            <a:picLocks noChangeAspect="1"/>
          </p:cNvPicPr>
          <p:nvPr/>
        </p:nvPicPr>
        <p:blipFill>
          <a:blip r:embed="rId4"/>
          <a:stretch>
            <a:fillRect/>
          </a:stretch>
        </p:blipFill>
        <p:spPr>
          <a:xfrm>
            <a:off x="8483790" y="461179"/>
            <a:ext cx="2938999" cy="6258798"/>
          </a:xfrm>
          <a:prstGeom prst="rect">
            <a:avLst/>
          </a:prstGeom>
        </p:spPr>
      </p:pic>
    </p:spTree>
    <p:extLst>
      <p:ext uri="{BB962C8B-B14F-4D97-AF65-F5344CB8AC3E}">
        <p14:creationId xmlns:p14="http://schemas.microsoft.com/office/powerpoint/2010/main" val="262592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60A2-B734-521F-BFE6-130C854BB45B}"/>
              </a:ext>
            </a:extLst>
          </p:cNvPr>
          <p:cNvSpPr>
            <a:spLocks noGrp="1"/>
          </p:cNvSpPr>
          <p:nvPr>
            <p:ph type="title"/>
          </p:nvPr>
        </p:nvSpPr>
        <p:spPr/>
        <p:txBody>
          <a:bodyPr/>
          <a:lstStyle/>
          <a:p>
            <a:r>
              <a:rPr lang="en-CA" dirty="0" err="1"/>
              <a:t>RadioButton</a:t>
            </a:r>
            <a:endParaRPr lang="en-CA" dirty="0"/>
          </a:p>
        </p:txBody>
      </p:sp>
      <p:sp>
        <p:nvSpPr>
          <p:cNvPr id="3" name="Content Placeholder 2">
            <a:extLst>
              <a:ext uri="{FF2B5EF4-FFF2-40B4-BE49-F238E27FC236}">
                <a16:creationId xmlns:a16="http://schemas.microsoft.com/office/drawing/2014/main" id="{3BE50CA6-E42A-8604-494E-D55D11186538}"/>
              </a:ext>
            </a:extLst>
          </p:cNvPr>
          <p:cNvSpPr>
            <a:spLocks noGrp="1"/>
          </p:cNvSpPr>
          <p:nvPr>
            <p:ph idx="1"/>
          </p:nvPr>
        </p:nvSpPr>
        <p:spPr/>
        <p:txBody>
          <a:bodyPr>
            <a:normAutofit fontScale="92500"/>
          </a:bodyPr>
          <a:lstStyle/>
          <a:p>
            <a:pPr marL="0" indent="0" algn="just">
              <a:lnSpc>
                <a:spcPct val="160000"/>
              </a:lnSpc>
              <a:buNone/>
            </a:pPr>
            <a:r>
              <a:rPr lang="en-US" dirty="0"/>
              <a:t>Android Radio Button is bi-state button which can either be checked or unchecked. </a:t>
            </a:r>
          </a:p>
          <a:p>
            <a:pPr marL="0" indent="0" algn="just">
              <a:lnSpc>
                <a:spcPct val="160000"/>
              </a:lnSpc>
              <a:buNone/>
            </a:pPr>
            <a:r>
              <a:rPr lang="en-US" dirty="0"/>
              <a:t>Generally, we use </a:t>
            </a:r>
            <a:r>
              <a:rPr lang="en-US" dirty="0" err="1"/>
              <a:t>RadioButton</a:t>
            </a:r>
            <a:r>
              <a:rPr lang="en-US" dirty="0"/>
              <a:t> controls to allow users to select one option from multiple options.</a:t>
            </a:r>
          </a:p>
          <a:p>
            <a:pPr marL="0" indent="0" algn="just">
              <a:lnSpc>
                <a:spcPct val="160000"/>
              </a:lnSpc>
              <a:buNone/>
            </a:pPr>
            <a:r>
              <a:rPr lang="en-US" dirty="0"/>
              <a:t>By default, the </a:t>
            </a:r>
            <a:r>
              <a:rPr lang="en-US" dirty="0" err="1"/>
              <a:t>RadioButton</a:t>
            </a:r>
            <a:r>
              <a:rPr lang="en-US" dirty="0"/>
              <a:t> in OFF(Unchecked) state but we can change the default state of </a:t>
            </a:r>
            <a:r>
              <a:rPr lang="en-US" dirty="0" err="1"/>
              <a:t>RadioButton</a:t>
            </a:r>
            <a:r>
              <a:rPr lang="en-US" dirty="0"/>
              <a:t> by using </a:t>
            </a:r>
            <a:r>
              <a:rPr lang="en-US" dirty="0" err="1"/>
              <a:t>android:checked</a:t>
            </a:r>
            <a:r>
              <a:rPr lang="en-US" dirty="0"/>
              <a:t> attribute.</a:t>
            </a:r>
            <a:endParaRPr lang="en-CA" dirty="0"/>
          </a:p>
        </p:txBody>
      </p:sp>
    </p:spTree>
    <p:extLst>
      <p:ext uri="{BB962C8B-B14F-4D97-AF65-F5344CB8AC3E}">
        <p14:creationId xmlns:p14="http://schemas.microsoft.com/office/powerpoint/2010/main" val="397357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58FD-CAC4-1E47-F6A1-666D597137CD}"/>
              </a:ext>
            </a:extLst>
          </p:cNvPr>
          <p:cNvSpPr>
            <a:spLocks noGrp="1"/>
          </p:cNvSpPr>
          <p:nvPr>
            <p:ph type="title"/>
          </p:nvPr>
        </p:nvSpPr>
        <p:spPr>
          <a:xfrm>
            <a:off x="838200" y="365125"/>
            <a:ext cx="10515600" cy="678671"/>
          </a:xfrm>
        </p:spPr>
        <p:txBody>
          <a:bodyPr>
            <a:normAutofit fontScale="90000"/>
          </a:bodyPr>
          <a:lstStyle/>
          <a:p>
            <a:r>
              <a:rPr lang="en-US" dirty="0"/>
              <a:t>XML attributes of </a:t>
            </a:r>
            <a:r>
              <a:rPr lang="en-US" dirty="0" err="1"/>
              <a:t>RadioButton</a:t>
            </a:r>
            <a:r>
              <a:rPr lang="en-US" dirty="0"/>
              <a:t> widget</a:t>
            </a:r>
            <a:endParaRPr lang="en-CA" dirty="0"/>
          </a:p>
        </p:txBody>
      </p:sp>
      <p:graphicFrame>
        <p:nvGraphicFramePr>
          <p:cNvPr id="4" name="Content Placeholder 3">
            <a:extLst>
              <a:ext uri="{FF2B5EF4-FFF2-40B4-BE49-F238E27FC236}">
                <a16:creationId xmlns:a16="http://schemas.microsoft.com/office/drawing/2014/main" id="{ADD6E72C-2D10-B27C-DF4E-8700333B73EA}"/>
              </a:ext>
            </a:extLst>
          </p:cNvPr>
          <p:cNvGraphicFramePr>
            <a:graphicFrameLocks noGrp="1"/>
          </p:cNvGraphicFramePr>
          <p:nvPr>
            <p:ph idx="1"/>
            <p:extLst>
              <p:ext uri="{D42A27DB-BD31-4B8C-83A1-F6EECF244321}">
                <p14:modId xmlns:p14="http://schemas.microsoft.com/office/powerpoint/2010/main" val="535386259"/>
              </p:ext>
            </p:extLst>
          </p:nvPr>
        </p:nvGraphicFramePr>
        <p:xfrm>
          <a:off x="838200" y="1388853"/>
          <a:ext cx="10515600" cy="4984687"/>
        </p:xfrm>
        <a:graphic>
          <a:graphicData uri="http://schemas.openxmlformats.org/drawingml/2006/table">
            <a:tbl>
              <a:tblPr/>
              <a:tblGrid>
                <a:gridCol w="4380781">
                  <a:extLst>
                    <a:ext uri="{9D8B030D-6E8A-4147-A177-3AD203B41FA5}">
                      <a16:colId xmlns:a16="http://schemas.microsoft.com/office/drawing/2014/main" val="1127715570"/>
                    </a:ext>
                  </a:extLst>
                </a:gridCol>
                <a:gridCol w="6134819">
                  <a:extLst>
                    <a:ext uri="{9D8B030D-6E8A-4147-A177-3AD203B41FA5}">
                      <a16:colId xmlns:a16="http://schemas.microsoft.com/office/drawing/2014/main" val="2439107018"/>
                    </a:ext>
                  </a:extLst>
                </a:gridCol>
              </a:tblGrid>
              <a:tr h="713211">
                <a:tc>
                  <a:txBody>
                    <a:bodyPr/>
                    <a:lstStyle/>
                    <a:p>
                      <a:pPr algn="ctr" fontAlgn="base"/>
                      <a:r>
                        <a:rPr lang="en-CA" sz="2800" b="1" dirty="0">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7343111"/>
                  </a:ext>
                </a:extLst>
              </a:tr>
              <a:tr h="771758">
                <a:tc>
                  <a:txBody>
                    <a:bodyPr/>
                    <a:lstStyle/>
                    <a:p>
                      <a:pPr algn="ctr" fontAlgn="ctr"/>
                      <a:r>
                        <a:rPr lang="en-CA" sz="2400" b="0" dirty="0" err="1">
                          <a:effectLst/>
                        </a:rPr>
                        <a:t>android:id</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uniquely identify the control</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9562195"/>
                  </a:ext>
                </a:extLst>
              </a:tr>
              <a:tr h="771758">
                <a:tc>
                  <a:txBody>
                    <a:bodyPr/>
                    <a:lstStyle/>
                    <a:p>
                      <a:pPr algn="ctr" fontAlgn="ctr"/>
                      <a:r>
                        <a:rPr lang="en-CA" sz="2400" b="0">
                          <a:effectLst/>
                        </a:rPr>
                        <a:t>android:gravity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specify how to align the text like left, right, center, top, etc.</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73771022"/>
                  </a:ext>
                </a:extLst>
              </a:tr>
              <a:tr h="771758">
                <a:tc>
                  <a:txBody>
                    <a:bodyPr/>
                    <a:lstStyle/>
                    <a:p>
                      <a:pPr algn="ctr" fontAlgn="ctr"/>
                      <a:r>
                        <a:rPr lang="en-CA" sz="2400" b="0">
                          <a:effectLst/>
                        </a:rPr>
                        <a:t>android:checked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specify the current state of radio button</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9439665"/>
                  </a:ext>
                </a:extLst>
              </a:tr>
              <a:tr h="771758">
                <a:tc>
                  <a:txBody>
                    <a:bodyPr/>
                    <a:lstStyle/>
                    <a:p>
                      <a:pPr algn="ctr" fontAlgn="ctr"/>
                      <a:r>
                        <a:rPr lang="en-CA" sz="2400" b="0">
                          <a:effectLst/>
                        </a:rPr>
                        <a:t>android:onClick</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It’s a name of the method to invoke when the radio button clicked.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5798738"/>
                  </a:ext>
                </a:extLst>
              </a:tr>
              <a:tr h="771758">
                <a:tc>
                  <a:txBody>
                    <a:bodyPr/>
                    <a:lstStyle/>
                    <a:p>
                      <a:pPr algn="ctr" fontAlgn="ctr"/>
                      <a:r>
                        <a:rPr lang="en-CA" sz="2400" b="0">
                          <a:effectLst/>
                        </a:rPr>
                        <a:t>android:textSize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set size of the 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1452555"/>
                  </a:ext>
                </a:extLst>
              </a:tr>
            </a:tbl>
          </a:graphicData>
        </a:graphic>
      </p:graphicFrame>
    </p:spTree>
    <p:extLst>
      <p:ext uri="{BB962C8B-B14F-4D97-AF65-F5344CB8AC3E}">
        <p14:creationId xmlns:p14="http://schemas.microsoft.com/office/powerpoint/2010/main" val="417980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58FD-CAC4-1E47-F6A1-666D597137CD}"/>
              </a:ext>
            </a:extLst>
          </p:cNvPr>
          <p:cNvSpPr>
            <a:spLocks noGrp="1"/>
          </p:cNvSpPr>
          <p:nvPr>
            <p:ph type="title"/>
          </p:nvPr>
        </p:nvSpPr>
        <p:spPr>
          <a:xfrm>
            <a:off x="838200" y="94891"/>
            <a:ext cx="10515600" cy="621101"/>
          </a:xfrm>
        </p:spPr>
        <p:txBody>
          <a:bodyPr>
            <a:normAutofit fontScale="90000"/>
          </a:bodyPr>
          <a:lstStyle/>
          <a:p>
            <a:r>
              <a:rPr lang="en-US" dirty="0"/>
              <a:t>XML attributes of </a:t>
            </a:r>
            <a:r>
              <a:rPr lang="en-US" dirty="0" err="1"/>
              <a:t>RadioButton</a:t>
            </a:r>
            <a:r>
              <a:rPr lang="en-US" dirty="0"/>
              <a:t> widget</a:t>
            </a:r>
            <a:endParaRPr lang="en-CA" dirty="0"/>
          </a:p>
        </p:txBody>
      </p:sp>
      <p:graphicFrame>
        <p:nvGraphicFramePr>
          <p:cNvPr id="4" name="Content Placeholder 3">
            <a:extLst>
              <a:ext uri="{FF2B5EF4-FFF2-40B4-BE49-F238E27FC236}">
                <a16:creationId xmlns:a16="http://schemas.microsoft.com/office/drawing/2014/main" id="{ADD6E72C-2D10-B27C-DF4E-8700333B73EA}"/>
              </a:ext>
            </a:extLst>
          </p:cNvPr>
          <p:cNvGraphicFramePr>
            <a:graphicFrameLocks noGrp="1"/>
          </p:cNvGraphicFramePr>
          <p:nvPr>
            <p:ph idx="1"/>
            <p:extLst>
              <p:ext uri="{D42A27DB-BD31-4B8C-83A1-F6EECF244321}">
                <p14:modId xmlns:p14="http://schemas.microsoft.com/office/powerpoint/2010/main" val="3296129314"/>
              </p:ext>
            </p:extLst>
          </p:nvPr>
        </p:nvGraphicFramePr>
        <p:xfrm>
          <a:off x="379562" y="776377"/>
          <a:ext cx="11516264" cy="5434642"/>
        </p:xfrm>
        <a:graphic>
          <a:graphicData uri="http://schemas.openxmlformats.org/drawingml/2006/table">
            <a:tbl>
              <a:tblPr/>
              <a:tblGrid>
                <a:gridCol w="3575730">
                  <a:extLst>
                    <a:ext uri="{9D8B030D-6E8A-4147-A177-3AD203B41FA5}">
                      <a16:colId xmlns:a16="http://schemas.microsoft.com/office/drawing/2014/main" val="1127715570"/>
                    </a:ext>
                  </a:extLst>
                </a:gridCol>
                <a:gridCol w="7940534">
                  <a:extLst>
                    <a:ext uri="{9D8B030D-6E8A-4147-A177-3AD203B41FA5}">
                      <a16:colId xmlns:a16="http://schemas.microsoft.com/office/drawing/2014/main" val="2439107018"/>
                    </a:ext>
                  </a:extLst>
                </a:gridCol>
              </a:tblGrid>
              <a:tr h="787324">
                <a:tc>
                  <a:txBody>
                    <a:bodyPr/>
                    <a:lstStyle/>
                    <a:p>
                      <a:pPr algn="ctr" fontAlgn="base"/>
                      <a:r>
                        <a:rPr lang="en-CA" sz="2800" b="1" dirty="0">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7343111"/>
                  </a:ext>
                </a:extLst>
              </a:tr>
              <a:tr h="644661">
                <a:tc>
                  <a:txBody>
                    <a:bodyPr/>
                    <a:lstStyle/>
                    <a:p>
                      <a:pPr algn="ctr" fontAlgn="ctr"/>
                      <a:r>
                        <a:rPr lang="en-CA" sz="2400" b="0" dirty="0" err="1">
                          <a:effectLst/>
                        </a:rPr>
                        <a:t>android:textColor</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set color of the 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9562195"/>
                  </a:ext>
                </a:extLst>
              </a:tr>
              <a:tr h="871268">
                <a:tc>
                  <a:txBody>
                    <a:bodyPr/>
                    <a:lstStyle/>
                    <a:p>
                      <a:pPr algn="ctr" fontAlgn="ctr"/>
                      <a:r>
                        <a:rPr lang="en-CA" sz="2400" b="0" dirty="0" err="1">
                          <a:effectLst/>
                        </a:rPr>
                        <a:t>android:textStyle</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set style of the text. For example, bold, italic, </a:t>
                      </a:r>
                      <a:r>
                        <a:rPr lang="en-US" sz="2400" b="0" dirty="0" err="1">
                          <a:effectLst/>
                        </a:rPr>
                        <a:t>bolditalic</a:t>
                      </a:r>
                      <a:r>
                        <a:rPr lang="en-US" sz="2400" b="0" dirty="0">
                          <a:effectLst/>
                        </a:rPr>
                        <a:t> etc.</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73771022"/>
                  </a:ext>
                </a:extLst>
              </a:tr>
              <a:tr h="772831">
                <a:tc>
                  <a:txBody>
                    <a:bodyPr/>
                    <a:lstStyle/>
                    <a:p>
                      <a:pPr algn="ctr" fontAlgn="ctr"/>
                      <a:r>
                        <a:rPr lang="en-CA" sz="2400" b="0">
                          <a:effectLst/>
                        </a:rPr>
                        <a:t>android:maxWidth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make the view be at most this many pixels wide.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9439665"/>
                  </a:ext>
                </a:extLst>
              </a:tr>
              <a:tr h="793630">
                <a:tc>
                  <a:txBody>
                    <a:bodyPr/>
                    <a:lstStyle/>
                    <a:p>
                      <a:pPr algn="ctr" fontAlgn="ctr"/>
                      <a:r>
                        <a:rPr lang="en-CA" sz="2400" b="0">
                          <a:effectLst/>
                        </a:rPr>
                        <a:t>android:minWidth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make the view be at least this many pixels wide.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5798738"/>
                  </a:ext>
                </a:extLst>
              </a:tr>
              <a:tr h="793631">
                <a:tc>
                  <a:txBody>
                    <a:bodyPr/>
                    <a:lstStyle/>
                    <a:p>
                      <a:pPr algn="ctr" fontAlgn="ctr"/>
                      <a:r>
                        <a:rPr lang="en-CA" sz="2400" b="0">
                          <a:effectLst/>
                        </a:rPr>
                        <a:t>android:background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set the background of the radio button control.</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1452555"/>
                  </a:ext>
                </a:extLst>
              </a:tr>
              <a:tr h="733245">
                <a:tc>
                  <a:txBody>
                    <a:bodyPr/>
                    <a:lstStyle/>
                    <a:p>
                      <a:pPr algn="ctr" fontAlgn="ctr"/>
                      <a:r>
                        <a:rPr lang="en-CA" sz="2400" b="0">
                          <a:effectLst/>
                        </a:rPr>
                        <a:t>android:visibility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control the visibility.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171878"/>
                  </a:ext>
                </a:extLst>
              </a:tr>
            </a:tbl>
          </a:graphicData>
        </a:graphic>
      </p:graphicFrame>
    </p:spTree>
    <p:extLst>
      <p:ext uri="{BB962C8B-B14F-4D97-AF65-F5344CB8AC3E}">
        <p14:creationId xmlns:p14="http://schemas.microsoft.com/office/powerpoint/2010/main" val="1723225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C39D8-5A44-7579-9279-BCADDA36D6DC}"/>
              </a:ext>
            </a:extLst>
          </p:cNvPr>
          <p:cNvSpPr>
            <a:spLocks noGrp="1"/>
          </p:cNvSpPr>
          <p:nvPr>
            <p:ph idx="1"/>
          </p:nvPr>
        </p:nvSpPr>
        <p:spPr>
          <a:xfrm>
            <a:off x="838200" y="759125"/>
            <a:ext cx="10515600" cy="5417838"/>
          </a:xfrm>
        </p:spPr>
        <p:txBody>
          <a:bodyPr>
            <a:normAutofit/>
          </a:bodyPr>
          <a:lstStyle/>
          <a:p>
            <a:pPr marL="0" indent="0">
              <a:buNone/>
            </a:pPr>
            <a:r>
              <a:rPr lang="en-CA" sz="3600" b="1" u="sng" dirty="0"/>
              <a:t>activity_main.xml</a:t>
            </a:r>
          </a:p>
          <a:p>
            <a:pPr marL="0" indent="0">
              <a:buNone/>
            </a:pPr>
            <a:r>
              <a:rPr lang="en-CA" dirty="0"/>
              <a:t>&lt;?xml version="1.0" encoding="utf-8"?&gt;</a:t>
            </a:r>
          </a:p>
          <a:p>
            <a:pPr marL="0" indent="0">
              <a:buNone/>
            </a:pPr>
            <a:r>
              <a:rPr lang="en-CA" dirty="0"/>
              <a:t>&lt;</a:t>
            </a:r>
            <a:r>
              <a:rPr lang="en-CA" dirty="0" err="1"/>
              <a:t>LinearLayout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xmlns:tools</a:t>
            </a:r>
            <a:r>
              <a:rPr lang="en-CA" dirty="0"/>
              <a:t>="http://schemas.android.com/tools"</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android:orientation</a:t>
            </a:r>
            <a:r>
              <a:rPr lang="en-CA" dirty="0"/>
              <a:t>="vertical"</a:t>
            </a:r>
          </a:p>
          <a:p>
            <a:pPr marL="0" indent="0">
              <a:buNone/>
            </a:pPr>
            <a:r>
              <a:rPr lang="en-CA" dirty="0"/>
              <a:t>    </a:t>
            </a:r>
            <a:r>
              <a:rPr lang="en-CA" dirty="0" err="1"/>
              <a:t>android:padding</a:t>
            </a:r>
            <a:r>
              <a:rPr lang="en-CA" dirty="0"/>
              <a:t>="16dp"</a:t>
            </a:r>
          </a:p>
          <a:p>
            <a:pPr marL="0" indent="0">
              <a:buNone/>
            </a:pPr>
            <a:r>
              <a:rPr lang="en-CA" dirty="0"/>
              <a:t>    </a:t>
            </a:r>
            <a:r>
              <a:rPr lang="en-CA" dirty="0" err="1"/>
              <a:t>tools:context</a:t>
            </a:r>
            <a:r>
              <a:rPr lang="en-CA" dirty="0"/>
              <a:t>=".</a:t>
            </a:r>
            <a:r>
              <a:rPr lang="en-CA" dirty="0" err="1"/>
              <a:t>MainActivity</a:t>
            </a:r>
            <a:r>
              <a:rPr lang="en-CA" dirty="0"/>
              <a:t>"&gt;</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255545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7EF69-26F3-C5EF-E552-58F88B822A8F}"/>
              </a:ext>
            </a:extLst>
          </p:cNvPr>
          <p:cNvSpPr>
            <a:spLocks noGrp="1"/>
          </p:cNvSpPr>
          <p:nvPr>
            <p:ph idx="1"/>
          </p:nvPr>
        </p:nvSpPr>
        <p:spPr>
          <a:xfrm>
            <a:off x="838200" y="552091"/>
            <a:ext cx="10515600" cy="5624872"/>
          </a:xfrm>
        </p:spPr>
        <p:txBody>
          <a:bodyPr numCol="2">
            <a:normAutofit fontScale="62500" lnSpcReduction="20000"/>
          </a:bodyPr>
          <a:lstStyle/>
          <a:p>
            <a:pPr marL="0" indent="0">
              <a:buNone/>
            </a:pPr>
            <a:r>
              <a:rPr lang="en-CA" dirty="0"/>
              <a:t> &lt;</a:t>
            </a:r>
            <a:r>
              <a:rPr lang="en-CA" dirty="0" err="1"/>
              <a:t>RadioGroup</a:t>
            </a:r>
            <a:endParaRPr lang="en-CA" dirty="0"/>
          </a:p>
          <a:p>
            <a:pPr marL="0" indent="0">
              <a:buNone/>
            </a:pPr>
            <a:r>
              <a:rPr lang="en-CA" dirty="0"/>
              <a:t>        </a:t>
            </a:r>
            <a:r>
              <a:rPr lang="en-CA" dirty="0" err="1"/>
              <a:t>android:id</a:t>
            </a:r>
            <a:r>
              <a:rPr lang="en-CA" dirty="0"/>
              <a:t>="@+id/</a:t>
            </a:r>
            <a:r>
              <a:rPr lang="en-CA" dirty="0" err="1"/>
              <a:t>radioGroup</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android:orientation</a:t>
            </a:r>
            <a:r>
              <a:rPr lang="en-CA" dirty="0"/>
              <a:t>="vertical"&gt;</a:t>
            </a:r>
          </a:p>
          <a:p>
            <a:pPr marL="0" indent="0">
              <a:buNone/>
            </a:pPr>
            <a:endParaRPr lang="en-CA" dirty="0"/>
          </a:p>
          <a:p>
            <a:pPr marL="0" indent="0">
              <a:buNone/>
            </a:pPr>
            <a:r>
              <a:rPr lang="en-CA" dirty="0"/>
              <a:t>        &lt;</a:t>
            </a:r>
            <a:r>
              <a:rPr lang="en-CA" dirty="0" err="1"/>
              <a:t>RadioButton</a:t>
            </a:r>
            <a:endParaRPr lang="en-CA" dirty="0"/>
          </a:p>
          <a:p>
            <a:pPr marL="0" indent="0">
              <a:buNone/>
            </a:pPr>
            <a:r>
              <a:rPr lang="en-CA" dirty="0"/>
              <a:t>            </a:t>
            </a:r>
            <a:r>
              <a:rPr lang="en-CA" dirty="0" err="1"/>
              <a:t>android:id</a:t>
            </a:r>
            <a:r>
              <a:rPr lang="en-CA" dirty="0"/>
              <a:t>="@+id/radioOption1"</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="Option 1" /&gt;</a:t>
            </a:r>
          </a:p>
          <a:p>
            <a:pPr marL="0" indent="0">
              <a:buNone/>
            </a:pPr>
            <a:endParaRPr lang="en-CA" dirty="0"/>
          </a:p>
          <a:p>
            <a:pPr marL="0" indent="0">
              <a:buNone/>
            </a:pPr>
            <a:r>
              <a:rPr lang="en-CA" dirty="0"/>
              <a:t>        &lt;</a:t>
            </a:r>
            <a:r>
              <a:rPr lang="en-CA" dirty="0" err="1"/>
              <a:t>RadioButton</a:t>
            </a:r>
            <a:endParaRPr lang="en-CA" dirty="0"/>
          </a:p>
          <a:p>
            <a:pPr marL="0" indent="0">
              <a:buNone/>
            </a:pPr>
            <a:r>
              <a:rPr lang="en-CA" dirty="0"/>
              <a:t>            </a:t>
            </a:r>
            <a:r>
              <a:rPr lang="en-CA" dirty="0" err="1"/>
              <a:t>android:id</a:t>
            </a:r>
            <a:r>
              <a:rPr lang="en-CA" dirty="0"/>
              <a:t>="@+id/radioOption2"</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="Option 2" /&gt;</a:t>
            </a:r>
          </a:p>
          <a:p>
            <a:pPr marL="0" indent="0">
              <a:buNone/>
            </a:pPr>
            <a:endParaRPr lang="en-CA" dirty="0"/>
          </a:p>
          <a:p>
            <a:pPr marL="0" indent="0">
              <a:buNone/>
            </a:pPr>
            <a:r>
              <a:rPr lang="en-CA" dirty="0"/>
              <a:t>        &lt;</a:t>
            </a:r>
            <a:r>
              <a:rPr lang="en-CA" dirty="0" err="1"/>
              <a:t>RadioButton</a:t>
            </a:r>
            <a:endParaRPr lang="en-CA" dirty="0"/>
          </a:p>
          <a:p>
            <a:pPr marL="0" indent="0">
              <a:buNone/>
            </a:pPr>
            <a:r>
              <a:rPr lang="en-CA" dirty="0"/>
              <a:t>            </a:t>
            </a:r>
            <a:r>
              <a:rPr lang="en-CA" dirty="0" err="1"/>
              <a:t>android:id</a:t>
            </a:r>
            <a:r>
              <a:rPr lang="en-CA" dirty="0"/>
              <a:t>="@+id/radioOption3"</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="Option 3" /&gt;</a:t>
            </a:r>
          </a:p>
          <a:p>
            <a:pPr marL="0" indent="0">
              <a:buNone/>
            </a:pPr>
            <a:endParaRPr lang="en-CA" dirty="0"/>
          </a:p>
          <a:p>
            <a:pPr marL="0" indent="0">
              <a:buNone/>
            </a:pPr>
            <a:r>
              <a:rPr lang="en-CA" dirty="0"/>
              <a:t>    &lt;/</a:t>
            </a:r>
            <a:r>
              <a:rPr lang="en-CA" dirty="0" err="1"/>
              <a:t>RadioGroup</a:t>
            </a:r>
            <a:r>
              <a:rPr lang="en-CA" dirty="0"/>
              <a:t>&gt;</a:t>
            </a:r>
          </a:p>
          <a:p>
            <a:pPr marL="0" indent="0">
              <a:buNone/>
            </a:pPr>
            <a:endParaRPr lang="en-CA" dirty="0"/>
          </a:p>
          <a:p>
            <a:pPr marL="0" indent="0">
              <a:buNone/>
            </a:pPr>
            <a:r>
              <a:rPr lang="en-CA" dirty="0"/>
              <a:t>    &lt;Button</a:t>
            </a:r>
          </a:p>
          <a:p>
            <a:pPr marL="0" indent="0">
              <a:buNone/>
            </a:pPr>
            <a:r>
              <a:rPr lang="en-CA" dirty="0"/>
              <a:t>        </a:t>
            </a:r>
            <a:r>
              <a:rPr lang="en-CA" dirty="0" err="1"/>
              <a:t>android:id</a:t>
            </a:r>
            <a:r>
              <a:rPr lang="en-CA" dirty="0"/>
              <a:t>="@+id/</a:t>
            </a:r>
            <a:r>
              <a:rPr lang="en-CA" dirty="0" err="1"/>
              <a:t>submitBtn</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="Submit" /&gt;</a:t>
            </a:r>
          </a:p>
          <a:p>
            <a:pPr marL="0" indent="0">
              <a:buNone/>
            </a:pPr>
            <a:endParaRPr lang="en-CA" dirty="0"/>
          </a:p>
          <a:p>
            <a:pPr marL="0" indent="0">
              <a:buNone/>
            </a:pPr>
            <a:r>
              <a:rPr lang="en-CA" dirty="0"/>
              <a:t>&lt;/</a:t>
            </a:r>
            <a:r>
              <a:rPr lang="en-CA" dirty="0" err="1"/>
              <a:t>LinearLayout</a:t>
            </a:r>
            <a:r>
              <a:rPr lang="en-CA" dirty="0"/>
              <a:t>&gt;</a:t>
            </a:r>
          </a:p>
        </p:txBody>
      </p:sp>
    </p:spTree>
    <p:extLst>
      <p:ext uri="{BB962C8B-B14F-4D97-AF65-F5344CB8AC3E}">
        <p14:creationId xmlns:p14="http://schemas.microsoft.com/office/powerpoint/2010/main" val="210707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55E-CE6D-4E20-9A69-4F5223CAAB8A}"/>
              </a:ext>
            </a:extLst>
          </p:cNvPr>
          <p:cNvSpPr>
            <a:spLocks noGrp="1"/>
          </p:cNvSpPr>
          <p:nvPr>
            <p:ph type="title"/>
          </p:nvPr>
        </p:nvSpPr>
        <p:spPr>
          <a:xfrm>
            <a:off x="838200" y="138023"/>
            <a:ext cx="10515600" cy="957533"/>
          </a:xfrm>
        </p:spPr>
        <p:txBody>
          <a:bodyPr/>
          <a:lstStyle/>
          <a:p>
            <a:r>
              <a:rPr lang="en-CA" dirty="0" err="1"/>
              <a:t>CheckBox</a:t>
            </a:r>
            <a:endParaRPr lang="en-CA" dirty="0"/>
          </a:p>
        </p:txBody>
      </p:sp>
      <p:sp>
        <p:nvSpPr>
          <p:cNvPr id="3" name="Content Placeholder 2">
            <a:extLst>
              <a:ext uri="{FF2B5EF4-FFF2-40B4-BE49-F238E27FC236}">
                <a16:creationId xmlns:a16="http://schemas.microsoft.com/office/drawing/2014/main" id="{D4654D03-A4D8-CBDF-9EF3-3BCA8564801B}"/>
              </a:ext>
            </a:extLst>
          </p:cNvPr>
          <p:cNvSpPr>
            <a:spLocks noGrp="1"/>
          </p:cNvSpPr>
          <p:nvPr>
            <p:ph idx="1"/>
          </p:nvPr>
        </p:nvSpPr>
        <p:spPr>
          <a:xfrm>
            <a:off x="838200" y="1095556"/>
            <a:ext cx="10515600" cy="5081407"/>
          </a:xfrm>
        </p:spPr>
        <p:txBody>
          <a:bodyPr>
            <a:normAutofit/>
          </a:bodyPr>
          <a:lstStyle/>
          <a:p>
            <a:pPr marL="0" indent="0" algn="just">
              <a:lnSpc>
                <a:spcPct val="150000"/>
              </a:lnSpc>
              <a:buNone/>
            </a:pPr>
            <a:r>
              <a:rPr lang="en-US" dirty="0"/>
              <a:t>A </a:t>
            </a:r>
            <a:r>
              <a:rPr lang="en-US" dirty="0" err="1"/>
              <a:t>CheckBox</a:t>
            </a:r>
            <a:r>
              <a:rPr lang="en-US" dirty="0"/>
              <a:t> is a special kind of button in Android which has two states either checked or unchecked. There are many uses of the </a:t>
            </a:r>
            <a:r>
              <a:rPr lang="en-US" dirty="0" err="1"/>
              <a:t>CheckBox</a:t>
            </a:r>
            <a:r>
              <a:rPr lang="en-US" dirty="0"/>
              <a:t> widget like offering a list of options to the user to choose from and the options are mutually exclusive i.e., the user can select more than one option. This feature of the </a:t>
            </a:r>
            <a:r>
              <a:rPr lang="en-US" dirty="0" err="1"/>
              <a:t>CheckBox</a:t>
            </a:r>
            <a:r>
              <a:rPr lang="en-US" dirty="0"/>
              <a:t> makes it a better option to be used in designing multiple-choice questions application or survey application in android.</a:t>
            </a:r>
            <a:endParaRPr lang="en-CA" dirty="0"/>
          </a:p>
        </p:txBody>
      </p:sp>
    </p:spTree>
    <p:extLst>
      <p:ext uri="{BB962C8B-B14F-4D97-AF65-F5344CB8AC3E}">
        <p14:creationId xmlns:p14="http://schemas.microsoft.com/office/powerpoint/2010/main" val="294501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74A5B-670C-E62F-5AF2-2CB734552608}"/>
              </a:ext>
            </a:extLst>
          </p:cNvPr>
          <p:cNvSpPr>
            <a:spLocks noGrp="1"/>
          </p:cNvSpPr>
          <p:nvPr>
            <p:ph idx="1"/>
          </p:nvPr>
        </p:nvSpPr>
        <p:spPr>
          <a:xfrm>
            <a:off x="838200" y="301924"/>
            <a:ext cx="11092132" cy="6297283"/>
          </a:xfrm>
        </p:spPr>
        <p:txBody>
          <a:bodyPr numCol="2">
            <a:normAutofit fontScale="55000" lnSpcReduction="20000"/>
          </a:bodyPr>
          <a:lstStyle/>
          <a:p>
            <a:pPr marL="0" indent="0">
              <a:buNone/>
            </a:pPr>
            <a:r>
              <a:rPr lang="en-CA" sz="3600" b="1" u="sng" dirty="0" err="1"/>
              <a:t>MainActivity.kt</a:t>
            </a:r>
            <a:endParaRPr lang="en-CA" sz="3600" b="1" u="sng" dirty="0"/>
          </a:p>
          <a:p>
            <a:pPr marL="0" indent="0">
              <a:buNone/>
            </a:pPr>
            <a:r>
              <a:rPr lang="en-CA" dirty="0"/>
              <a:t>package </a:t>
            </a:r>
            <a:r>
              <a:rPr lang="en-CA" dirty="0" err="1"/>
              <a:t>com.example.myradiobutton</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android.widget.Button</a:t>
            </a:r>
            <a:endParaRPr lang="en-CA" dirty="0"/>
          </a:p>
          <a:p>
            <a:pPr marL="0" indent="0">
              <a:buNone/>
            </a:pPr>
            <a:r>
              <a:rPr lang="en-CA" dirty="0"/>
              <a:t>import </a:t>
            </a:r>
            <a:r>
              <a:rPr lang="en-CA" dirty="0" err="1"/>
              <a:t>android.widget.RadioButton</a:t>
            </a:r>
            <a:endParaRPr lang="en-CA" dirty="0"/>
          </a:p>
          <a:p>
            <a:pPr marL="0" indent="0">
              <a:buNone/>
            </a:pPr>
            <a:r>
              <a:rPr lang="en-CA" dirty="0"/>
              <a:t>import </a:t>
            </a:r>
            <a:r>
              <a:rPr lang="en-CA" dirty="0" err="1"/>
              <a:t>android.widget.RadioGroup</a:t>
            </a:r>
            <a:endParaRPr lang="en-CA" dirty="0"/>
          </a:p>
          <a:p>
            <a:pPr marL="0" indent="0">
              <a:buNone/>
            </a:pPr>
            <a:r>
              <a:rPr lang="en-CA" dirty="0"/>
              <a:t>import </a:t>
            </a:r>
            <a:r>
              <a:rPr lang="en-CA" dirty="0" err="1"/>
              <a:t>android.widget.Toast</a:t>
            </a:r>
            <a:endParaRPr lang="en-CA" dirty="0"/>
          </a:p>
          <a:p>
            <a:pPr marL="0" indent="0">
              <a:buNone/>
            </a:pPr>
            <a:r>
              <a:rPr lang="en-CA" dirty="0"/>
              <a:t>import </a:t>
            </a:r>
            <a:r>
              <a:rPr lang="en-CA" dirty="0" err="1"/>
              <a:t>androidx.appcompat.app.AppCompatActivity</a:t>
            </a: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endParaRPr lang="en-CA" dirty="0"/>
          </a:p>
          <a:p>
            <a:pPr marL="0" indent="0">
              <a:buNone/>
            </a:pPr>
            <a:r>
              <a:rPr lang="en-CA" dirty="0"/>
              <a:t>    private </a:t>
            </a:r>
            <a:r>
              <a:rPr lang="en-CA" dirty="0" err="1"/>
              <a:t>lateinit</a:t>
            </a:r>
            <a:r>
              <a:rPr lang="en-CA" dirty="0"/>
              <a:t> var </a:t>
            </a:r>
            <a:r>
              <a:rPr lang="en-CA" dirty="0" err="1"/>
              <a:t>radioGroup</a:t>
            </a:r>
            <a:r>
              <a:rPr lang="en-CA" dirty="0"/>
              <a:t>: </a:t>
            </a:r>
            <a:r>
              <a:rPr lang="en-CA" dirty="0" err="1"/>
              <a:t>RadioGroup</a:t>
            </a:r>
            <a:endParaRPr lang="en-CA" dirty="0"/>
          </a:p>
          <a:p>
            <a:pPr marL="0" indent="0">
              <a:buNone/>
            </a:pPr>
            <a:r>
              <a:rPr lang="en-CA" dirty="0"/>
              <a:t>    private </a:t>
            </a:r>
            <a:r>
              <a:rPr lang="en-CA" dirty="0" err="1"/>
              <a:t>lateinit</a:t>
            </a:r>
            <a:r>
              <a:rPr lang="en-CA" dirty="0"/>
              <a:t> var </a:t>
            </a:r>
            <a:r>
              <a:rPr lang="en-CA" dirty="0" err="1"/>
              <a:t>submitBtn</a:t>
            </a:r>
            <a:r>
              <a:rPr lang="en-CA" dirty="0"/>
              <a:t>: Button</a:t>
            </a:r>
          </a:p>
          <a:p>
            <a:pPr marL="0" indent="0">
              <a:buNone/>
            </a:pPr>
            <a:endParaRPr lang="en-CA" dirty="0"/>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endParaRPr lang="en-CA" dirty="0"/>
          </a:p>
          <a:p>
            <a:pPr marL="0" indent="0">
              <a:buNone/>
            </a:pPr>
            <a:r>
              <a:rPr lang="en-CA" dirty="0"/>
              <a:t>        </a:t>
            </a:r>
            <a:r>
              <a:rPr lang="en-CA" dirty="0" err="1"/>
              <a:t>radioGroup</a:t>
            </a:r>
            <a:r>
              <a:rPr lang="en-CA" dirty="0"/>
              <a:t> = </a:t>
            </a:r>
            <a:r>
              <a:rPr lang="en-CA" dirty="0" err="1"/>
              <a:t>findViewById</a:t>
            </a:r>
            <a:r>
              <a:rPr lang="en-CA" dirty="0"/>
              <a:t>(</a:t>
            </a:r>
            <a:r>
              <a:rPr lang="en-CA" dirty="0" err="1"/>
              <a:t>R.id.radioGroup</a:t>
            </a:r>
            <a:r>
              <a:rPr lang="en-CA" dirty="0"/>
              <a:t>)</a:t>
            </a:r>
          </a:p>
          <a:p>
            <a:pPr marL="0" indent="0">
              <a:buNone/>
            </a:pPr>
            <a:r>
              <a:rPr lang="en-CA" dirty="0"/>
              <a:t>        </a:t>
            </a:r>
            <a:r>
              <a:rPr lang="en-CA" dirty="0" err="1"/>
              <a:t>submitBtn</a:t>
            </a:r>
            <a:r>
              <a:rPr lang="en-CA" dirty="0"/>
              <a:t> = </a:t>
            </a:r>
            <a:r>
              <a:rPr lang="en-CA" dirty="0" err="1"/>
              <a:t>findViewById</a:t>
            </a:r>
            <a:r>
              <a:rPr lang="en-CA" dirty="0"/>
              <a:t>(</a:t>
            </a:r>
            <a:r>
              <a:rPr lang="en-CA" dirty="0" err="1"/>
              <a:t>R.id.submitBtn</a:t>
            </a:r>
            <a:r>
              <a:rPr lang="en-CA" dirty="0"/>
              <a:t>)</a:t>
            </a:r>
          </a:p>
          <a:p>
            <a:pPr marL="0" indent="0">
              <a:buNone/>
            </a:pPr>
            <a:endParaRPr lang="en-CA" dirty="0"/>
          </a:p>
          <a:p>
            <a:pPr marL="0" indent="0">
              <a:buNone/>
            </a:pPr>
            <a:r>
              <a:rPr lang="en-CA" dirty="0"/>
              <a:t>      </a:t>
            </a:r>
          </a:p>
          <a:p>
            <a:pPr marL="0" indent="0">
              <a:buNone/>
            </a:pPr>
            <a:endParaRPr lang="en-CA" dirty="0"/>
          </a:p>
          <a:p>
            <a:pPr marL="0" indent="0">
              <a:buNone/>
            </a:pPr>
            <a:r>
              <a:rPr lang="en-CA" dirty="0"/>
              <a:t>  </a:t>
            </a:r>
            <a:r>
              <a:rPr lang="en-CA" dirty="0" err="1"/>
              <a:t>submitBtn.setOnClickListener</a:t>
            </a:r>
            <a:r>
              <a:rPr lang="en-CA" dirty="0"/>
              <a:t> {</a:t>
            </a:r>
          </a:p>
          <a:p>
            <a:pPr marL="0" indent="0">
              <a:buNone/>
            </a:pPr>
            <a:r>
              <a:rPr lang="en-CA" dirty="0"/>
              <a:t>            </a:t>
            </a:r>
            <a:r>
              <a:rPr lang="en-CA" dirty="0" err="1"/>
              <a:t>val</a:t>
            </a:r>
            <a:r>
              <a:rPr lang="en-CA" dirty="0"/>
              <a:t> </a:t>
            </a:r>
            <a:r>
              <a:rPr lang="en-CA" dirty="0" err="1"/>
              <a:t>selectedOptionId</a:t>
            </a:r>
            <a:r>
              <a:rPr lang="en-CA" dirty="0"/>
              <a:t> = </a:t>
            </a:r>
            <a:r>
              <a:rPr lang="en-CA" dirty="0" err="1"/>
              <a:t>radioGroup.checkedRadioButtonId</a:t>
            </a:r>
            <a:endParaRPr lang="en-CA" dirty="0"/>
          </a:p>
          <a:p>
            <a:pPr marL="0" indent="0">
              <a:buNone/>
            </a:pPr>
            <a:endParaRPr lang="en-CA" dirty="0"/>
          </a:p>
          <a:p>
            <a:pPr marL="0" indent="0">
              <a:buNone/>
            </a:pPr>
            <a:r>
              <a:rPr lang="en-CA" dirty="0"/>
              <a:t>            if (</a:t>
            </a:r>
            <a:r>
              <a:rPr lang="en-CA" dirty="0" err="1"/>
              <a:t>selectedOptionId</a:t>
            </a:r>
            <a:r>
              <a:rPr lang="en-CA" dirty="0"/>
              <a:t> == -1) {</a:t>
            </a:r>
          </a:p>
          <a:p>
            <a:pPr marL="0" indent="0">
              <a:buNone/>
            </a:pPr>
            <a:r>
              <a:rPr lang="en-CA" dirty="0"/>
              <a:t>                </a:t>
            </a:r>
            <a:r>
              <a:rPr lang="en-CA" dirty="0" err="1"/>
              <a:t>Toast.makeText</a:t>
            </a:r>
            <a:r>
              <a:rPr lang="en-CA" dirty="0"/>
              <a:t>(</a:t>
            </a:r>
            <a:r>
              <a:rPr lang="en-CA" dirty="0" err="1"/>
              <a:t>this@MainActivity</a:t>
            </a:r>
            <a:r>
              <a:rPr lang="en-CA" dirty="0"/>
              <a:t>, "Please select an option", </a:t>
            </a:r>
            <a:r>
              <a:rPr lang="en-CA" dirty="0" err="1"/>
              <a:t>Toast.LENGTH_SHORT</a:t>
            </a:r>
            <a:r>
              <a:rPr lang="en-CA" dirty="0"/>
              <a:t>).show()</a:t>
            </a:r>
          </a:p>
          <a:p>
            <a:pPr marL="0" indent="0">
              <a:buNone/>
            </a:pPr>
            <a:r>
              <a:rPr lang="en-CA" dirty="0"/>
              <a:t>            } else {</a:t>
            </a:r>
          </a:p>
          <a:p>
            <a:pPr marL="0" indent="0">
              <a:buNone/>
            </a:pPr>
            <a:r>
              <a:rPr lang="en-CA" dirty="0"/>
              <a:t>                </a:t>
            </a:r>
            <a:r>
              <a:rPr lang="en-CA" dirty="0" err="1"/>
              <a:t>val</a:t>
            </a:r>
            <a:r>
              <a:rPr lang="en-CA" dirty="0"/>
              <a:t> </a:t>
            </a:r>
            <a:r>
              <a:rPr lang="en-CA" dirty="0" err="1"/>
              <a:t>selectedRadioButton</a:t>
            </a:r>
            <a:r>
              <a:rPr lang="en-CA" dirty="0"/>
              <a:t> = </a:t>
            </a:r>
            <a:r>
              <a:rPr lang="en-CA" dirty="0" err="1"/>
              <a:t>findViewById</a:t>
            </a:r>
            <a:r>
              <a:rPr lang="en-CA" dirty="0"/>
              <a:t>&lt;</a:t>
            </a:r>
            <a:r>
              <a:rPr lang="en-CA" dirty="0" err="1"/>
              <a:t>RadioButton</a:t>
            </a:r>
            <a:r>
              <a:rPr lang="en-CA" dirty="0"/>
              <a:t>&gt;(</a:t>
            </a:r>
            <a:r>
              <a:rPr lang="en-CA" dirty="0" err="1"/>
              <a:t>selectedOptionId</a:t>
            </a:r>
            <a:r>
              <a:rPr lang="en-CA" dirty="0"/>
              <a:t>)</a:t>
            </a:r>
          </a:p>
          <a:p>
            <a:pPr marL="0" indent="0">
              <a:buNone/>
            </a:pPr>
            <a:r>
              <a:rPr lang="en-CA" dirty="0"/>
              <a:t>                </a:t>
            </a:r>
            <a:r>
              <a:rPr lang="en-CA" dirty="0" err="1"/>
              <a:t>val</a:t>
            </a:r>
            <a:r>
              <a:rPr lang="en-CA" dirty="0"/>
              <a:t> </a:t>
            </a:r>
            <a:r>
              <a:rPr lang="en-CA" dirty="0" err="1"/>
              <a:t>selectedOption</a:t>
            </a:r>
            <a:r>
              <a:rPr lang="en-CA" dirty="0"/>
              <a:t> = </a:t>
            </a:r>
            <a:r>
              <a:rPr lang="en-CA" dirty="0" err="1"/>
              <a:t>selectedRadioButton.text</a:t>
            </a:r>
            <a:endParaRPr lang="en-CA" dirty="0"/>
          </a:p>
          <a:p>
            <a:pPr marL="0" indent="0">
              <a:buNone/>
            </a:pPr>
            <a:r>
              <a:rPr lang="en-CA" dirty="0"/>
              <a:t>                </a:t>
            </a:r>
            <a:r>
              <a:rPr lang="en-CA" dirty="0" err="1"/>
              <a:t>Toast.makeText</a:t>
            </a:r>
            <a:r>
              <a:rPr lang="en-CA" dirty="0"/>
              <a:t>(</a:t>
            </a:r>
            <a:r>
              <a:rPr lang="en-CA" dirty="0" err="1"/>
              <a:t>this@MainActivity</a:t>
            </a:r>
            <a:r>
              <a:rPr lang="en-CA" dirty="0"/>
              <a:t>, "Selected option: $</a:t>
            </a:r>
            <a:r>
              <a:rPr lang="en-CA" dirty="0" err="1"/>
              <a:t>selectedOption</a:t>
            </a:r>
            <a:r>
              <a:rPr lang="en-CA" dirty="0"/>
              <a:t>", </a:t>
            </a:r>
            <a:r>
              <a:rPr lang="en-CA" dirty="0" err="1"/>
              <a:t>Toast.LENGTH_SHORT</a:t>
            </a:r>
            <a:r>
              <a:rPr lang="en-CA" dirty="0"/>
              <a:t>).show()</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a:t>
            </a:r>
          </a:p>
          <a:p>
            <a:pPr marL="0" indent="0">
              <a:buNone/>
            </a:pPr>
            <a:endParaRPr lang="en-CA" dirty="0"/>
          </a:p>
        </p:txBody>
      </p:sp>
    </p:spTree>
    <p:extLst>
      <p:ext uri="{BB962C8B-B14F-4D97-AF65-F5344CB8AC3E}">
        <p14:creationId xmlns:p14="http://schemas.microsoft.com/office/powerpoint/2010/main" val="294292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3D431-77F6-12EA-602A-BCE96D8314CE}"/>
              </a:ext>
            </a:extLst>
          </p:cNvPr>
          <p:cNvSpPr>
            <a:spLocks noGrp="1"/>
          </p:cNvSpPr>
          <p:nvPr>
            <p:ph idx="1"/>
          </p:nvPr>
        </p:nvSpPr>
        <p:spPr>
          <a:xfrm>
            <a:off x="838199" y="362309"/>
            <a:ext cx="11109386" cy="6331789"/>
          </a:xfrm>
        </p:spPr>
        <p:txBody>
          <a:bodyPr>
            <a:normAutofit fontScale="55000" lnSpcReduction="20000"/>
          </a:bodyPr>
          <a:lstStyle/>
          <a:p>
            <a:pPr marL="0" indent="0">
              <a:buNone/>
            </a:pPr>
            <a:r>
              <a:rPr lang="en-CA" sz="3300" b="1" u="sng" dirty="0"/>
              <a:t>AndroidManifest.xml</a:t>
            </a:r>
          </a:p>
          <a:p>
            <a:pPr marL="0" indent="0">
              <a:buNone/>
            </a:pPr>
            <a:r>
              <a:rPr lang="en-CA" dirty="0"/>
              <a:t>&lt;?xml version="1.0" encoding="utf-8"?&gt;</a:t>
            </a:r>
          </a:p>
          <a:p>
            <a:pPr marL="0" indent="0">
              <a:buNone/>
            </a:pPr>
            <a:r>
              <a:rPr lang="en-CA" dirty="0"/>
              <a:t>&lt;manifest </a:t>
            </a:r>
            <a:r>
              <a:rPr lang="en-CA" dirty="0" err="1"/>
              <a:t>xmlns:android</a:t>
            </a:r>
            <a:r>
              <a:rPr lang="en-CA" dirty="0"/>
              <a:t>="http://schemas.android.com/</a:t>
            </a:r>
            <a:r>
              <a:rPr lang="en-CA" dirty="0" err="1"/>
              <a:t>apk</a:t>
            </a:r>
            <a:r>
              <a:rPr lang="en-CA" dirty="0"/>
              <a:t>/res/android"</a:t>
            </a:r>
          </a:p>
          <a:p>
            <a:pPr marL="0" indent="0">
              <a:buNone/>
            </a:pPr>
            <a:r>
              <a:rPr lang="en-CA" dirty="0"/>
              <a:t>    package="</a:t>
            </a:r>
            <a:r>
              <a:rPr lang="en-CA" dirty="0" err="1"/>
              <a:t>com.example.myradiobutton</a:t>
            </a:r>
            <a:r>
              <a:rPr lang="en-CA" dirty="0"/>
              <a:t>"&gt;</a:t>
            </a:r>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android:exported</a:t>
            </a:r>
            <a:r>
              <a:rPr lang="en-CA" dirty="0"/>
              <a:t>="true"</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Theme.AppCompat</a:t>
            </a:r>
            <a:r>
              <a:rPr lang="en-CA" dirty="0"/>
              <a:t>"&gt;</a:t>
            </a:r>
          </a:p>
          <a:p>
            <a:pPr marL="0" indent="0">
              <a:buNone/>
            </a:pPr>
            <a:r>
              <a:rPr lang="en-CA" dirty="0"/>
              <a:t>        &lt;activity</a:t>
            </a:r>
          </a:p>
          <a:p>
            <a:pPr marL="0" indent="0">
              <a:buNone/>
            </a:pPr>
            <a:r>
              <a:rPr lang="en-CA" dirty="0"/>
              <a:t>            </a:t>
            </a:r>
            <a:r>
              <a:rPr lang="en-CA" dirty="0" err="1"/>
              <a:t>android:name</a:t>
            </a:r>
            <a:r>
              <a:rPr lang="en-CA" dirty="0"/>
              <a:t>="</a:t>
            </a:r>
            <a:r>
              <a:rPr lang="en-CA" dirty="0" err="1"/>
              <a:t>MainActivity</a:t>
            </a:r>
            <a:r>
              <a:rPr lang="en-CA" dirty="0"/>
              <a:t>"</a:t>
            </a:r>
          </a:p>
          <a:p>
            <a:pPr marL="0" indent="0">
              <a:buNone/>
            </a:pPr>
            <a:r>
              <a:rPr lang="en-CA" dirty="0"/>
              <a:t>            </a:t>
            </a:r>
            <a:r>
              <a:rPr lang="en-CA" dirty="0" err="1"/>
              <a:t>android:exported</a:t>
            </a:r>
            <a:r>
              <a:rPr lang="en-CA" dirty="0"/>
              <a:t>="true"&gt;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r>
              <a:rPr lang="en-CA" dirty="0"/>
              <a:t>&lt;/manifest&gt;</a:t>
            </a:r>
          </a:p>
        </p:txBody>
      </p:sp>
    </p:spTree>
    <p:extLst>
      <p:ext uri="{BB962C8B-B14F-4D97-AF65-F5344CB8AC3E}">
        <p14:creationId xmlns:p14="http://schemas.microsoft.com/office/powerpoint/2010/main" val="84945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3315B5-9037-5E2B-7506-352D02E05893}"/>
              </a:ext>
            </a:extLst>
          </p:cNvPr>
          <p:cNvPicPr>
            <a:picLocks noGrp="1" noChangeAspect="1"/>
          </p:cNvPicPr>
          <p:nvPr>
            <p:ph idx="1"/>
          </p:nvPr>
        </p:nvPicPr>
        <p:blipFill>
          <a:blip r:embed="rId2"/>
          <a:stretch>
            <a:fillRect/>
          </a:stretch>
        </p:blipFill>
        <p:spPr>
          <a:xfrm>
            <a:off x="2479990" y="375811"/>
            <a:ext cx="2810266" cy="6207608"/>
          </a:xfrm>
        </p:spPr>
      </p:pic>
      <p:pic>
        <p:nvPicPr>
          <p:cNvPr id="7" name="Picture 6">
            <a:extLst>
              <a:ext uri="{FF2B5EF4-FFF2-40B4-BE49-F238E27FC236}">
                <a16:creationId xmlns:a16="http://schemas.microsoft.com/office/drawing/2014/main" id="{A26B3068-D606-632D-6823-BDAEB2535DE7}"/>
              </a:ext>
            </a:extLst>
          </p:cNvPr>
          <p:cNvPicPr>
            <a:picLocks noChangeAspect="1"/>
          </p:cNvPicPr>
          <p:nvPr/>
        </p:nvPicPr>
        <p:blipFill>
          <a:blip r:embed="rId3"/>
          <a:stretch>
            <a:fillRect/>
          </a:stretch>
        </p:blipFill>
        <p:spPr>
          <a:xfrm>
            <a:off x="6485160" y="375811"/>
            <a:ext cx="2810267" cy="6106377"/>
          </a:xfrm>
          <a:prstGeom prst="rect">
            <a:avLst/>
          </a:prstGeom>
        </p:spPr>
      </p:pic>
    </p:spTree>
    <p:extLst>
      <p:ext uri="{BB962C8B-B14F-4D97-AF65-F5344CB8AC3E}">
        <p14:creationId xmlns:p14="http://schemas.microsoft.com/office/powerpoint/2010/main" val="220757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268A-DFB6-4414-7BEA-AD75CCC009D9}"/>
              </a:ext>
            </a:extLst>
          </p:cNvPr>
          <p:cNvSpPr>
            <a:spLocks noGrp="1"/>
          </p:cNvSpPr>
          <p:nvPr>
            <p:ph type="title"/>
          </p:nvPr>
        </p:nvSpPr>
        <p:spPr/>
        <p:txBody>
          <a:bodyPr/>
          <a:lstStyle/>
          <a:p>
            <a:r>
              <a:rPr lang="en-US" dirty="0" err="1"/>
              <a:t>ToggleButton</a:t>
            </a:r>
            <a:endParaRPr lang="en-CA" dirty="0"/>
          </a:p>
        </p:txBody>
      </p:sp>
      <p:sp>
        <p:nvSpPr>
          <p:cNvPr id="3" name="Content Placeholder 2">
            <a:extLst>
              <a:ext uri="{FF2B5EF4-FFF2-40B4-BE49-F238E27FC236}">
                <a16:creationId xmlns:a16="http://schemas.microsoft.com/office/drawing/2014/main" id="{87862B85-83EB-704E-CCCF-12B92AEC9CA1}"/>
              </a:ext>
            </a:extLst>
          </p:cNvPr>
          <p:cNvSpPr>
            <a:spLocks noGrp="1"/>
          </p:cNvSpPr>
          <p:nvPr>
            <p:ph idx="1"/>
          </p:nvPr>
        </p:nvSpPr>
        <p:spPr/>
        <p:txBody>
          <a:bodyPr/>
          <a:lstStyle/>
          <a:p>
            <a:pPr marL="0" indent="0" algn="just">
              <a:lnSpc>
                <a:spcPct val="150000"/>
              </a:lnSpc>
              <a:buNone/>
            </a:pPr>
            <a:r>
              <a:rPr lang="en-US" dirty="0"/>
              <a:t>In Android, the </a:t>
            </a:r>
            <a:r>
              <a:rPr lang="en-US" dirty="0" err="1"/>
              <a:t>ToggleButton</a:t>
            </a:r>
            <a:r>
              <a:rPr lang="en-US" dirty="0"/>
              <a:t> is just like a switch containing two states either ON or OFF which are represented using </a:t>
            </a:r>
            <a:r>
              <a:rPr lang="en-US" dirty="0" err="1"/>
              <a:t>boolean</a:t>
            </a:r>
            <a:r>
              <a:rPr lang="en-US" dirty="0"/>
              <a:t> values true and false respectively. </a:t>
            </a:r>
            <a:r>
              <a:rPr lang="en-US" dirty="0" err="1"/>
              <a:t>ToggleButton</a:t>
            </a:r>
            <a:r>
              <a:rPr lang="en-US" dirty="0"/>
              <a:t> unlike switch does not have a slider interface i.e. we cannot slide to change the states. It is just like a button. </a:t>
            </a:r>
            <a:endParaRPr lang="en-CA" dirty="0"/>
          </a:p>
        </p:txBody>
      </p:sp>
    </p:spTree>
    <p:extLst>
      <p:ext uri="{BB962C8B-B14F-4D97-AF65-F5344CB8AC3E}">
        <p14:creationId xmlns:p14="http://schemas.microsoft.com/office/powerpoint/2010/main" val="397892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5D1D-6174-0544-F357-007CCBAE2891}"/>
              </a:ext>
            </a:extLst>
          </p:cNvPr>
          <p:cNvSpPr>
            <a:spLocks noGrp="1"/>
          </p:cNvSpPr>
          <p:nvPr>
            <p:ph type="title"/>
          </p:nvPr>
        </p:nvSpPr>
        <p:spPr/>
        <p:txBody>
          <a:bodyPr/>
          <a:lstStyle/>
          <a:p>
            <a:r>
              <a:rPr lang="en-CA" dirty="0"/>
              <a:t>Android </a:t>
            </a:r>
            <a:r>
              <a:rPr lang="en-CA" dirty="0" err="1"/>
              <a:t>ToggleButton</a:t>
            </a:r>
            <a:r>
              <a:rPr lang="en-CA" dirty="0"/>
              <a:t> XML Attributes</a:t>
            </a:r>
          </a:p>
        </p:txBody>
      </p:sp>
      <p:graphicFrame>
        <p:nvGraphicFramePr>
          <p:cNvPr id="4" name="Content Placeholder 3">
            <a:extLst>
              <a:ext uri="{FF2B5EF4-FFF2-40B4-BE49-F238E27FC236}">
                <a16:creationId xmlns:a16="http://schemas.microsoft.com/office/drawing/2014/main" id="{6E65F5BF-4277-48F6-0AC6-AFC7F7AAEDC8}"/>
              </a:ext>
            </a:extLst>
          </p:cNvPr>
          <p:cNvGraphicFramePr>
            <a:graphicFrameLocks noGrp="1"/>
          </p:cNvGraphicFramePr>
          <p:nvPr>
            <p:ph idx="1"/>
            <p:extLst>
              <p:ext uri="{D42A27DB-BD31-4B8C-83A1-F6EECF244321}">
                <p14:modId xmlns:p14="http://schemas.microsoft.com/office/powerpoint/2010/main" val="3919464904"/>
              </p:ext>
            </p:extLst>
          </p:nvPr>
        </p:nvGraphicFramePr>
        <p:xfrm>
          <a:off x="838200" y="1690688"/>
          <a:ext cx="11040374" cy="4537583"/>
        </p:xfrm>
        <a:graphic>
          <a:graphicData uri="http://schemas.openxmlformats.org/drawingml/2006/table">
            <a:tbl>
              <a:tblPr/>
              <a:tblGrid>
                <a:gridCol w="3775222">
                  <a:extLst>
                    <a:ext uri="{9D8B030D-6E8A-4147-A177-3AD203B41FA5}">
                      <a16:colId xmlns:a16="http://schemas.microsoft.com/office/drawing/2014/main" val="652330147"/>
                    </a:ext>
                  </a:extLst>
                </a:gridCol>
                <a:gridCol w="7265152">
                  <a:extLst>
                    <a:ext uri="{9D8B030D-6E8A-4147-A177-3AD203B41FA5}">
                      <a16:colId xmlns:a16="http://schemas.microsoft.com/office/drawing/2014/main" val="4285698412"/>
                    </a:ext>
                  </a:extLst>
                </a:gridCol>
              </a:tblGrid>
              <a:tr h="851591">
                <a:tc>
                  <a:txBody>
                    <a:bodyPr/>
                    <a:lstStyle/>
                    <a:p>
                      <a:pPr algn="ctr" fontAlgn="base"/>
                      <a:r>
                        <a:rPr lang="en-CA" sz="2800" b="1">
                          <a:effectLst/>
                        </a:rPr>
                        <a:t>Attribute</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4025011"/>
                  </a:ext>
                </a:extLst>
              </a:tr>
              <a:tr h="921498">
                <a:tc>
                  <a:txBody>
                    <a:bodyPr/>
                    <a:lstStyle/>
                    <a:p>
                      <a:pPr algn="ctr" fontAlgn="ctr"/>
                      <a:r>
                        <a:rPr lang="en-CA" sz="2400" b="0">
                          <a:effectLst/>
                        </a:rPr>
                        <a:t>android:id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The ID assigned to the toggle button</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15584305"/>
                  </a:ext>
                </a:extLst>
              </a:tr>
              <a:tr h="921498">
                <a:tc>
                  <a:txBody>
                    <a:bodyPr/>
                    <a:lstStyle/>
                    <a:p>
                      <a:pPr algn="ctr" fontAlgn="ctr"/>
                      <a:r>
                        <a:rPr lang="en-CA" sz="2400" b="0">
                          <a:effectLst/>
                        </a:rPr>
                        <a:t>android:textOff</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The text is shown on the button when it is not checked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32875032"/>
                  </a:ext>
                </a:extLst>
              </a:tr>
              <a:tr h="921498">
                <a:tc>
                  <a:txBody>
                    <a:bodyPr/>
                    <a:lstStyle/>
                    <a:p>
                      <a:pPr algn="ctr" fontAlgn="ctr"/>
                      <a:r>
                        <a:rPr lang="en-CA" sz="2400" b="0">
                          <a:effectLst/>
                        </a:rPr>
                        <a:t>android:textOn</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The text is shown on the button when it is checked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89833887"/>
                  </a:ext>
                </a:extLst>
              </a:tr>
              <a:tr h="921498">
                <a:tc>
                  <a:txBody>
                    <a:bodyPr/>
                    <a:lstStyle/>
                    <a:p>
                      <a:pPr algn="ctr" fontAlgn="ctr"/>
                      <a:r>
                        <a:rPr lang="en-CA" sz="2400" b="0">
                          <a:effectLst/>
                        </a:rPr>
                        <a:t>android:disabledAlpha</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The alpha (opacity) to apply to the when disabled.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19083362"/>
                  </a:ext>
                </a:extLst>
              </a:tr>
            </a:tbl>
          </a:graphicData>
        </a:graphic>
      </p:graphicFrame>
    </p:spTree>
    <p:extLst>
      <p:ext uri="{BB962C8B-B14F-4D97-AF65-F5344CB8AC3E}">
        <p14:creationId xmlns:p14="http://schemas.microsoft.com/office/powerpoint/2010/main" val="319029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F6336-65A7-E848-7D95-FDF8A2A69C44}"/>
              </a:ext>
            </a:extLst>
          </p:cNvPr>
          <p:cNvSpPr>
            <a:spLocks noGrp="1"/>
          </p:cNvSpPr>
          <p:nvPr>
            <p:ph idx="1"/>
          </p:nvPr>
        </p:nvSpPr>
        <p:spPr>
          <a:xfrm>
            <a:off x="838199" y="431320"/>
            <a:ext cx="10824713" cy="6098875"/>
          </a:xfrm>
        </p:spPr>
        <p:txBody>
          <a:bodyPr>
            <a:normAutofit fontScale="55000" lnSpcReduction="20000"/>
          </a:bodyPr>
          <a:lstStyle/>
          <a:p>
            <a:pPr marL="0" indent="0">
              <a:buNone/>
            </a:pPr>
            <a:r>
              <a:rPr lang="en-CA" sz="3600" b="1" u="sng" dirty="0" err="1"/>
              <a:t>MainActivity.kt</a:t>
            </a:r>
            <a:endParaRPr lang="en-CA" sz="3600" b="1" u="sng" dirty="0"/>
          </a:p>
          <a:p>
            <a:pPr marL="0" indent="0">
              <a:buNone/>
            </a:pPr>
            <a:r>
              <a:rPr lang="en-CA" dirty="0"/>
              <a:t>package </a:t>
            </a:r>
            <a:r>
              <a:rPr lang="en-CA" dirty="0" err="1"/>
              <a:t>com.example.mytogglebutton</a:t>
            </a:r>
            <a:endParaRPr lang="en-CA" dirty="0"/>
          </a:p>
          <a:p>
            <a:pPr marL="0" indent="0">
              <a:buNone/>
            </a:pPr>
            <a:endParaRPr lang="en-CA" dirty="0"/>
          </a:p>
          <a:p>
            <a:pPr marL="0" indent="0">
              <a:buNone/>
            </a:pPr>
            <a:r>
              <a:rPr lang="en-CA" dirty="0"/>
              <a:t>import </a:t>
            </a:r>
            <a:r>
              <a:rPr lang="en-CA" dirty="0" err="1"/>
              <a:t>androidx.appcompat.app.AppCompatActivity</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android.widget.Toast</a:t>
            </a:r>
            <a:endParaRPr lang="en-CA" dirty="0"/>
          </a:p>
          <a:p>
            <a:pPr marL="0" indent="0">
              <a:buNone/>
            </a:pPr>
            <a:r>
              <a:rPr lang="en-CA" dirty="0"/>
              <a:t>import </a:t>
            </a:r>
            <a:r>
              <a:rPr lang="en-CA" dirty="0" err="1"/>
              <a:t>android.widget.ToggleButton</a:t>
            </a: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endParaRPr lang="en-CA" dirty="0"/>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endParaRPr lang="en-CA" dirty="0"/>
          </a:p>
          <a:p>
            <a:pPr marL="0" indent="0">
              <a:buNone/>
            </a:pPr>
            <a:r>
              <a:rPr lang="en-CA" dirty="0"/>
              <a:t>        </a:t>
            </a:r>
            <a:r>
              <a:rPr lang="en-CA" dirty="0" err="1"/>
              <a:t>val</a:t>
            </a:r>
            <a:r>
              <a:rPr lang="en-CA" dirty="0"/>
              <a:t> toggle: </a:t>
            </a:r>
            <a:r>
              <a:rPr lang="en-CA" dirty="0" err="1"/>
              <a:t>ToggleButton</a:t>
            </a:r>
            <a:r>
              <a:rPr lang="en-CA" dirty="0"/>
              <a:t> = </a:t>
            </a:r>
            <a:r>
              <a:rPr lang="en-CA" dirty="0" err="1"/>
              <a:t>findViewById</a:t>
            </a:r>
            <a:r>
              <a:rPr lang="en-CA" dirty="0"/>
              <a:t>(</a:t>
            </a:r>
            <a:r>
              <a:rPr lang="en-CA" dirty="0" err="1"/>
              <a:t>R.id.toggleButton</a:t>
            </a:r>
            <a:r>
              <a:rPr lang="en-CA" dirty="0"/>
              <a:t>)</a:t>
            </a:r>
          </a:p>
          <a:p>
            <a:pPr marL="0" indent="0">
              <a:buNone/>
            </a:pPr>
            <a:r>
              <a:rPr lang="en-CA" dirty="0"/>
              <a:t>        </a:t>
            </a:r>
            <a:r>
              <a:rPr lang="en-CA" dirty="0" err="1"/>
              <a:t>toggle.setOnCheckedChangeListener</a:t>
            </a:r>
            <a:r>
              <a:rPr lang="en-CA" dirty="0"/>
              <a:t> { _, </a:t>
            </a:r>
            <a:r>
              <a:rPr lang="en-CA" dirty="0" err="1"/>
              <a:t>isChecked</a:t>
            </a:r>
            <a:r>
              <a:rPr lang="en-CA" dirty="0"/>
              <a:t> -&gt;</a:t>
            </a:r>
          </a:p>
          <a:p>
            <a:pPr marL="0" indent="0">
              <a:buNone/>
            </a:pPr>
            <a:r>
              <a:rPr lang="en-CA" dirty="0"/>
              <a:t>            </a:t>
            </a:r>
            <a:r>
              <a:rPr lang="en-CA" dirty="0" err="1"/>
              <a:t>Toast.makeText</a:t>
            </a:r>
            <a:r>
              <a:rPr lang="en-CA" dirty="0"/>
              <a:t>(this, if(</a:t>
            </a:r>
            <a:r>
              <a:rPr lang="en-CA" dirty="0" err="1"/>
              <a:t>isChecked</a:t>
            </a:r>
            <a:r>
              <a:rPr lang="en-CA" dirty="0"/>
              <a:t>) "Geek Mode ON" else "Geek Mode OFF", </a:t>
            </a:r>
            <a:r>
              <a:rPr lang="en-CA" dirty="0" err="1"/>
              <a:t>Toast.LENGTH_SHORT</a:t>
            </a:r>
            <a:r>
              <a:rPr lang="en-CA" dirty="0"/>
              <a:t>).show()</a:t>
            </a:r>
          </a:p>
          <a:p>
            <a:pPr marL="0" indent="0">
              <a:buNone/>
            </a:pPr>
            <a:r>
              <a:rPr lang="en-CA" dirty="0"/>
              <a:t>        }</a:t>
            </a:r>
          </a:p>
          <a:p>
            <a:pPr marL="0" indent="0">
              <a:buNone/>
            </a:pPr>
            <a:r>
              <a:rPr lang="en-CA" dirty="0"/>
              <a:t>    }</a:t>
            </a:r>
          </a:p>
          <a:p>
            <a:pPr marL="0" indent="0">
              <a:buNone/>
            </a:pPr>
            <a:r>
              <a:rPr lang="en-CA" dirty="0"/>
              <a:t>}</a:t>
            </a:r>
          </a:p>
          <a:p>
            <a:pPr marL="0" indent="0">
              <a:buNone/>
            </a:pPr>
            <a:endParaRPr lang="en-CA" dirty="0"/>
          </a:p>
        </p:txBody>
      </p:sp>
    </p:spTree>
    <p:extLst>
      <p:ext uri="{BB962C8B-B14F-4D97-AF65-F5344CB8AC3E}">
        <p14:creationId xmlns:p14="http://schemas.microsoft.com/office/powerpoint/2010/main" val="337896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F1CFB-BB96-EDC5-B49E-0AC6C7B56E58}"/>
              </a:ext>
            </a:extLst>
          </p:cNvPr>
          <p:cNvSpPr>
            <a:spLocks noGrp="1"/>
          </p:cNvSpPr>
          <p:nvPr>
            <p:ph idx="1"/>
          </p:nvPr>
        </p:nvSpPr>
        <p:spPr>
          <a:xfrm>
            <a:off x="838199" y="448574"/>
            <a:ext cx="10910977" cy="6150634"/>
          </a:xfrm>
        </p:spPr>
        <p:txBody>
          <a:bodyPr>
            <a:normAutofit fontScale="62500" lnSpcReduction="20000"/>
          </a:bodyPr>
          <a:lstStyle/>
          <a:p>
            <a:pPr marL="0" indent="0">
              <a:buNone/>
            </a:pPr>
            <a:r>
              <a:rPr lang="en-CA" sz="3300" b="1" u="sng" dirty="0"/>
              <a:t>activity_main.xml</a:t>
            </a:r>
          </a:p>
          <a:p>
            <a:pPr marL="0" indent="0">
              <a:buNone/>
            </a:pPr>
            <a:r>
              <a:rPr lang="en-CA" dirty="0"/>
              <a:t>&lt;?xml version="1.0" encoding="utf-8"?&gt;</a:t>
            </a:r>
          </a:p>
          <a:p>
            <a:pPr marL="0" indent="0">
              <a:buNone/>
            </a:pPr>
            <a:r>
              <a:rPr lang="en-CA" dirty="0"/>
              <a:t>&lt;</a:t>
            </a:r>
            <a:r>
              <a:rPr lang="en-CA" dirty="0" err="1"/>
              <a:t>androidx.constraintlayout.widget.ConstraintLayout</a:t>
            </a:r>
            <a:endParaRPr lang="en-CA" dirty="0"/>
          </a:p>
          <a:p>
            <a:pPr marL="0" indent="0">
              <a:buNone/>
            </a:pP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xmlns:app</a:t>
            </a:r>
            <a:r>
              <a:rPr lang="en-CA" dirty="0"/>
              <a:t>="http://schemas.android.com/</a:t>
            </a:r>
            <a:r>
              <a:rPr lang="en-CA" dirty="0" err="1"/>
              <a:t>apk</a:t>
            </a:r>
            <a:r>
              <a:rPr lang="en-CA" dirty="0"/>
              <a:t>/res-auto"</a:t>
            </a:r>
          </a:p>
          <a:p>
            <a:pPr marL="0" indent="0">
              <a:buNone/>
            </a:pPr>
            <a:r>
              <a:rPr lang="en-CA" dirty="0"/>
              <a:t>    </a:t>
            </a:r>
            <a:r>
              <a:rPr lang="en-CA" dirty="0" err="1"/>
              <a:t>xmlns:tools</a:t>
            </a:r>
            <a:r>
              <a:rPr lang="en-CA" dirty="0"/>
              <a:t>="http://schemas.android.com/tools"</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tools:context</a:t>
            </a:r>
            <a:r>
              <a:rPr lang="en-CA" dirty="0"/>
              <a:t>=".</a:t>
            </a:r>
            <a:r>
              <a:rPr lang="en-CA" dirty="0" err="1"/>
              <a:t>MainActivity</a:t>
            </a:r>
            <a:r>
              <a:rPr lang="en-CA" dirty="0"/>
              <a:t>"&gt;</a:t>
            </a:r>
          </a:p>
          <a:p>
            <a:pPr marL="0" indent="0">
              <a:buNone/>
            </a:pPr>
            <a:endParaRPr lang="en-CA" dirty="0"/>
          </a:p>
          <a:p>
            <a:pPr marL="0" indent="0">
              <a:buNone/>
            </a:pPr>
            <a:r>
              <a:rPr lang="en-CA" dirty="0"/>
              <a:t>    &lt;</a:t>
            </a:r>
            <a:r>
              <a:rPr lang="en-CA" dirty="0" err="1"/>
              <a:t>ToggleButton</a:t>
            </a:r>
            <a:endParaRPr lang="en-CA" dirty="0"/>
          </a:p>
          <a:p>
            <a:pPr marL="0" indent="0">
              <a:buNone/>
            </a:pPr>
            <a:r>
              <a:rPr lang="en-CA" dirty="0"/>
              <a:t>        </a:t>
            </a:r>
            <a:r>
              <a:rPr lang="en-CA" dirty="0" err="1"/>
              <a:t>android:id</a:t>
            </a:r>
            <a:r>
              <a:rPr lang="en-CA" dirty="0"/>
              <a:t>="@+id/</a:t>
            </a:r>
            <a:r>
              <a:rPr lang="en-CA" dirty="0" err="1"/>
              <a:t>toggleButton</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app:layout_constraintEnd_toEndOf</a:t>
            </a:r>
            <a:r>
              <a:rPr lang="en-CA" dirty="0"/>
              <a:t>="parent"</a:t>
            </a:r>
          </a:p>
          <a:p>
            <a:pPr marL="0" indent="0">
              <a:buNone/>
            </a:pPr>
            <a:r>
              <a:rPr lang="en-CA" dirty="0"/>
              <a:t>        </a:t>
            </a:r>
            <a:r>
              <a:rPr lang="en-CA" dirty="0" err="1"/>
              <a:t>app:layout_constraintStart_toStartOf</a:t>
            </a:r>
            <a:r>
              <a:rPr lang="en-CA" dirty="0"/>
              <a:t>="parent"</a:t>
            </a:r>
          </a:p>
          <a:p>
            <a:pPr marL="0" indent="0">
              <a:buNone/>
            </a:pPr>
            <a:r>
              <a:rPr lang="en-CA" dirty="0"/>
              <a:t>        </a:t>
            </a:r>
            <a:r>
              <a:rPr lang="en-CA" dirty="0" err="1"/>
              <a:t>app:layout_constraintTop_toTopOf</a:t>
            </a:r>
            <a:r>
              <a:rPr lang="en-CA" dirty="0"/>
              <a:t>="parent" /&gt;</a:t>
            </a:r>
          </a:p>
          <a:p>
            <a:pPr marL="0" indent="0">
              <a:buNone/>
            </a:pPr>
            <a:r>
              <a:rPr lang="en-CA" dirty="0"/>
              <a:t>&lt;/</a:t>
            </a:r>
            <a:r>
              <a:rPr lang="en-CA" dirty="0" err="1"/>
              <a:t>androidx.constraintlayout.widget.ConstraintLayout</a:t>
            </a:r>
            <a:r>
              <a:rPr lang="en-CA" dirty="0"/>
              <a:t>&gt;</a:t>
            </a:r>
          </a:p>
          <a:p>
            <a:pPr marL="0" indent="0">
              <a:buNone/>
            </a:pPr>
            <a:endParaRPr lang="en-CA" dirty="0"/>
          </a:p>
        </p:txBody>
      </p:sp>
    </p:spTree>
    <p:extLst>
      <p:ext uri="{BB962C8B-B14F-4D97-AF65-F5344CB8AC3E}">
        <p14:creationId xmlns:p14="http://schemas.microsoft.com/office/powerpoint/2010/main" val="295122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52C82-92B9-D364-AB40-5BEDA349BFE8}"/>
              </a:ext>
            </a:extLst>
          </p:cNvPr>
          <p:cNvSpPr>
            <a:spLocks noGrp="1"/>
          </p:cNvSpPr>
          <p:nvPr>
            <p:ph idx="1"/>
          </p:nvPr>
        </p:nvSpPr>
        <p:spPr>
          <a:xfrm>
            <a:off x="138023" y="163902"/>
            <a:ext cx="12053977" cy="6013061"/>
          </a:xfrm>
        </p:spPr>
        <p:txBody>
          <a:bodyPr numCol="2">
            <a:normAutofit/>
          </a:bodyPr>
          <a:lstStyle/>
          <a:p>
            <a:pPr marL="0" indent="0">
              <a:buNone/>
            </a:pPr>
            <a:r>
              <a:rPr lang="en-CA" sz="2000" b="1" u="sng" dirty="0"/>
              <a:t>AndroidManifest.xml</a:t>
            </a:r>
          </a:p>
          <a:p>
            <a:pPr marL="0" indent="0">
              <a:buNone/>
            </a:pPr>
            <a:r>
              <a:rPr lang="en-CA" sz="1600" dirty="0"/>
              <a:t>&lt;?xml version="1.0" encoding="utf-8"?&gt;</a:t>
            </a:r>
          </a:p>
          <a:p>
            <a:pPr marL="0" indent="0">
              <a:buNone/>
            </a:pPr>
            <a:r>
              <a:rPr lang="en-CA" sz="1600" dirty="0"/>
              <a:t>&lt;manifest </a:t>
            </a:r>
            <a:r>
              <a:rPr lang="en-CA" sz="1600" dirty="0" err="1"/>
              <a:t>xmlns:android</a:t>
            </a:r>
            <a:r>
              <a:rPr lang="en-CA" sz="1600" dirty="0"/>
              <a:t>="http://schemas.android.com/</a:t>
            </a:r>
            <a:r>
              <a:rPr lang="en-CA" sz="1600" dirty="0" err="1"/>
              <a:t>apk</a:t>
            </a:r>
            <a:r>
              <a:rPr lang="en-CA" sz="1600" dirty="0"/>
              <a:t>/res/android"</a:t>
            </a:r>
          </a:p>
          <a:p>
            <a:pPr marL="0" indent="0">
              <a:buNone/>
            </a:pPr>
            <a:r>
              <a:rPr lang="en-CA" sz="1600" dirty="0"/>
              <a:t>    </a:t>
            </a:r>
            <a:r>
              <a:rPr lang="en-CA" sz="1600" dirty="0" err="1"/>
              <a:t>xmlns:tools</a:t>
            </a:r>
            <a:r>
              <a:rPr lang="en-CA" sz="1600" dirty="0"/>
              <a:t>="http://schemas.android.com/tools"&gt;</a:t>
            </a:r>
          </a:p>
          <a:p>
            <a:pPr marL="0" indent="0">
              <a:buNone/>
            </a:pPr>
            <a:endParaRPr lang="en-CA" sz="1600" dirty="0"/>
          </a:p>
          <a:p>
            <a:pPr marL="0" indent="0">
              <a:buNone/>
            </a:pPr>
            <a:r>
              <a:rPr lang="en-CA" sz="1600" dirty="0"/>
              <a:t>    &lt;application</a:t>
            </a:r>
          </a:p>
          <a:p>
            <a:pPr marL="0" indent="0">
              <a:buNone/>
            </a:pPr>
            <a:r>
              <a:rPr lang="en-CA" sz="1600" dirty="0"/>
              <a:t>        </a:t>
            </a:r>
            <a:r>
              <a:rPr lang="en-CA" sz="1600" dirty="0" err="1"/>
              <a:t>android:allowBackup</a:t>
            </a:r>
            <a:r>
              <a:rPr lang="en-CA" sz="1600" dirty="0"/>
              <a:t>="true"</a:t>
            </a:r>
          </a:p>
          <a:p>
            <a:pPr marL="0" indent="0">
              <a:buNone/>
            </a:pPr>
            <a:r>
              <a:rPr lang="en-CA" sz="1600" dirty="0"/>
              <a:t>        </a:t>
            </a:r>
            <a:r>
              <a:rPr lang="en-CA" sz="1600" dirty="0" err="1"/>
              <a:t>android:dataExtractionRules</a:t>
            </a:r>
            <a:r>
              <a:rPr lang="en-CA" sz="1600" dirty="0"/>
              <a:t>="@xml/</a:t>
            </a:r>
            <a:r>
              <a:rPr lang="en-CA" sz="1600" dirty="0" err="1"/>
              <a:t>data_extraction_rules</a:t>
            </a:r>
            <a:r>
              <a:rPr lang="en-CA" sz="1600" dirty="0"/>
              <a:t>"</a:t>
            </a:r>
          </a:p>
          <a:p>
            <a:pPr marL="0" indent="0">
              <a:buNone/>
            </a:pPr>
            <a:r>
              <a:rPr lang="en-CA" sz="1600" dirty="0"/>
              <a:t>        </a:t>
            </a:r>
            <a:r>
              <a:rPr lang="en-CA" sz="1600" dirty="0" err="1"/>
              <a:t>android:fullBackupContent</a:t>
            </a:r>
            <a:r>
              <a:rPr lang="en-CA" sz="1600" dirty="0"/>
              <a:t>="@xml/</a:t>
            </a:r>
            <a:r>
              <a:rPr lang="en-CA" sz="1600" dirty="0" err="1"/>
              <a:t>backup_rules</a:t>
            </a:r>
            <a:r>
              <a:rPr lang="en-CA" sz="1600" dirty="0"/>
              <a:t>"</a:t>
            </a:r>
          </a:p>
          <a:p>
            <a:pPr marL="0" indent="0">
              <a:buNone/>
            </a:pPr>
            <a:r>
              <a:rPr lang="en-CA" sz="1600" dirty="0"/>
              <a:t>        </a:t>
            </a:r>
            <a:r>
              <a:rPr lang="en-CA" sz="1600" dirty="0" err="1"/>
              <a:t>android:icon</a:t>
            </a:r>
            <a:r>
              <a:rPr lang="en-CA" sz="1600" dirty="0"/>
              <a:t>="@mipmap/</a:t>
            </a:r>
            <a:r>
              <a:rPr lang="en-CA" sz="1600" dirty="0" err="1"/>
              <a:t>ic_launcher</a:t>
            </a:r>
            <a:r>
              <a:rPr lang="en-CA" sz="1600" dirty="0"/>
              <a:t>"</a:t>
            </a:r>
          </a:p>
          <a:p>
            <a:pPr marL="0" indent="0">
              <a:buNone/>
            </a:pPr>
            <a:r>
              <a:rPr lang="en-CA" sz="1600" dirty="0"/>
              <a:t>        </a:t>
            </a:r>
            <a:r>
              <a:rPr lang="en-CA" sz="1600" dirty="0" err="1"/>
              <a:t>android:label</a:t>
            </a:r>
            <a:r>
              <a:rPr lang="en-CA" sz="1600" dirty="0"/>
              <a:t>="@string/</a:t>
            </a:r>
            <a:r>
              <a:rPr lang="en-CA" sz="1600" dirty="0" err="1"/>
              <a:t>app_name</a:t>
            </a:r>
            <a:r>
              <a:rPr lang="en-CA" sz="1600" dirty="0"/>
              <a:t>"</a:t>
            </a:r>
          </a:p>
          <a:p>
            <a:pPr marL="0" indent="0">
              <a:buNone/>
            </a:pPr>
            <a:r>
              <a:rPr lang="en-CA" sz="1600" dirty="0"/>
              <a:t>        </a:t>
            </a:r>
            <a:r>
              <a:rPr lang="en-CA" sz="1600" dirty="0" err="1"/>
              <a:t>android:roundIcon</a:t>
            </a:r>
            <a:r>
              <a:rPr lang="en-CA" sz="1600" dirty="0"/>
              <a:t>="@mipmap/</a:t>
            </a:r>
            <a:r>
              <a:rPr lang="en-CA" sz="1600" dirty="0" err="1"/>
              <a:t>ic_launcher_round</a:t>
            </a:r>
            <a:r>
              <a:rPr lang="en-CA" sz="1600" dirty="0"/>
              <a:t>"</a:t>
            </a:r>
          </a:p>
          <a:p>
            <a:pPr marL="0" indent="0">
              <a:buNone/>
            </a:pPr>
            <a:r>
              <a:rPr lang="en-CA" sz="1600" dirty="0"/>
              <a:t>        </a:t>
            </a:r>
            <a:r>
              <a:rPr lang="en-CA" sz="1600" dirty="0" err="1"/>
              <a:t>android:supportsRtl</a:t>
            </a:r>
            <a:r>
              <a:rPr lang="en-CA" sz="1600" dirty="0"/>
              <a:t>="true"</a:t>
            </a:r>
          </a:p>
          <a:p>
            <a:pPr marL="0" indent="0">
              <a:buNone/>
            </a:pPr>
            <a:r>
              <a:rPr lang="en-CA" sz="1600" dirty="0"/>
              <a:t>        </a:t>
            </a:r>
            <a:r>
              <a:rPr lang="en-CA" sz="1600" dirty="0" err="1"/>
              <a:t>android:theme</a:t>
            </a:r>
            <a:r>
              <a:rPr lang="en-CA" sz="1600" dirty="0"/>
              <a:t>="@style/</a:t>
            </a:r>
            <a:r>
              <a:rPr lang="en-CA" sz="1600" dirty="0" err="1"/>
              <a:t>Theme.AppCompat</a:t>
            </a:r>
            <a:r>
              <a:rPr lang="en-CA" sz="1600" dirty="0"/>
              <a:t>"</a:t>
            </a:r>
          </a:p>
          <a:p>
            <a:pPr marL="0" indent="0">
              <a:buNone/>
            </a:pPr>
            <a:r>
              <a:rPr lang="en-CA" sz="1600" dirty="0"/>
              <a:t>        </a:t>
            </a:r>
            <a:r>
              <a:rPr lang="en-CA" sz="1600" dirty="0" err="1"/>
              <a:t>tools:targetApi</a:t>
            </a:r>
            <a:r>
              <a:rPr lang="en-CA" sz="1600" dirty="0"/>
              <a:t>="31"&gt;</a:t>
            </a:r>
          </a:p>
          <a:p>
            <a:pPr marL="0" indent="0">
              <a:buNone/>
            </a:pPr>
            <a:endParaRPr lang="en-CA" sz="1600" dirty="0"/>
          </a:p>
          <a:p>
            <a:pPr marL="0" indent="0">
              <a:buNone/>
            </a:pPr>
            <a:r>
              <a:rPr lang="en-CA" sz="1600" dirty="0"/>
              <a:t>        &lt;activity</a:t>
            </a:r>
          </a:p>
          <a:p>
            <a:pPr marL="0" indent="0">
              <a:buNone/>
            </a:pPr>
            <a:r>
              <a:rPr lang="en-CA" sz="1600" dirty="0"/>
              <a:t>            </a:t>
            </a:r>
            <a:r>
              <a:rPr lang="en-CA" sz="1600" dirty="0" err="1"/>
              <a:t>android:name</a:t>
            </a:r>
            <a:r>
              <a:rPr lang="en-CA" sz="1600" dirty="0"/>
              <a:t>="</a:t>
            </a:r>
            <a:r>
              <a:rPr lang="en-CA" sz="1600" dirty="0" err="1"/>
              <a:t>MainActivity</a:t>
            </a:r>
            <a:r>
              <a:rPr lang="en-CA" sz="1600" dirty="0"/>
              <a:t>"</a:t>
            </a:r>
          </a:p>
          <a:p>
            <a:pPr marL="0" indent="0">
              <a:buNone/>
            </a:pPr>
            <a:r>
              <a:rPr lang="en-CA" sz="1600" dirty="0"/>
              <a:t>            </a:t>
            </a:r>
            <a:r>
              <a:rPr lang="en-CA" sz="1600" dirty="0" err="1"/>
              <a:t>android:exported</a:t>
            </a:r>
            <a:r>
              <a:rPr lang="en-CA" sz="1600" dirty="0"/>
              <a:t>="true"</a:t>
            </a:r>
          </a:p>
          <a:p>
            <a:pPr marL="0" indent="0">
              <a:buNone/>
            </a:pPr>
            <a:r>
              <a:rPr lang="en-CA" sz="1600" dirty="0"/>
              <a:t>            </a:t>
            </a:r>
            <a:r>
              <a:rPr lang="en-CA" sz="1600" dirty="0" err="1"/>
              <a:t>android:label</a:t>
            </a:r>
            <a:r>
              <a:rPr lang="en-CA" sz="1600" dirty="0"/>
              <a:t>="@string/</a:t>
            </a:r>
            <a:r>
              <a:rPr lang="en-CA" sz="1600" dirty="0" err="1"/>
              <a:t>app_name</a:t>
            </a:r>
            <a:r>
              <a:rPr lang="en-CA" sz="1600" dirty="0"/>
              <a:t>"</a:t>
            </a:r>
          </a:p>
          <a:p>
            <a:pPr marL="0" indent="0">
              <a:buNone/>
            </a:pPr>
            <a:r>
              <a:rPr lang="en-CA" sz="1600" dirty="0"/>
              <a:t>            </a:t>
            </a:r>
            <a:r>
              <a:rPr lang="en-CA" sz="1600" dirty="0" err="1"/>
              <a:t>android:theme</a:t>
            </a:r>
            <a:r>
              <a:rPr lang="en-CA" sz="1600" dirty="0"/>
              <a:t>="@style/</a:t>
            </a:r>
            <a:r>
              <a:rPr lang="en-CA" sz="1600" dirty="0" err="1"/>
              <a:t>Theme.AppCompat</a:t>
            </a:r>
            <a:r>
              <a:rPr lang="en-CA" sz="1600" dirty="0"/>
              <a:t>"&gt;</a:t>
            </a:r>
          </a:p>
          <a:p>
            <a:pPr marL="0" indent="0">
              <a:buNone/>
            </a:pPr>
            <a:r>
              <a:rPr lang="en-CA" sz="1600" dirty="0"/>
              <a:t>            &lt;intent-filter&gt;</a:t>
            </a:r>
          </a:p>
          <a:p>
            <a:pPr marL="0" indent="0">
              <a:buNone/>
            </a:pPr>
            <a:r>
              <a:rPr lang="en-CA" sz="1600" dirty="0"/>
              <a:t>                &lt;action </a:t>
            </a:r>
            <a:r>
              <a:rPr lang="en-CA" sz="1600" dirty="0" err="1"/>
              <a:t>android:name</a:t>
            </a:r>
            <a:r>
              <a:rPr lang="en-CA" sz="1600" dirty="0"/>
              <a:t>="</a:t>
            </a:r>
            <a:r>
              <a:rPr lang="en-CA" sz="1600" dirty="0" err="1"/>
              <a:t>android.intent.action.MAIN</a:t>
            </a:r>
            <a:r>
              <a:rPr lang="en-CA" sz="1600" dirty="0"/>
              <a:t>" /&gt;</a:t>
            </a:r>
          </a:p>
          <a:p>
            <a:pPr marL="0" indent="0">
              <a:buNone/>
            </a:pPr>
            <a:r>
              <a:rPr lang="en-CA" sz="1600" dirty="0"/>
              <a:t>                &lt;category </a:t>
            </a:r>
            <a:r>
              <a:rPr lang="en-CA" sz="1600" dirty="0" err="1"/>
              <a:t>android:name</a:t>
            </a:r>
            <a:r>
              <a:rPr lang="en-CA" sz="1600" dirty="0"/>
              <a:t>="</a:t>
            </a:r>
            <a:r>
              <a:rPr lang="en-CA" sz="1600" dirty="0" err="1"/>
              <a:t>android.intent.category.LAUNCHER</a:t>
            </a:r>
            <a:r>
              <a:rPr lang="en-CA" sz="1600" dirty="0"/>
              <a:t>" /&gt;</a:t>
            </a:r>
          </a:p>
          <a:p>
            <a:pPr marL="0" indent="0">
              <a:buNone/>
            </a:pPr>
            <a:r>
              <a:rPr lang="en-CA" sz="1600" dirty="0"/>
              <a:t>            &lt;/intent-filter&gt;</a:t>
            </a:r>
          </a:p>
          <a:p>
            <a:pPr marL="0" indent="0">
              <a:buNone/>
            </a:pPr>
            <a:r>
              <a:rPr lang="en-CA" sz="1600" dirty="0"/>
              <a:t>        &lt;/activity&gt;</a:t>
            </a:r>
          </a:p>
          <a:p>
            <a:pPr marL="0" indent="0">
              <a:buNone/>
            </a:pPr>
            <a:r>
              <a:rPr lang="en-CA" sz="1600" dirty="0"/>
              <a:t>    &lt;/application&gt;</a:t>
            </a:r>
          </a:p>
          <a:p>
            <a:pPr marL="0" indent="0">
              <a:buNone/>
            </a:pPr>
            <a:endParaRPr lang="en-CA" sz="1600" dirty="0"/>
          </a:p>
          <a:p>
            <a:pPr marL="0" indent="0">
              <a:buNone/>
            </a:pPr>
            <a:r>
              <a:rPr lang="en-CA" sz="1600" dirty="0"/>
              <a:t>&lt;/manifest&gt;</a:t>
            </a:r>
          </a:p>
        </p:txBody>
      </p:sp>
    </p:spTree>
    <p:extLst>
      <p:ext uri="{BB962C8B-B14F-4D97-AF65-F5344CB8AC3E}">
        <p14:creationId xmlns:p14="http://schemas.microsoft.com/office/powerpoint/2010/main" val="81403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F13D-02A2-E1CF-FC3B-FCD576130E7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A050CFC-490E-98DD-C66D-053760C012DC}"/>
              </a:ext>
            </a:extLst>
          </p:cNvPr>
          <p:cNvSpPr>
            <a:spLocks noGrp="1"/>
          </p:cNvSpPr>
          <p:nvPr>
            <p:ph idx="1"/>
          </p:nvPr>
        </p:nvSpPr>
        <p:spPr/>
        <p:txBody>
          <a:bodyPr/>
          <a:lstStyle/>
          <a:p>
            <a:pPr marL="0" indent="0">
              <a:buNone/>
            </a:pPr>
            <a:r>
              <a:rPr lang="en-US" dirty="0">
                <a:hlinkClick r:id="rId2"/>
              </a:rPr>
              <a:t>Click here to See The Output</a:t>
            </a:r>
            <a:endParaRPr lang="en-CA" dirty="0"/>
          </a:p>
        </p:txBody>
      </p:sp>
    </p:spTree>
    <p:extLst>
      <p:ext uri="{BB962C8B-B14F-4D97-AF65-F5344CB8AC3E}">
        <p14:creationId xmlns:p14="http://schemas.microsoft.com/office/powerpoint/2010/main" val="3061316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5997-1096-9266-419B-CC4A2ED0BB63}"/>
              </a:ext>
            </a:extLst>
          </p:cNvPr>
          <p:cNvSpPr>
            <a:spLocks noGrp="1"/>
          </p:cNvSpPr>
          <p:nvPr>
            <p:ph type="title"/>
          </p:nvPr>
        </p:nvSpPr>
        <p:spPr/>
        <p:txBody>
          <a:bodyPr/>
          <a:lstStyle/>
          <a:p>
            <a:r>
              <a:rPr lang="en-CA" dirty="0" err="1"/>
              <a:t>ImageButton</a:t>
            </a:r>
            <a:endParaRPr lang="en-CA" dirty="0"/>
          </a:p>
        </p:txBody>
      </p:sp>
      <p:sp>
        <p:nvSpPr>
          <p:cNvPr id="3" name="Content Placeholder 2">
            <a:extLst>
              <a:ext uri="{FF2B5EF4-FFF2-40B4-BE49-F238E27FC236}">
                <a16:creationId xmlns:a16="http://schemas.microsoft.com/office/drawing/2014/main" id="{066F329A-6298-B3FC-D87E-FED8A5AC46E6}"/>
              </a:ext>
            </a:extLst>
          </p:cNvPr>
          <p:cNvSpPr>
            <a:spLocks noGrp="1"/>
          </p:cNvSpPr>
          <p:nvPr>
            <p:ph idx="1"/>
          </p:nvPr>
        </p:nvSpPr>
        <p:spPr>
          <a:xfrm>
            <a:off x="838199" y="1825625"/>
            <a:ext cx="10867845" cy="4351338"/>
          </a:xfrm>
        </p:spPr>
        <p:txBody>
          <a:bodyPr>
            <a:normAutofit fontScale="92500" lnSpcReduction="20000"/>
          </a:bodyPr>
          <a:lstStyle/>
          <a:p>
            <a:pPr marL="0" indent="0" algn="just">
              <a:lnSpc>
                <a:spcPct val="150000"/>
              </a:lnSpc>
              <a:buNone/>
            </a:pPr>
            <a:r>
              <a:rPr lang="en-US" dirty="0"/>
              <a:t>Android </a:t>
            </a:r>
            <a:r>
              <a:rPr lang="en-US" dirty="0" err="1"/>
              <a:t>ImageButton</a:t>
            </a:r>
            <a:r>
              <a:rPr lang="en-US" dirty="0"/>
              <a:t> is a user interface widget which is used </a:t>
            </a:r>
            <a:r>
              <a:rPr lang="en-US" b="1" dirty="0">
                <a:highlight>
                  <a:srgbClr val="FFFF00"/>
                </a:highlight>
              </a:rPr>
              <a:t>to display a button having image and to perform exactly like button when we click on it </a:t>
            </a:r>
            <a:r>
              <a:rPr lang="en-US" dirty="0"/>
              <a:t>but here, </a:t>
            </a:r>
            <a:r>
              <a:rPr lang="en-US" b="1" dirty="0">
                <a:highlight>
                  <a:srgbClr val="FFFF00"/>
                </a:highlight>
              </a:rPr>
              <a:t>we add an image on Image button instead of text</a:t>
            </a:r>
            <a:r>
              <a:rPr lang="en-US" dirty="0"/>
              <a:t>. There are different types of buttons available in android like </a:t>
            </a:r>
            <a:r>
              <a:rPr lang="en-US" dirty="0" err="1"/>
              <a:t>ImageButton</a:t>
            </a:r>
            <a:r>
              <a:rPr lang="en-US" dirty="0"/>
              <a:t>, </a:t>
            </a:r>
            <a:r>
              <a:rPr lang="en-US" dirty="0" err="1"/>
              <a:t>ToggleButton</a:t>
            </a:r>
            <a:r>
              <a:rPr lang="en-US" dirty="0"/>
              <a:t> etc.</a:t>
            </a:r>
          </a:p>
          <a:p>
            <a:pPr marL="0" indent="0" algn="just">
              <a:lnSpc>
                <a:spcPct val="150000"/>
              </a:lnSpc>
              <a:buNone/>
            </a:pPr>
            <a:r>
              <a:rPr lang="en-US" b="1" dirty="0">
                <a:highlight>
                  <a:srgbClr val="FFFF00"/>
                </a:highlight>
              </a:rPr>
              <a:t>We can add an image to the button simply by using attribute </a:t>
            </a:r>
            <a:r>
              <a:rPr lang="en-US" b="1" dirty="0" err="1">
                <a:highlight>
                  <a:srgbClr val="FFFF00"/>
                </a:highlight>
              </a:rPr>
              <a:t>android:src</a:t>
            </a:r>
            <a:r>
              <a:rPr lang="en-US" b="1" dirty="0">
                <a:highlight>
                  <a:srgbClr val="FFFF00"/>
                </a:highlight>
              </a:rPr>
              <a:t> in activity_main.xml </a:t>
            </a:r>
            <a:r>
              <a:rPr lang="en-US" dirty="0"/>
              <a:t>file or by using </a:t>
            </a:r>
            <a:r>
              <a:rPr lang="en-US" dirty="0" err="1"/>
              <a:t>setImageResource</a:t>
            </a:r>
            <a:r>
              <a:rPr lang="en-US" dirty="0"/>
              <a:t>() method.</a:t>
            </a:r>
            <a:endParaRPr lang="en-CA" dirty="0"/>
          </a:p>
        </p:txBody>
      </p:sp>
    </p:spTree>
    <p:extLst>
      <p:ext uri="{BB962C8B-B14F-4D97-AF65-F5344CB8AC3E}">
        <p14:creationId xmlns:p14="http://schemas.microsoft.com/office/powerpoint/2010/main" val="32790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B577-4897-6F0A-E4DA-9635FFD37FCA}"/>
              </a:ext>
            </a:extLst>
          </p:cNvPr>
          <p:cNvSpPr>
            <a:spLocks noGrp="1"/>
          </p:cNvSpPr>
          <p:nvPr>
            <p:ph type="title"/>
          </p:nvPr>
        </p:nvSpPr>
        <p:spPr/>
        <p:txBody>
          <a:bodyPr/>
          <a:lstStyle/>
          <a:p>
            <a:r>
              <a:rPr lang="en-US" dirty="0"/>
              <a:t>Class hierarchy of </a:t>
            </a:r>
            <a:r>
              <a:rPr lang="en-US" dirty="0" err="1"/>
              <a:t>CheckBox</a:t>
            </a:r>
            <a:r>
              <a:rPr lang="en-US" dirty="0"/>
              <a:t> class in Kotlin</a:t>
            </a:r>
            <a:endParaRPr lang="en-CA" dirty="0"/>
          </a:p>
        </p:txBody>
      </p:sp>
      <p:pic>
        <p:nvPicPr>
          <p:cNvPr id="4" name="Content Placeholder 3">
            <a:extLst>
              <a:ext uri="{FF2B5EF4-FFF2-40B4-BE49-F238E27FC236}">
                <a16:creationId xmlns:a16="http://schemas.microsoft.com/office/drawing/2014/main" id="{6F9ADBB1-ACC0-5A9A-EC7F-43B4FBAD159D}"/>
              </a:ext>
            </a:extLst>
          </p:cNvPr>
          <p:cNvPicPr>
            <a:picLocks noGrp="1" noChangeAspect="1"/>
          </p:cNvPicPr>
          <p:nvPr>
            <p:ph idx="1"/>
          </p:nvPr>
        </p:nvPicPr>
        <p:blipFill>
          <a:blip r:embed="rId2"/>
          <a:stretch>
            <a:fillRect/>
          </a:stretch>
        </p:blipFill>
        <p:spPr>
          <a:xfrm>
            <a:off x="838199" y="1892767"/>
            <a:ext cx="11090609" cy="4447647"/>
          </a:xfrm>
          <a:prstGeom prst="rect">
            <a:avLst/>
          </a:prstGeom>
        </p:spPr>
      </p:pic>
    </p:spTree>
    <p:extLst>
      <p:ext uri="{BB962C8B-B14F-4D97-AF65-F5344CB8AC3E}">
        <p14:creationId xmlns:p14="http://schemas.microsoft.com/office/powerpoint/2010/main" val="1982388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C713314-CCF2-9F60-48FF-CD7EA8F9032C}"/>
              </a:ext>
            </a:extLst>
          </p:cNvPr>
          <p:cNvGraphicFramePr>
            <a:graphicFrameLocks noGrp="1"/>
          </p:cNvGraphicFramePr>
          <p:nvPr>
            <p:ph idx="1"/>
            <p:extLst>
              <p:ext uri="{D42A27DB-BD31-4B8C-83A1-F6EECF244321}">
                <p14:modId xmlns:p14="http://schemas.microsoft.com/office/powerpoint/2010/main" val="4089908360"/>
              </p:ext>
            </p:extLst>
          </p:nvPr>
        </p:nvGraphicFramePr>
        <p:xfrm>
          <a:off x="838200" y="293298"/>
          <a:ext cx="10515600" cy="6219642"/>
        </p:xfrm>
        <a:graphic>
          <a:graphicData uri="http://schemas.openxmlformats.org/drawingml/2006/table">
            <a:tbl>
              <a:tblPr/>
              <a:tblGrid>
                <a:gridCol w="3707921">
                  <a:extLst>
                    <a:ext uri="{9D8B030D-6E8A-4147-A177-3AD203B41FA5}">
                      <a16:colId xmlns:a16="http://schemas.microsoft.com/office/drawing/2014/main" val="1323377009"/>
                    </a:ext>
                  </a:extLst>
                </a:gridCol>
                <a:gridCol w="6807679">
                  <a:extLst>
                    <a:ext uri="{9D8B030D-6E8A-4147-A177-3AD203B41FA5}">
                      <a16:colId xmlns:a16="http://schemas.microsoft.com/office/drawing/2014/main" val="2613750759"/>
                    </a:ext>
                  </a:extLst>
                </a:gridCol>
              </a:tblGrid>
              <a:tr h="644074">
                <a:tc>
                  <a:txBody>
                    <a:bodyPr/>
                    <a:lstStyle/>
                    <a:p>
                      <a:pPr algn="ctr" fontAlgn="base"/>
                      <a:r>
                        <a:rPr lang="en-CA" sz="24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4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2866307"/>
                  </a:ext>
                </a:extLst>
              </a:tr>
              <a:tr h="696946">
                <a:tc>
                  <a:txBody>
                    <a:bodyPr/>
                    <a:lstStyle/>
                    <a:p>
                      <a:pPr algn="ctr" fontAlgn="ctr"/>
                      <a:r>
                        <a:rPr lang="en-CA" sz="2000" b="0">
                          <a:effectLst/>
                        </a:rPr>
                        <a:t>android:id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uniquely identify the control.</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0960578"/>
                  </a:ext>
                </a:extLst>
              </a:tr>
              <a:tr h="696946">
                <a:tc>
                  <a:txBody>
                    <a:bodyPr/>
                    <a:lstStyle/>
                    <a:p>
                      <a:pPr algn="ctr" fontAlgn="ctr"/>
                      <a:r>
                        <a:rPr lang="en-CA" sz="2000" b="0">
                          <a:effectLst/>
                        </a:rPr>
                        <a:t>android:src</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specify the source file of the image.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34259651"/>
                  </a:ext>
                </a:extLst>
              </a:tr>
              <a:tr h="696946">
                <a:tc>
                  <a:txBody>
                    <a:bodyPr/>
                    <a:lstStyle/>
                    <a:p>
                      <a:pPr algn="ctr" fontAlgn="ctr"/>
                      <a:r>
                        <a:rPr lang="en-CA" sz="2000" b="0">
                          <a:effectLst/>
                        </a:rPr>
                        <a:t>android:onClick</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Specifies what to do when this button is clicked.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4771475"/>
                  </a:ext>
                </a:extLst>
              </a:tr>
              <a:tr h="696946">
                <a:tc>
                  <a:txBody>
                    <a:bodyPr/>
                    <a:lstStyle/>
                    <a:p>
                      <a:pPr algn="ctr" fontAlgn="ctr"/>
                      <a:r>
                        <a:rPr lang="en-CA" sz="2000" b="0">
                          <a:effectLst/>
                        </a:rPr>
                        <a:t>android:visibility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visibility of the image button.</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94094838"/>
                  </a:ext>
                </a:extLst>
              </a:tr>
              <a:tr h="696946">
                <a:tc>
                  <a:txBody>
                    <a:bodyPr/>
                    <a:lstStyle/>
                    <a:p>
                      <a:pPr algn="ctr" fontAlgn="ctr"/>
                      <a:r>
                        <a:rPr lang="en-CA" sz="2000" b="0">
                          <a:effectLst/>
                        </a:rPr>
                        <a:t>android:background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background color of the Image button.</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672272"/>
                  </a:ext>
                </a:extLst>
              </a:tr>
              <a:tr h="696946">
                <a:tc>
                  <a:txBody>
                    <a:bodyPr/>
                    <a:lstStyle/>
                    <a:p>
                      <a:pPr algn="ctr" fontAlgn="ctr"/>
                      <a:r>
                        <a:rPr lang="en-CA" sz="2000" b="0">
                          <a:effectLst/>
                        </a:rPr>
                        <a:t>android:maxHeight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Used to set maximum height of the Image button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18117274"/>
                  </a:ext>
                </a:extLst>
              </a:tr>
              <a:tr h="696946">
                <a:tc>
                  <a:txBody>
                    <a:bodyPr/>
                    <a:lstStyle/>
                    <a:p>
                      <a:pPr algn="ctr" fontAlgn="ctr"/>
                      <a:r>
                        <a:rPr lang="en-CA" sz="2000" b="0">
                          <a:effectLst/>
                        </a:rPr>
                        <a:t>android:maxWidth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maximum width of the Image button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77436086"/>
                  </a:ext>
                </a:extLst>
              </a:tr>
              <a:tr h="696946">
                <a:tc>
                  <a:txBody>
                    <a:bodyPr/>
                    <a:lstStyle/>
                    <a:p>
                      <a:pPr algn="ctr" fontAlgn="ctr"/>
                      <a:r>
                        <a:rPr lang="en-CA" sz="2000" b="0">
                          <a:effectLst/>
                        </a:rPr>
                        <a:t>android:padding</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Used to set the padding from left, right, top and bottom.</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29974480"/>
                  </a:ext>
                </a:extLst>
              </a:tr>
            </a:tbl>
          </a:graphicData>
        </a:graphic>
      </p:graphicFrame>
    </p:spTree>
    <p:extLst>
      <p:ext uri="{BB962C8B-B14F-4D97-AF65-F5344CB8AC3E}">
        <p14:creationId xmlns:p14="http://schemas.microsoft.com/office/powerpoint/2010/main" val="3954174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323D9-0A74-DDCB-8F98-FB754BA0D582}"/>
              </a:ext>
            </a:extLst>
          </p:cNvPr>
          <p:cNvSpPr>
            <a:spLocks noGrp="1"/>
          </p:cNvSpPr>
          <p:nvPr>
            <p:ph idx="1"/>
          </p:nvPr>
        </p:nvSpPr>
        <p:spPr>
          <a:xfrm>
            <a:off x="838199" y="388189"/>
            <a:ext cx="11118011" cy="6280030"/>
          </a:xfrm>
        </p:spPr>
        <p:txBody>
          <a:bodyPr numCol="2">
            <a:normAutofit fontScale="62500" lnSpcReduction="20000"/>
          </a:bodyPr>
          <a:lstStyle/>
          <a:p>
            <a:pPr marL="0" indent="0">
              <a:buNone/>
            </a:pPr>
            <a:r>
              <a:rPr lang="en-CA" sz="3800" b="1" u="sng" dirty="0" err="1"/>
              <a:t>MainActivity.kt</a:t>
            </a:r>
            <a:endParaRPr lang="en-CA" sz="3800" b="1" u="sng" dirty="0"/>
          </a:p>
          <a:p>
            <a:pPr marL="0" indent="0">
              <a:buNone/>
            </a:pPr>
            <a:r>
              <a:rPr lang="en-CA" dirty="0"/>
              <a:t>package </a:t>
            </a:r>
            <a:r>
              <a:rPr lang="en-CA" dirty="0" err="1"/>
              <a:t>com.example.myimagebutton</a:t>
            </a:r>
            <a:endParaRPr lang="en-CA" dirty="0"/>
          </a:p>
          <a:p>
            <a:pPr marL="0" indent="0">
              <a:buNone/>
            </a:pP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androidx.appcompat.app.AppCompatActivity</a:t>
            </a:r>
            <a:endParaRPr lang="en-CA" dirty="0"/>
          </a:p>
          <a:p>
            <a:pPr marL="0" indent="0">
              <a:buNone/>
            </a:pPr>
            <a:r>
              <a:rPr lang="en-CA" dirty="0"/>
              <a:t>import </a:t>
            </a:r>
            <a:r>
              <a:rPr lang="en-CA" dirty="0" err="1"/>
              <a:t>android.widget.EditText</a:t>
            </a:r>
            <a:endParaRPr lang="en-CA" dirty="0"/>
          </a:p>
          <a:p>
            <a:pPr marL="0" indent="0">
              <a:buNone/>
            </a:pPr>
            <a:r>
              <a:rPr lang="en-CA" dirty="0"/>
              <a:t>import </a:t>
            </a:r>
            <a:r>
              <a:rPr lang="en-CA" dirty="0" err="1"/>
              <a:t>android.widget.ImageButton</a:t>
            </a:r>
            <a:endParaRPr lang="en-CA" dirty="0"/>
          </a:p>
          <a:p>
            <a:pPr marL="0" indent="0">
              <a:buNone/>
            </a:pPr>
            <a:r>
              <a:rPr lang="en-CA" dirty="0"/>
              <a:t>import </a:t>
            </a:r>
            <a:r>
              <a:rPr lang="en-CA" dirty="0" err="1"/>
              <a:t>android.widget.Toast</a:t>
            </a: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r>
              <a:rPr lang="en-CA" dirty="0"/>
              <a:t>        </a:t>
            </a:r>
            <a:r>
              <a:rPr lang="en-CA" dirty="0" err="1"/>
              <a:t>val</a:t>
            </a:r>
            <a:r>
              <a:rPr lang="en-CA" dirty="0"/>
              <a:t> num1 = </a:t>
            </a:r>
            <a:r>
              <a:rPr lang="en-CA" dirty="0" err="1"/>
              <a:t>findViewById</a:t>
            </a:r>
            <a:r>
              <a:rPr lang="en-CA" dirty="0"/>
              <a:t>&lt;</a:t>
            </a:r>
            <a:r>
              <a:rPr lang="en-CA" dirty="0" err="1"/>
              <a:t>EditText</a:t>
            </a:r>
            <a:r>
              <a:rPr lang="en-CA" dirty="0"/>
              <a:t>&gt;(R.id.Num1)</a:t>
            </a:r>
          </a:p>
          <a:p>
            <a:pPr marL="0" indent="0">
              <a:buNone/>
            </a:pPr>
            <a:r>
              <a:rPr lang="en-CA" dirty="0"/>
              <a:t>        </a:t>
            </a:r>
            <a:r>
              <a:rPr lang="en-CA" dirty="0" err="1"/>
              <a:t>val</a:t>
            </a:r>
            <a:r>
              <a:rPr lang="en-CA" dirty="0"/>
              <a:t> num2 = </a:t>
            </a:r>
            <a:r>
              <a:rPr lang="en-CA" dirty="0" err="1"/>
              <a:t>findViewById</a:t>
            </a:r>
            <a:r>
              <a:rPr lang="en-CA" dirty="0"/>
              <a:t>&lt;</a:t>
            </a:r>
            <a:r>
              <a:rPr lang="en-CA" dirty="0" err="1"/>
              <a:t>EditText</a:t>
            </a:r>
            <a:r>
              <a:rPr lang="en-CA" dirty="0"/>
              <a:t>&gt;(R.id.Num2)</a:t>
            </a:r>
          </a:p>
          <a:p>
            <a:pPr marL="0" indent="0">
              <a:buNone/>
            </a:pPr>
            <a:r>
              <a:rPr lang="en-CA" dirty="0"/>
              <a:t>     </a:t>
            </a:r>
            <a:r>
              <a:rPr lang="en-CA" b="1" dirty="0">
                <a:highlight>
                  <a:srgbClr val="FFFF00"/>
                </a:highlight>
              </a:rPr>
              <a:t>   </a:t>
            </a:r>
            <a:r>
              <a:rPr lang="en-CA" b="1" dirty="0" err="1">
                <a:highlight>
                  <a:srgbClr val="FFFF00"/>
                </a:highlight>
              </a:rPr>
              <a:t>val</a:t>
            </a:r>
            <a:r>
              <a:rPr lang="en-CA" b="1" dirty="0">
                <a:highlight>
                  <a:srgbClr val="FFFF00"/>
                </a:highlight>
              </a:rPr>
              <a:t> </a:t>
            </a:r>
            <a:r>
              <a:rPr lang="en-CA" b="1" dirty="0" err="1">
                <a:highlight>
                  <a:srgbClr val="FFFF00"/>
                </a:highlight>
              </a:rPr>
              <a:t>imgbtn</a:t>
            </a:r>
            <a:r>
              <a:rPr lang="en-CA" b="1" dirty="0">
                <a:highlight>
                  <a:srgbClr val="FFFF00"/>
                </a:highlight>
              </a:rPr>
              <a:t> = </a:t>
            </a:r>
            <a:r>
              <a:rPr lang="en-CA" b="1" dirty="0" err="1">
                <a:highlight>
                  <a:srgbClr val="FFFF00"/>
                </a:highlight>
              </a:rPr>
              <a:t>findViewById</a:t>
            </a:r>
            <a:r>
              <a:rPr lang="en-CA" b="1" dirty="0">
                <a:highlight>
                  <a:srgbClr val="FFFF00"/>
                </a:highlight>
              </a:rPr>
              <a:t>&lt;</a:t>
            </a:r>
            <a:r>
              <a:rPr lang="en-CA" b="1" dirty="0" err="1">
                <a:highlight>
                  <a:srgbClr val="FFFF00"/>
                </a:highlight>
              </a:rPr>
              <a:t>ImageButton</a:t>
            </a:r>
            <a:r>
              <a:rPr lang="en-CA" b="1" dirty="0">
                <a:highlight>
                  <a:srgbClr val="FFFF00"/>
                </a:highlight>
              </a:rPr>
              <a:t>&gt;(</a:t>
            </a:r>
            <a:r>
              <a:rPr lang="en-CA" b="1" dirty="0" err="1">
                <a:highlight>
                  <a:srgbClr val="FFFF00"/>
                </a:highlight>
              </a:rPr>
              <a:t>R.id.imageBtn</a:t>
            </a:r>
            <a:r>
              <a:rPr lang="en-CA" b="1" dirty="0">
                <a:highlight>
                  <a:srgbClr val="FFFF00"/>
                </a:highlight>
              </a:rPr>
              <a:t>)</a:t>
            </a:r>
          </a:p>
          <a:p>
            <a:pPr marL="0" indent="0">
              <a:buNone/>
            </a:pPr>
            <a:r>
              <a:rPr lang="en-CA" dirty="0"/>
              <a:t>     </a:t>
            </a:r>
          </a:p>
          <a:p>
            <a:pPr marL="0" indent="0">
              <a:buNone/>
            </a:pPr>
            <a:endParaRPr lang="en-CA" dirty="0"/>
          </a:p>
          <a:p>
            <a:pPr marL="0" indent="0">
              <a:buNone/>
            </a:pPr>
            <a:r>
              <a:rPr lang="en-CA" dirty="0"/>
              <a:t>   </a:t>
            </a:r>
            <a:r>
              <a:rPr lang="en-CA" dirty="0" err="1"/>
              <a:t>imgbtn.</a:t>
            </a:r>
            <a:r>
              <a:rPr lang="en-CA" b="1" dirty="0" err="1">
                <a:highlight>
                  <a:srgbClr val="FFFF00"/>
                </a:highlight>
              </a:rPr>
              <a:t>setOnClickListener</a:t>
            </a:r>
            <a:r>
              <a:rPr lang="en-CA" dirty="0"/>
              <a:t> {</a:t>
            </a:r>
          </a:p>
          <a:p>
            <a:pPr marL="0" indent="0">
              <a:buNone/>
            </a:pPr>
            <a:r>
              <a:rPr lang="en-CA" dirty="0"/>
              <a:t>            if (num1.text.toString().</a:t>
            </a:r>
            <a:r>
              <a:rPr lang="en-CA" dirty="0" err="1"/>
              <a:t>isEmpty</a:t>
            </a:r>
            <a:r>
              <a:rPr lang="en-CA" dirty="0"/>
              <a:t>() || num2.text.toString().</a:t>
            </a:r>
            <a:r>
              <a:rPr lang="en-CA" dirty="0" err="1"/>
              <a:t>isEmpty</a:t>
            </a:r>
            <a:r>
              <a:rPr lang="en-CA" dirty="0"/>
              <a:t>()) {</a:t>
            </a:r>
          </a:p>
          <a:p>
            <a:pPr marL="0" indent="0">
              <a:buNone/>
            </a:pPr>
            <a:r>
              <a:rPr lang="en-CA" dirty="0"/>
              <a:t>                </a:t>
            </a:r>
            <a:r>
              <a:rPr lang="en-CA" dirty="0" err="1"/>
              <a:t>Toast.makeText</a:t>
            </a:r>
            <a:r>
              <a:rPr lang="en-CA" dirty="0"/>
              <a:t>(this,</a:t>
            </a:r>
          </a:p>
          <a:p>
            <a:pPr marL="0" indent="0">
              <a:buNone/>
            </a:pPr>
            <a:r>
              <a:rPr lang="en-CA" dirty="0"/>
              <a:t>                    "Enter both numbers", </a:t>
            </a:r>
            <a:r>
              <a:rPr lang="en-CA" dirty="0" err="1"/>
              <a:t>Toast.LENGTH_SHORT</a:t>
            </a:r>
            <a:r>
              <a:rPr lang="en-CA" dirty="0"/>
              <a:t>).show()</a:t>
            </a:r>
          </a:p>
          <a:p>
            <a:pPr marL="0" indent="0">
              <a:buNone/>
            </a:pPr>
            <a:r>
              <a:rPr lang="en-CA" dirty="0"/>
              <a:t>            }</a:t>
            </a:r>
          </a:p>
          <a:p>
            <a:pPr marL="0" indent="0">
              <a:buNone/>
            </a:pPr>
            <a:r>
              <a:rPr lang="en-CA" dirty="0"/>
              <a:t>            else {</a:t>
            </a:r>
          </a:p>
          <a:p>
            <a:pPr marL="0" indent="0">
              <a:buNone/>
            </a:pPr>
            <a:r>
              <a:rPr lang="en-CA" dirty="0"/>
              <a:t>                </a:t>
            </a:r>
            <a:r>
              <a:rPr lang="en-CA" dirty="0" err="1"/>
              <a:t>val</a:t>
            </a:r>
            <a:r>
              <a:rPr lang="en-CA" dirty="0"/>
              <a:t> num1 = </a:t>
            </a:r>
            <a:r>
              <a:rPr lang="en-CA" dirty="0" err="1"/>
              <a:t>Integer.parseInt</a:t>
            </a:r>
            <a:r>
              <a:rPr lang="en-CA" dirty="0"/>
              <a:t>(num1.text.toString())</a:t>
            </a:r>
          </a:p>
          <a:p>
            <a:pPr marL="0" indent="0">
              <a:buNone/>
            </a:pPr>
            <a:r>
              <a:rPr lang="en-CA" dirty="0"/>
              <a:t>                </a:t>
            </a:r>
            <a:r>
              <a:rPr lang="en-CA" dirty="0" err="1"/>
              <a:t>val</a:t>
            </a:r>
            <a:r>
              <a:rPr lang="en-CA" dirty="0"/>
              <a:t> num2 = </a:t>
            </a:r>
            <a:r>
              <a:rPr lang="en-CA" dirty="0" err="1"/>
              <a:t>Integer.parseInt</a:t>
            </a:r>
            <a:r>
              <a:rPr lang="en-CA" dirty="0"/>
              <a:t>(num2.text.toString())</a:t>
            </a:r>
          </a:p>
          <a:p>
            <a:pPr marL="0" indent="0">
              <a:buNone/>
            </a:pPr>
            <a:r>
              <a:rPr lang="en-CA" dirty="0"/>
              <a:t>                </a:t>
            </a:r>
            <a:r>
              <a:rPr lang="en-CA" dirty="0" err="1"/>
              <a:t>Toast.makeText</a:t>
            </a:r>
            <a:r>
              <a:rPr lang="en-CA" dirty="0"/>
              <a:t>(this,</a:t>
            </a:r>
          </a:p>
          <a:p>
            <a:pPr marL="0" indent="0">
              <a:buNone/>
            </a:pPr>
            <a:r>
              <a:rPr lang="en-CA" dirty="0"/>
              <a:t>                    "Sum of the numbers = " + (num1 + num2),</a:t>
            </a:r>
          </a:p>
          <a:p>
            <a:pPr marL="0" indent="0">
              <a:buNone/>
            </a:pPr>
            <a:r>
              <a:rPr lang="en-CA" dirty="0"/>
              <a:t>                    </a:t>
            </a:r>
            <a:r>
              <a:rPr lang="en-CA" dirty="0" err="1"/>
              <a:t>Toast.LENGTH_SHORT</a:t>
            </a:r>
            <a:r>
              <a:rPr lang="en-CA" dirty="0"/>
              <a:t>).show()</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a:t>
            </a:r>
          </a:p>
          <a:p>
            <a:pPr marL="0" indent="0">
              <a:buNone/>
            </a:pPr>
            <a:endParaRPr lang="en-CA" dirty="0"/>
          </a:p>
        </p:txBody>
      </p:sp>
    </p:spTree>
    <p:extLst>
      <p:ext uri="{BB962C8B-B14F-4D97-AF65-F5344CB8AC3E}">
        <p14:creationId xmlns:p14="http://schemas.microsoft.com/office/powerpoint/2010/main" val="1736210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1E87A-35F4-0F6D-CEC2-C4D18A65E841}"/>
              </a:ext>
            </a:extLst>
          </p:cNvPr>
          <p:cNvSpPr>
            <a:spLocks noGrp="1"/>
          </p:cNvSpPr>
          <p:nvPr>
            <p:ph idx="1"/>
          </p:nvPr>
        </p:nvSpPr>
        <p:spPr>
          <a:xfrm>
            <a:off x="838200" y="181155"/>
            <a:ext cx="10850592" cy="5995808"/>
          </a:xfrm>
        </p:spPr>
        <p:txBody>
          <a:bodyPr numCol="2">
            <a:normAutofit fontScale="62500" lnSpcReduction="20000"/>
          </a:bodyPr>
          <a:lstStyle/>
          <a:p>
            <a:pPr marL="0" indent="0">
              <a:buNone/>
            </a:pPr>
            <a:r>
              <a:rPr lang="en-CA" sz="3800" b="1" u="sng" dirty="0"/>
              <a:t>activity_main.xml</a:t>
            </a:r>
          </a:p>
          <a:p>
            <a:pPr marL="0" indent="0">
              <a:buNone/>
            </a:pPr>
            <a:r>
              <a:rPr lang="en-CA" dirty="0"/>
              <a:t>&lt;?xml version="1.0" encoding="utf-8"?&gt;</a:t>
            </a:r>
          </a:p>
          <a:p>
            <a:pPr marL="0" indent="0">
              <a:buNone/>
            </a:pPr>
            <a:r>
              <a:rPr lang="en-CA" dirty="0"/>
              <a:t>&lt;</a:t>
            </a:r>
            <a:r>
              <a:rPr lang="en-CA" dirty="0" err="1"/>
              <a:t>LinearLayout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android:orientation</a:t>
            </a:r>
            <a:r>
              <a:rPr lang="en-CA" dirty="0"/>
              <a:t>="vertical"</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android:id</a:t>
            </a:r>
            <a:r>
              <a:rPr lang="en-CA" dirty="0"/>
              <a:t>="@+id/</a:t>
            </a:r>
            <a:r>
              <a:rPr lang="en-CA" dirty="0" err="1"/>
              <a:t>linear_layout</a:t>
            </a:r>
            <a:r>
              <a:rPr lang="en-CA" dirty="0"/>
              <a:t>"&gt;</a:t>
            </a:r>
          </a:p>
          <a:p>
            <a:pPr marL="0" indent="0">
              <a:buNone/>
            </a:pPr>
            <a:endParaRPr lang="en-CA" dirty="0"/>
          </a:p>
          <a:p>
            <a:pPr marL="0" indent="0">
              <a:buNone/>
            </a:pPr>
            <a:r>
              <a:rPr lang="en-CA" dirty="0"/>
              <a:t>    &lt;</a:t>
            </a:r>
            <a:r>
              <a:rPr lang="en-CA" dirty="0" err="1"/>
              <a:t>EditText</a:t>
            </a:r>
            <a:endParaRPr lang="en-CA" dirty="0"/>
          </a:p>
          <a:p>
            <a:pPr marL="0" indent="0">
              <a:buNone/>
            </a:pPr>
            <a:r>
              <a:rPr lang="en-CA" dirty="0"/>
              <a:t>        </a:t>
            </a:r>
            <a:r>
              <a:rPr lang="en-CA" dirty="0" err="1"/>
              <a:t>android:id</a:t>
            </a:r>
            <a:r>
              <a:rPr lang="en-CA" dirty="0"/>
              <a:t>="@+id/Num1"</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android:layout_marginLeft</a:t>
            </a:r>
            <a:r>
              <a:rPr lang="en-CA" dirty="0"/>
              <a:t>="50dp"</a:t>
            </a:r>
          </a:p>
          <a:p>
            <a:pPr marL="0" indent="0">
              <a:buNone/>
            </a:pPr>
            <a:r>
              <a:rPr lang="en-CA" dirty="0"/>
              <a:t>        </a:t>
            </a:r>
            <a:r>
              <a:rPr lang="en-CA" dirty="0" err="1"/>
              <a:t>android:ems</a:t>
            </a:r>
            <a:r>
              <a:rPr lang="en-CA" dirty="0"/>
              <a:t>="10"</a:t>
            </a:r>
          </a:p>
          <a:p>
            <a:pPr marL="0" indent="0">
              <a:buNone/>
            </a:pPr>
            <a:r>
              <a:rPr lang="en-CA" dirty="0"/>
              <a:t>        </a:t>
            </a:r>
            <a:r>
              <a:rPr lang="en-CA" dirty="0" err="1"/>
              <a:t>android:hint</a:t>
            </a:r>
            <a:r>
              <a:rPr lang="en-CA" dirty="0"/>
              <a:t>= "Enter first number"/&gt;</a:t>
            </a:r>
          </a:p>
          <a:p>
            <a:pPr marL="0" indent="0">
              <a:buNone/>
            </a:pPr>
            <a:endParaRPr lang="en-CA" dirty="0"/>
          </a:p>
          <a:p>
            <a:pPr marL="0" indent="0">
              <a:buNone/>
            </a:pPr>
            <a:endParaRPr lang="en-CA" dirty="0"/>
          </a:p>
          <a:p>
            <a:pPr marL="0" indent="0">
              <a:buNone/>
            </a:pPr>
            <a:r>
              <a:rPr lang="en-CA" dirty="0"/>
              <a:t>    &lt;</a:t>
            </a:r>
            <a:r>
              <a:rPr lang="en-CA" dirty="0" err="1"/>
              <a:t>EditText</a:t>
            </a:r>
            <a:endParaRPr lang="en-CA" dirty="0"/>
          </a:p>
          <a:p>
            <a:pPr marL="0" indent="0">
              <a:buNone/>
            </a:pPr>
            <a:r>
              <a:rPr lang="en-CA" dirty="0"/>
              <a:t>        </a:t>
            </a:r>
            <a:r>
              <a:rPr lang="en-CA" dirty="0" err="1"/>
              <a:t>android:id</a:t>
            </a:r>
            <a:r>
              <a:rPr lang="en-CA" dirty="0"/>
              <a:t>="@+id/Num2"</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android:layout_marginLeft</a:t>
            </a:r>
            <a:r>
              <a:rPr lang="en-CA" dirty="0"/>
              <a:t>="50dp"</a:t>
            </a:r>
          </a:p>
          <a:p>
            <a:pPr marL="0" indent="0">
              <a:buNone/>
            </a:pPr>
            <a:r>
              <a:rPr lang="en-CA" dirty="0"/>
              <a:t>        </a:t>
            </a:r>
            <a:r>
              <a:rPr lang="en-CA" dirty="0" err="1"/>
              <a:t>android:ems</a:t>
            </a:r>
            <a:r>
              <a:rPr lang="en-CA" dirty="0"/>
              <a:t>="10"</a:t>
            </a:r>
          </a:p>
          <a:p>
            <a:pPr marL="0" indent="0">
              <a:buNone/>
            </a:pPr>
            <a:r>
              <a:rPr lang="en-CA" dirty="0"/>
              <a:t>        </a:t>
            </a:r>
            <a:r>
              <a:rPr lang="en-CA" dirty="0" err="1"/>
              <a:t>android:hint</a:t>
            </a:r>
            <a:r>
              <a:rPr lang="en-CA" dirty="0"/>
              <a:t>= "Enter second number"/&gt;</a:t>
            </a:r>
          </a:p>
          <a:p>
            <a:pPr marL="0" indent="0">
              <a:buNone/>
            </a:pPr>
            <a:endParaRPr lang="en-CA" dirty="0"/>
          </a:p>
          <a:p>
            <a:pPr marL="0" indent="0">
              <a:buNone/>
            </a:pPr>
            <a:r>
              <a:rPr lang="en-CA" dirty="0"/>
              <a:t>    &lt;</a:t>
            </a:r>
            <a:r>
              <a:rPr lang="en-CA" dirty="0" err="1"/>
              <a:t>ImageButton</a:t>
            </a:r>
            <a:endParaRPr lang="en-CA" dirty="0"/>
          </a:p>
          <a:p>
            <a:pPr marL="0" indent="0">
              <a:buNone/>
            </a:pPr>
            <a:r>
              <a:rPr lang="en-CA" dirty="0"/>
              <a:t>        </a:t>
            </a:r>
            <a:r>
              <a:rPr lang="en-CA" b="1" dirty="0" err="1">
                <a:highlight>
                  <a:srgbClr val="FFFF00"/>
                </a:highlight>
              </a:rPr>
              <a:t>android:id</a:t>
            </a:r>
            <a:r>
              <a:rPr lang="en-CA" b="1" dirty="0">
                <a:highlight>
                  <a:srgbClr val="FFFF00"/>
                </a:highlight>
              </a:rPr>
              <a:t>="@+id/</a:t>
            </a:r>
            <a:r>
              <a:rPr lang="en-CA" b="1" dirty="0" err="1">
                <a:highlight>
                  <a:srgbClr val="FFFF00"/>
                </a:highlight>
              </a:rPr>
              <a:t>imageBtn</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android:layout_marginLeft</a:t>
            </a:r>
            <a:r>
              <a:rPr lang="en-CA" dirty="0"/>
              <a:t>="100dp"</a:t>
            </a:r>
          </a:p>
          <a:p>
            <a:pPr marL="0" indent="0">
              <a:buNone/>
            </a:pPr>
            <a:r>
              <a:rPr lang="en-CA" dirty="0"/>
              <a:t>        </a:t>
            </a:r>
            <a:r>
              <a:rPr lang="en-CA" b="1" dirty="0" err="1">
                <a:highlight>
                  <a:srgbClr val="FFFF00"/>
                </a:highlight>
              </a:rPr>
              <a:t>android:src</a:t>
            </a:r>
            <a:r>
              <a:rPr lang="en-CA" b="1" dirty="0">
                <a:highlight>
                  <a:srgbClr val="FFFF00"/>
                </a:highlight>
              </a:rPr>
              <a:t>="@</a:t>
            </a:r>
            <a:r>
              <a:rPr lang="en-CA" b="1" dirty="0" err="1">
                <a:highlight>
                  <a:srgbClr val="FFFF00"/>
                </a:highlight>
              </a:rPr>
              <a:t>android:drawable</a:t>
            </a:r>
            <a:r>
              <a:rPr lang="en-CA" b="1" dirty="0">
                <a:highlight>
                  <a:srgbClr val="FFFF00"/>
                </a:highlight>
              </a:rPr>
              <a:t>/</a:t>
            </a:r>
            <a:r>
              <a:rPr lang="en-CA" b="1" dirty="0" err="1">
                <a:highlight>
                  <a:srgbClr val="FFFF00"/>
                </a:highlight>
              </a:rPr>
              <a:t>btn_plus</a:t>
            </a:r>
            <a:r>
              <a:rPr lang="en-CA" b="1" dirty="0">
                <a:highlight>
                  <a:srgbClr val="FFFF00"/>
                </a:highlight>
              </a:rPr>
              <a:t>" </a:t>
            </a:r>
            <a:r>
              <a:rPr lang="en-CA" dirty="0"/>
              <a:t>/&gt;</a:t>
            </a:r>
          </a:p>
          <a:p>
            <a:pPr marL="0" indent="0">
              <a:buNone/>
            </a:pPr>
            <a:r>
              <a:rPr lang="en-CA" dirty="0"/>
              <a:t>&lt;/</a:t>
            </a:r>
            <a:r>
              <a:rPr lang="en-CA" dirty="0" err="1"/>
              <a:t>LinearLayout</a:t>
            </a:r>
            <a:r>
              <a:rPr lang="en-CA" dirty="0"/>
              <a:t>&gt;</a:t>
            </a:r>
          </a:p>
          <a:p>
            <a:pPr marL="0" indent="0">
              <a:buNone/>
            </a:pPr>
            <a:endParaRPr lang="en-CA" dirty="0"/>
          </a:p>
        </p:txBody>
      </p:sp>
    </p:spTree>
    <p:extLst>
      <p:ext uri="{BB962C8B-B14F-4D97-AF65-F5344CB8AC3E}">
        <p14:creationId xmlns:p14="http://schemas.microsoft.com/office/powerpoint/2010/main" val="2698038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ED48D8-BF8F-CA46-6C5F-A82B32E37D33}"/>
              </a:ext>
            </a:extLst>
          </p:cNvPr>
          <p:cNvSpPr>
            <a:spLocks noGrp="1"/>
          </p:cNvSpPr>
          <p:nvPr>
            <p:ph idx="1"/>
          </p:nvPr>
        </p:nvSpPr>
        <p:spPr>
          <a:xfrm>
            <a:off x="94891" y="448574"/>
            <a:ext cx="11990717" cy="5848709"/>
          </a:xfrm>
        </p:spPr>
        <p:txBody>
          <a:bodyPr numCol="2">
            <a:normAutofit fontScale="62500" lnSpcReduction="20000"/>
          </a:bodyPr>
          <a:lstStyle/>
          <a:p>
            <a:pPr marL="0" indent="0">
              <a:buNone/>
            </a:pPr>
            <a:r>
              <a:rPr lang="en-CA" sz="3800" b="1" u="sng" dirty="0"/>
              <a:t>AndroidManifest.xml</a:t>
            </a:r>
          </a:p>
          <a:p>
            <a:pPr marL="0" indent="0">
              <a:buNone/>
            </a:pPr>
            <a:r>
              <a:rPr lang="en-CA" dirty="0"/>
              <a:t>&lt;?xml version="1.0" encoding="utf-8"?&gt;</a:t>
            </a:r>
          </a:p>
          <a:p>
            <a:pPr marL="0" indent="0">
              <a:buNone/>
            </a:pPr>
            <a:r>
              <a:rPr lang="en-CA" dirty="0"/>
              <a:t>&lt;manifest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xmlns:tools</a:t>
            </a:r>
            <a:r>
              <a:rPr lang="en-CA" dirty="0"/>
              <a:t>="http://schemas.android.com/tools"&gt;</a:t>
            </a:r>
          </a:p>
          <a:p>
            <a:pPr marL="0" indent="0">
              <a:buNone/>
            </a:pPr>
            <a:endParaRPr lang="en-CA" dirty="0"/>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android:exported</a:t>
            </a:r>
            <a:r>
              <a:rPr lang="en-CA" dirty="0"/>
              <a:t>="true"</a:t>
            </a:r>
          </a:p>
          <a:p>
            <a:pPr marL="0" indent="0">
              <a:buNone/>
            </a:pPr>
            <a:r>
              <a:rPr lang="en-CA" dirty="0"/>
              <a:t>        </a:t>
            </a:r>
            <a:r>
              <a:rPr lang="en-CA" dirty="0" err="1"/>
              <a:t>android:dataExtractionRules</a:t>
            </a:r>
            <a:r>
              <a:rPr lang="en-CA" dirty="0"/>
              <a:t>="@xml/</a:t>
            </a:r>
            <a:r>
              <a:rPr lang="en-CA" dirty="0" err="1"/>
              <a:t>data_extraction_rules</a:t>
            </a:r>
            <a:r>
              <a:rPr lang="en-CA" dirty="0"/>
              <a:t>"</a:t>
            </a:r>
          </a:p>
          <a:p>
            <a:pPr marL="0" indent="0">
              <a:buNone/>
            </a:pPr>
            <a:r>
              <a:rPr lang="en-CA" dirty="0"/>
              <a:t>        </a:t>
            </a:r>
            <a:r>
              <a:rPr lang="en-CA" dirty="0" err="1"/>
              <a:t>android:fullBackupContent</a:t>
            </a:r>
            <a:r>
              <a:rPr lang="en-CA" dirty="0"/>
              <a:t>="@xml/</a:t>
            </a:r>
            <a:r>
              <a:rPr lang="en-CA" dirty="0" err="1"/>
              <a:t>backup_rules</a:t>
            </a:r>
            <a:r>
              <a:rPr lang="en-CA" dirty="0"/>
              <a:t>"</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Theme.AppCompat</a:t>
            </a:r>
            <a:r>
              <a:rPr lang="en-CA" dirty="0"/>
              <a:t>"</a:t>
            </a:r>
          </a:p>
          <a:p>
            <a:pPr marL="0" indent="0">
              <a:buNone/>
            </a:pPr>
            <a:r>
              <a:rPr lang="en-CA" dirty="0"/>
              <a:t>        </a:t>
            </a:r>
            <a:r>
              <a:rPr lang="en-CA" dirty="0" err="1"/>
              <a:t>tools:targetApi</a:t>
            </a:r>
            <a:r>
              <a:rPr lang="en-CA" dirty="0"/>
              <a:t>="31"&gt;</a:t>
            </a:r>
          </a:p>
          <a:p>
            <a:pPr marL="0" indent="0">
              <a:buNone/>
            </a:pPr>
            <a:endParaRPr lang="en-CA" dirty="0"/>
          </a:p>
          <a:p>
            <a:pPr marL="0" indent="0">
              <a:buNone/>
            </a:pPr>
            <a:r>
              <a:rPr lang="en-CA" dirty="0"/>
              <a:t>        &lt;activity</a:t>
            </a:r>
          </a:p>
          <a:p>
            <a:pPr marL="0" indent="0">
              <a:buNone/>
            </a:pPr>
            <a:r>
              <a:rPr lang="en-CA" dirty="0"/>
              <a:t>            </a:t>
            </a:r>
            <a:r>
              <a:rPr lang="en-CA" dirty="0" err="1"/>
              <a:t>android:name</a:t>
            </a:r>
            <a:r>
              <a:rPr lang="en-CA" dirty="0"/>
              <a:t>="</a:t>
            </a:r>
            <a:r>
              <a:rPr lang="en-CA" dirty="0" err="1"/>
              <a:t>MainActivity</a:t>
            </a:r>
            <a:r>
              <a:rPr lang="en-CA" dirty="0"/>
              <a:t>"</a:t>
            </a:r>
          </a:p>
          <a:p>
            <a:pPr marL="0" indent="0">
              <a:buNone/>
            </a:pPr>
            <a:r>
              <a:rPr lang="en-CA" dirty="0"/>
              <a:t>            </a:t>
            </a:r>
            <a:r>
              <a:rPr lang="en-CA" dirty="0" err="1"/>
              <a:t>android:exported</a:t>
            </a:r>
            <a:r>
              <a:rPr lang="en-CA" dirty="0"/>
              <a:t>="true"</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android:theme</a:t>
            </a:r>
            <a:r>
              <a:rPr lang="en-CA" dirty="0"/>
              <a:t>="@style/</a:t>
            </a:r>
            <a:r>
              <a:rPr lang="en-CA" dirty="0" err="1"/>
              <a:t>Theme.AppCompat</a:t>
            </a:r>
            <a:r>
              <a:rPr lang="en-CA" dirty="0"/>
              <a:t>"&gt;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endParaRPr lang="en-CA" dirty="0"/>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endParaRPr lang="en-CA" dirty="0"/>
          </a:p>
          <a:p>
            <a:pPr marL="0" indent="0">
              <a:buNone/>
            </a:pPr>
            <a:r>
              <a:rPr lang="en-CA" dirty="0"/>
              <a:t>&lt;/manifest&gt;</a:t>
            </a:r>
          </a:p>
        </p:txBody>
      </p:sp>
    </p:spTree>
    <p:extLst>
      <p:ext uri="{BB962C8B-B14F-4D97-AF65-F5344CB8AC3E}">
        <p14:creationId xmlns:p14="http://schemas.microsoft.com/office/powerpoint/2010/main" val="2838739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90CAA6-C144-EC19-145F-6AB1D3BCBB27}"/>
              </a:ext>
            </a:extLst>
          </p:cNvPr>
          <p:cNvPicPr>
            <a:picLocks noGrp="1" noChangeAspect="1"/>
          </p:cNvPicPr>
          <p:nvPr>
            <p:ph idx="1"/>
          </p:nvPr>
        </p:nvPicPr>
        <p:blipFill>
          <a:blip r:embed="rId2"/>
          <a:stretch>
            <a:fillRect/>
          </a:stretch>
        </p:blipFill>
        <p:spPr>
          <a:xfrm>
            <a:off x="2358601" y="237096"/>
            <a:ext cx="3344896" cy="6620904"/>
          </a:xfrm>
          <a:prstGeom prst="rect">
            <a:avLst/>
          </a:prstGeom>
        </p:spPr>
      </p:pic>
      <p:pic>
        <p:nvPicPr>
          <p:cNvPr id="5" name="Picture 4">
            <a:extLst>
              <a:ext uri="{FF2B5EF4-FFF2-40B4-BE49-F238E27FC236}">
                <a16:creationId xmlns:a16="http://schemas.microsoft.com/office/drawing/2014/main" id="{C4FBBD0A-6132-5ED4-87CE-DC03C931B23B}"/>
              </a:ext>
            </a:extLst>
          </p:cNvPr>
          <p:cNvPicPr>
            <a:picLocks noChangeAspect="1"/>
          </p:cNvPicPr>
          <p:nvPr/>
        </p:nvPicPr>
        <p:blipFill>
          <a:blip r:embed="rId3"/>
          <a:stretch>
            <a:fillRect/>
          </a:stretch>
        </p:blipFill>
        <p:spPr>
          <a:xfrm>
            <a:off x="6794396" y="103517"/>
            <a:ext cx="3468505" cy="6858000"/>
          </a:xfrm>
          <a:prstGeom prst="rect">
            <a:avLst/>
          </a:prstGeom>
        </p:spPr>
      </p:pic>
    </p:spTree>
    <p:extLst>
      <p:ext uri="{BB962C8B-B14F-4D97-AF65-F5344CB8AC3E}">
        <p14:creationId xmlns:p14="http://schemas.microsoft.com/office/powerpoint/2010/main" val="950892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4223-48E4-CB2A-5DA7-FBB6D921DD8A}"/>
              </a:ext>
            </a:extLst>
          </p:cNvPr>
          <p:cNvSpPr>
            <a:spLocks noGrp="1"/>
          </p:cNvSpPr>
          <p:nvPr>
            <p:ph type="title"/>
          </p:nvPr>
        </p:nvSpPr>
        <p:spPr/>
        <p:txBody>
          <a:bodyPr/>
          <a:lstStyle/>
          <a:p>
            <a:r>
              <a:rPr lang="en-CA" dirty="0"/>
              <a:t>Spinner</a:t>
            </a:r>
          </a:p>
        </p:txBody>
      </p:sp>
      <p:sp>
        <p:nvSpPr>
          <p:cNvPr id="3" name="Content Placeholder 2">
            <a:extLst>
              <a:ext uri="{FF2B5EF4-FFF2-40B4-BE49-F238E27FC236}">
                <a16:creationId xmlns:a16="http://schemas.microsoft.com/office/drawing/2014/main" id="{2A9553FF-AD6F-6968-A72E-B39A7E8EFA8F}"/>
              </a:ext>
            </a:extLst>
          </p:cNvPr>
          <p:cNvSpPr>
            <a:spLocks noGrp="1"/>
          </p:cNvSpPr>
          <p:nvPr>
            <p:ph idx="1"/>
          </p:nvPr>
        </p:nvSpPr>
        <p:spPr>
          <a:xfrm>
            <a:off x="838200" y="1825625"/>
            <a:ext cx="10962736" cy="4667250"/>
          </a:xfrm>
        </p:spPr>
        <p:txBody>
          <a:bodyPr>
            <a:normAutofit fontScale="92500" lnSpcReduction="10000"/>
          </a:bodyPr>
          <a:lstStyle/>
          <a:p>
            <a:pPr marL="0" indent="0" algn="just">
              <a:lnSpc>
                <a:spcPct val="150000"/>
              </a:lnSpc>
              <a:buNone/>
            </a:pPr>
            <a:r>
              <a:rPr lang="en-US" dirty="0"/>
              <a:t>Android Spinner is a view similar to a </a:t>
            </a:r>
            <a:r>
              <a:rPr lang="en-US" b="1" dirty="0">
                <a:highlight>
                  <a:srgbClr val="FFFF00"/>
                </a:highlight>
              </a:rPr>
              <a:t>dropdown list which is used to select one option from the list of options</a:t>
            </a:r>
            <a:r>
              <a:rPr lang="en-US" dirty="0"/>
              <a:t>. It provides an easy way to select one item from the list of items and it shows a dropdown list of all values when we click on it. </a:t>
            </a:r>
          </a:p>
          <a:p>
            <a:pPr marL="0" indent="0" algn="just">
              <a:lnSpc>
                <a:spcPct val="150000"/>
              </a:lnSpc>
              <a:buNone/>
            </a:pPr>
            <a:r>
              <a:rPr lang="en-US" dirty="0"/>
              <a:t>The default value of the android spinner will be the currently selected value and by using the Adapter we can easily bind the items to the spinner objects. Generally, </a:t>
            </a:r>
            <a:r>
              <a:rPr lang="en-US" b="1" dirty="0">
                <a:highlight>
                  <a:srgbClr val="FFFF00"/>
                </a:highlight>
              </a:rPr>
              <a:t>we populate our Spinner control with a list of items by using an </a:t>
            </a:r>
            <a:r>
              <a:rPr lang="en-US" b="1" dirty="0" err="1">
                <a:highlight>
                  <a:srgbClr val="FFFF00"/>
                </a:highlight>
              </a:rPr>
              <a:t>ArrayAdapter</a:t>
            </a:r>
            <a:r>
              <a:rPr lang="en-US" b="1" dirty="0">
                <a:highlight>
                  <a:srgbClr val="FFFF00"/>
                </a:highlight>
              </a:rPr>
              <a:t> in our Kotlin file</a:t>
            </a:r>
            <a:r>
              <a:rPr lang="en-US" dirty="0"/>
              <a:t>. </a:t>
            </a:r>
            <a:endParaRPr lang="en-CA" dirty="0"/>
          </a:p>
        </p:txBody>
      </p:sp>
    </p:spTree>
    <p:extLst>
      <p:ext uri="{BB962C8B-B14F-4D97-AF65-F5344CB8AC3E}">
        <p14:creationId xmlns:p14="http://schemas.microsoft.com/office/powerpoint/2010/main" val="2364779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202FD9F-99EB-6EC1-3496-AF005E1FCA86}"/>
              </a:ext>
            </a:extLst>
          </p:cNvPr>
          <p:cNvGraphicFramePr>
            <a:graphicFrameLocks noGrp="1"/>
          </p:cNvGraphicFramePr>
          <p:nvPr>
            <p:ph idx="1"/>
            <p:extLst>
              <p:ext uri="{D42A27DB-BD31-4B8C-83A1-F6EECF244321}">
                <p14:modId xmlns:p14="http://schemas.microsoft.com/office/powerpoint/2010/main" val="958528685"/>
              </p:ext>
            </p:extLst>
          </p:nvPr>
        </p:nvGraphicFramePr>
        <p:xfrm>
          <a:off x="379563" y="614448"/>
          <a:ext cx="11611154" cy="5743218"/>
        </p:xfrm>
        <a:graphic>
          <a:graphicData uri="http://schemas.openxmlformats.org/drawingml/2006/table">
            <a:tbl>
              <a:tblPr/>
              <a:tblGrid>
                <a:gridCol w="3827521">
                  <a:extLst>
                    <a:ext uri="{9D8B030D-6E8A-4147-A177-3AD203B41FA5}">
                      <a16:colId xmlns:a16="http://schemas.microsoft.com/office/drawing/2014/main" val="4155348128"/>
                    </a:ext>
                  </a:extLst>
                </a:gridCol>
                <a:gridCol w="7783633">
                  <a:extLst>
                    <a:ext uri="{9D8B030D-6E8A-4147-A177-3AD203B41FA5}">
                      <a16:colId xmlns:a16="http://schemas.microsoft.com/office/drawing/2014/main" val="1435381251"/>
                    </a:ext>
                  </a:extLst>
                </a:gridCol>
              </a:tblGrid>
              <a:tr h="756181">
                <a:tc>
                  <a:txBody>
                    <a:bodyPr/>
                    <a:lstStyle/>
                    <a:p>
                      <a:pPr algn="ctr" fontAlgn="base"/>
                      <a:r>
                        <a:rPr lang="en-CA" sz="3200" b="1" dirty="0">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32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23225156"/>
                  </a:ext>
                </a:extLst>
              </a:tr>
              <a:tr h="743681">
                <a:tc>
                  <a:txBody>
                    <a:bodyPr/>
                    <a:lstStyle/>
                    <a:p>
                      <a:pPr algn="ctr" fontAlgn="ctr"/>
                      <a:r>
                        <a:rPr lang="en-CA" sz="2800" b="0" dirty="0" err="1">
                          <a:effectLst/>
                        </a:rPr>
                        <a:t>android:id</a:t>
                      </a:r>
                      <a:endParaRPr lang="en-CA" sz="28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800" b="0" dirty="0">
                          <a:effectLst/>
                        </a:rPr>
                        <a:t>Used to specify the id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02004226"/>
                  </a:ext>
                </a:extLst>
              </a:tr>
              <a:tr h="743681">
                <a:tc>
                  <a:txBody>
                    <a:bodyPr/>
                    <a:lstStyle/>
                    <a:p>
                      <a:pPr algn="ctr" fontAlgn="ctr"/>
                      <a:r>
                        <a:rPr lang="en-CA" sz="2800" b="0">
                          <a:effectLst/>
                        </a:rPr>
                        <a:t>android:textAlignment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800" b="0" dirty="0">
                          <a:effectLst/>
                        </a:rPr>
                        <a:t>Used to the text alignment in the dropdown list.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70473662"/>
                  </a:ext>
                </a:extLst>
              </a:tr>
              <a:tr h="743681">
                <a:tc>
                  <a:txBody>
                    <a:bodyPr/>
                    <a:lstStyle/>
                    <a:p>
                      <a:pPr algn="ctr" fontAlgn="ctr"/>
                      <a:r>
                        <a:rPr lang="en-CA" sz="2800" b="0">
                          <a:effectLst/>
                        </a:rPr>
                        <a:t>android:background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800" b="0" dirty="0">
                          <a:effectLst/>
                        </a:rPr>
                        <a:t>Used to set the background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12998924"/>
                  </a:ext>
                </a:extLst>
              </a:tr>
              <a:tr h="743681">
                <a:tc>
                  <a:txBody>
                    <a:bodyPr/>
                    <a:lstStyle/>
                    <a:p>
                      <a:pPr algn="ctr" fontAlgn="ctr"/>
                      <a:r>
                        <a:rPr lang="en-CA" sz="2800" b="0">
                          <a:effectLst/>
                        </a:rPr>
                        <a:t>android:padding</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800" b="0" dirty="0">
                          <a:effectLst/>
                        </a:rPr>
                        <a:t>Used to set the padding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08497807"/>
                  </a:ext>
                </a:extLst>
              </a:tr>
              <a:tr h="743681">
                <a:tc>
                  <a:txBody>
                    <a:bodyPr/>
                    <a:lstStyle/>
                    <a:p>
                      <a:pPr algn="ctr" fontAlgn="ctr"/>
                      <a:r>
                        <a:rPr lang="en-CA" sz="2800" b="0">
                          <a:effectLst/>
                        </a:rPr>
                        <a:t>android:visibility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800" b="0" dirty="0">
                          <a:effectLst/>
                        </a:rPr>
                        <a:t>Used to set the visibility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03586256"/>
                  </a:ext>
                </a:extLst>
              </a:tr>
              <a:tr h="1268632">
                <a:tc>
                  <a:txBody>
                    <a:bodyPr/>
                    <a:lstStyle/>
                    <a:p>
                      <a:pPr algn="ctr" fontAlgn="ctr"/>
                      <a:r>
                        <a:rPr lang="en-CA" sz="2800" b="0">
                          <a:effectLst/>
                        </a:rPr>
                        <a:t>android:gravity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800" b="0" dirty="0">
                          <a:effectLst/>
                        </a:rPr>
                        <a:t>Used to specify the gravity of the view like center, top, bottom </a:t>
                      </a:r>
                      <a:r>
                        <a:rPr lang="en-US" sz="2800" b="0" dirty="0" err="1">
                          <a:effectLst/>
                        </a:rPr>
                        <a:t>etc</a:t>
                      </a:r>
                      <a:endParaRPr lang="en-US" sz="28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5241710"/>
                  </a:ext>
                </a:extLst>
              </a:tr>
            </a:tbl>
          </a:graphicData>
        </a:graphic>
      </p:graphicFrame>
    </p:spTree>
    <p:extLst>
      <p:ext uri="{BB962C8B-B14F-4D97-AF65-F5344CB8AC3E}">
        <p14:creationId xmlns:p14="http://schemas.microsoft.com/office/powerpoint/2010/main" val="915213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FC508-46CB-D269-1F5D-2F58B5799AEB}"/>
              </a:ext>
            </a:extLst>
          </p:cNvPr>
          <p:cNvSpPr>
            <a:spLocks noGrp="1"/>
          </p:cNvSpPr>
          <p:nvPr>
            <p:ph idx="1"/>
          </p:nvPr>
        </p:nvSpPr>
        <p:spPr>
          <a:xfrm>
            <a:off x="586596" y="163902"/>
            <a:ext cx="11266098" cy="6599207"/>
          </a:xfrm>
        </p:spPr>
        <p:txBody>
          <a:bodyPr>
            <a:normAutofit fontScale="62500" lnSpcReduction="20000"/>
          </a:bodyPr>
          <a:lstStyle/>
          <a:p>
            <a:pPr marL="0" indent="0">
              <a:buNone/>
            </a:pPr>
            <a:r>
              <a:rPr lang="en-CA" sz="3800" b="1" u="sng" dirty="0"/>
              <a:t>activity_main.xml</a:t>
            </a:r>
          </a:p>
          <a:p>
            <a:pPr marL="0" indent="0">
              <a:buNone/>
            </a:pPr>
            <a:r>
              <a:rPr lang="en-CA" dirty="0"/>
              <a:t>&lt;?xml version="1.0" encoding="utf-8"?&gt;</a:t>
            </a:r>
          </a:p>
          <a:p>
            <a:pPr marL="0" indent="0">
              <a:buNone/>
            </a:pPr>
            <a:r>
              <a:rPr lang="en-CA" dirty="0"/>
              <a:t>&lt;</a:t>
            </a:r>
            <a:r>
              <a:rPr lang="en-CA" dirty="0" err="1"/>
              <a:t>LinearLayout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android:orientation</a:t>
            </a:r>
            <a:r>
              <a:rPr lang="en-CA" dirty="0"/>
              <a:t>="vertical"</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android:id</a:t>
            </a:r>
            <a:r>
              <a:rPr lang="en-CA" dirty="0"/>
              <a:t>="@+id/</a:t>
            </a:r>
            <a:r>
              <a:rPr lang="en-CA" dirty="0" err="1"/>
              <a:t>linear_layout</a:t>
            </a:r>
            <a:r>
              <a:rPr lang="en-CA" dirty="0"/>
              <a:t>"</a:t>
            </a:r>
          </a:p>
          <a:p>
            <a:pPr marL="0" indent="0">
              <a:buNone/>
            </a:pPr>
            <a:r>
              <a:rPr lang="en-CA" dirty="0"/>
              <a:t>	</a:t>
            </a:r>
            <a:r>
              <a:rPr lang="en-CA" dirty="0" err="1"/>
              <a:t>android:gravity</a:t>
            </a:r>
            <a:r>
              <a:rPr lang="en-CA" dirty="0"/>
              <a:t> = "center"&gt;</a:t>
            </a:r>
          </a:p>
          <a:p>
            <a:pPr marL="0" indent="0">
              <a:buNone/>
            </a:pPr>
            <a:r>
              <a:rPr lang="en-CA" dirty="0"/>
              <a:t>	&lt;</a:t>
            </a:r>
            <a:r>
              <a:rPr lang="en-CA" dirty="0" err="1"/>
              <a:t>TextView</a:t>
            </a:r>
            <a:endParaRPr lang="en-CA" dirty="0"/>
          </a:p>
          <a:p>
            <a:pPr marL="0" indent="0">
              <a:buNone/>
            </a:pPr>
            <a:r>
              <a:rPr lang="en-CA" dirty="0"/>
              <a:t>		</a:t>
            </a:r>
            <a:r>
              <a:rPr lang="en-CA" dirty="0" err="1"/>
              <a:t>android:id</a:t>
            </a:r>
            <a:r>
              <a:rPr lang="en-CA" dirty="0"/>
              <a:t>="@+id/</a:t>
            </a:r>
            <a:r>
              <a:rPr lang="en-CA" dirty="0" err="1"/>
              <a:t>txtView</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="Select language:"</a:t>
            </a:r>
          </a:p>
          <a:p>
            <a:pPr marL="0" indent="0">
              <a:buNone/>
            </a:pPr>
            <a:r>
              <a:rPr lang="en-CA" dirty="0"/>
              <a:t>		</a:t>
            </a:r>
            <a:r>
              <a:rPr lang="en-CA" dirty="0" err="1"/>
              <a:t>android:textSize</a:t>
            </a:r>
            <a:r>
              <a:rPr lang="en-CA" dirty="0"/>
              <a:t> = "20dp" /&gt;</a:t>
            </a:r>
          </a:p>
          <a:p>
            <a:pPr marL="0" indent="0">
              <a:buNone/>
            </a:pPr>
            <a:r>
              <a:rPr lang="en-CA" dirty="0"/>
              <a:t>	&lt;Spinner</a:t>
            </a:r>
          </a:p>
          <a:p>
            <a:pPr marL="0" indent="0">
              <a:buNone/>
            </a:pPr>
            <a:r>
              <a:rPr lang="en-CA" dirty="0"/>
              <a:t>		</a:t>
            </a:r>
            <a:r>
              <a:rPr lang="en-CA" dirty="0" err="1"/>
              <a:t>android:id</a:t>
            </a:r>
            <a:r>
              <a:rPr lang="en-CA" dirty="0"/>
              <a:t>="@+id/spinner"</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android:layout_alignBottom</a:t>
            </a:r>
            <a:r>
              <a:rPr lang="en-CA" dirty="0"/>
              <a:t>="@id/</a:t>
            </a:r>
            <a:r>
              <a:rPr lang="en-CA" dirty="0" err="1"/>
              <a:t>txtView</a:t>
            </a:r>
            <a:r>
              <a:rPr lang="en-CA" dirty="0"/>
              <a:t>"/&gt;</a:t>
            </a:r>
          </a:p>
          <a:p>
            <a:pPr marL="0" indent="0">
              <a:buNone/>
            </a:pPr>
            <a:r>
              <a:rPr lang="en-CA" dirty="0"/>
              <a:t>&lt;/</a:t>
            </a:r>
            <a:r>
              <a:rPr lang="en-CA" dirty="0" err="1"/>
              <a:t>LinearLayout</a:t>
            </a:r>
            <a:r>
              <a:rPr lang="en-CA" dirty="0"/>
              <a:t>&gt;</a:t>
            </a:r>
          </a:p>
          <a:p>
            <a:pPr marL="0" indent="0">
              <a:buNone/>
            </a:pPr>
            <a:endParaRPr lang="en-CA" dirty="0"/>
          </a:p>
        </p:txBody>
      </p:sp>
    </p:spTree>
    <p:extLst>
      <p:ext uri="{BB962C8B-B14F-4D97-AF65-F5344CB8AC3E}">
        <p14:creationId xmlns:p14="http://schemas.microsoft.com/office/powerpoint/2010/main" val="3689014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393AE-20BC-7FF7-5386-FC4E72BD2555}"/>
              </a:ext>
            </a:extLst>
          </p:cNvPr>
          <p:cNvSpPr>
            <a:spLocks noGrp="1"/>
          </p:cNvSpPr>
          <p:nvPr>
            <p:ph idx="1"/>
          </p:nvPr>
        </p:nvSpPr>
        <p:spPr>
          <a:xfrm>
            <a:off x="838200" y="646981"/>
            <a:ext cx="10515600" cy="5529982"/>
          </a:xfrm>
        </p:spPr>
        <p:txBody>
          <a:bodyPr>
            <a:normAutofit fontScale="85000" lnSpcReduction="20000"/>
          </a:bodyPr>
          <a:lstStyle/>
          <a:p>
            <a:pPr marL="0" indent="0">
              <a:buNone/>
            </a:pPr>
            <a:r>
              <a:rPr lang="en-CA" sz="4100" b="1" u="sng" dirty="0"/>
              <a:t>strings.xml</a:t>
            </a:r>
          </a:p>
          <a:p>
            <a:pPr marL="0" indent="0">
              <a:buNone/>
            </a:pPr>
            <a:r>
              <a:rPr lang="en-CA" dirty="0"/>
              <a:t>&lt;resources&gt;</a:t>
            </a:r>
          </a:p>
          <a:p>
            <a:pPr marL="0" indent="0">
              <a:buNone/>
            </a:pPr>
            <a:r>
              <a:rPr lang="en-CA" dirty="0"/>
              <a:t>	&lt;string name="</a:t>
            </a:r>
            <a:r>
              <a:rPr lang="en-CA" dirty="0" err="1"/>
              <a:t>app_name</a:t>
            </a:r>
            <a:r>
              <a:rPr lang="en-CA" dirty="0"/>
              <a:t>"&gt;</a:t>
            </a:r>
            <a:r>
              <a:rPr lang="en-CA" dirty="0" err="1"/>
              <a:t>SpinnerInKotlin</a:t>
            </a:r>
            <a:r>
              <a:rPr lang="en-CA" dirty="0"/>
              <a:t>&lt;/string&gt;</a:t>
            </a:r>
          </a:p>
          <a:p>
            <a:pPr marL="0" indent="0">
              <a:buNone/>
            </a:pPr>
            <a:r>
              <a:rPr lang="en-CA" dirty="0"/>
              <a:t>	&lt;string name="</a:t>
            </a:r>
            <a:r>
              <a:rPr lang="en-CA" dirty="0" err="1"/>
              <a:t>selected_item</a:t>
            </a:r>
            <a:r>
              <a:rPr lang="en-CA" dirty="0"/>
              <a:t>"&gt;Selected item:&lt;/string&gt;</a:t>
            </a:r>
          </a:p>
          <a:p>
            <a:pPr marL="0" indent="0">
              <a:buNone/>
            </a:pPr>
            <a:endParaRPr lang="en-CA" dirty="0"/>
          </a:p>
          <a:p>
            <a:pPr marL="0" indent="0">
              <a:buNone/>
            </a:pPr>
            <a:r>
              <a:rPr lang="en-CA" dirty="0"/>
              <a:t>	&lt;string-array name="Languages"&gt;</a:t>
            </a:r>
          </a:p>
          <a:p>
            <a:pPr marL="0" indent="0">
              <a:buNone/>
            </a:pPr>
            <a:r>
              <a:rPr lang="en-CA" dirty="0"/>
              <a:t>		&lt;item&gt;Java&lt;/item&gt;</a:t>
            </a:r>
          </a:p>
          <a:p>
            <a:pPr marL="0" indent="0">
              <a:buNone/>
            </a:pPr>
            <a:r>
              <a:rPr lang="en-CA" dirty="0"/>
              <a:t>		&lt;item&gt;Kotlin&lt;/item&gt;</a:t>
            </a:r>
          </a:p>
          <a:p>
            <a:pPr marL="0" indent="0">
              <a:buNone/>
            </a:pPr>
            <a:r>
              <a:rPr lang="en-CA" dirty="0"/>
              <a:t>		&lt;item&gt;Swift&lt;/item&gt;</a:t>
            </a:r>
          </a:p>
          <a:p>
            <a:pPr marL="0" indent="0">
              <a:buNone/>
            </a:pPr>
            <a:r>
              <a:rPr lang="en-CA" dirty="0"/>
              <a:t>		&lt;item&gt;Python&lt;/item&gt;</a:t>
            </a:r>
          </a:p>
          <a:p>
            <a:pPr marL="0" indent="0">
              <a:buNone/>
            </a:pPr>
            <a:r>
              <a:rPr lang="en-CA" dirty="0"/>
              <a:t>		&lt;item&gt;Scala&lt;/item&gt;</a:t>
            </a:r>
          </a:p>
          <a:p>
            <a:pPr marL="0" indent="0">
              <a:buNone/>
            </a:pPr>
            <a:r>
              <a:rPr lang="en-CA" dirty="0"/>
              <a:t>		&lt;item&gt;Perl&lt;/item&gt;</a:t>
            </a:r>
          </a:p>
          <a:p>
            <a:pPr marL="0" indent="0">
              <a:buNone/>
            </a:pPr>
            <a:r>
              <a:rPr lang="en-CA" dirty="0"/>
              <a:t>	&lt;/string-array&gt;</a:t>
            </a:r>
          </a:p>
          <a:p>
            <a:pPr marL="0" indent="0">
              <a:buNone/>
            </a:pPr>
            <a:r>
              <a:rPr lang="en-CA" dirty="0"/>
              <a:t>&lt;/resources&gt;</a:t>
            </a:r>
          </a:p>
          <a:p>
            <a:pPr marL="0" indent="0">
              <a:buNone/>
            </a:pPr>
            <a:endParaRPr lang="en-CA" dirty="0"/>
          </a:p>
        </p:txBody>
      </p:sp>
    </p:spTree>
    <p:extLst>
      <p:ext uri="{BB962C8B-B14F-4D97-AF65-F5344CB8AC3E}">
        <p14:creationId xmlns:p14="http://schemas.microsoft.com/office/powerpoint/2010/main" val="206380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8F51C-E730-E5C9-565B-4F40322B66DB}"/>
              </a:ext>
            </a:extLst>
          </p:cNvPr>
          <p:cNvSpPr>
            <a:spLocks noGrp="1"/>
          </p:cNvSpPr>
          <p:nvPr>
            <p:ph idx="1"/>
          </p:nvPr>
        </p:nvSpPr>
        <p:spPr>
          <a:xfrm>
            <a:off x="838200" y="198408"/>
            <a:ext cx="11221528" cy="6547449"/>
          </a:xfrm>
        </p:spPr>
        <p:txBody>
          <a:bodyPr>
            <a:normAutofit fontScale="47500" lnSpcReduction="20000"/>
          </a:bodyPr>
          <a:lstStyle/>
          <a:p>
            <a:pPr marL="0" indent="0">
              <a:buNone/>
            </a:pPr>
            <a:r>
              <a:rPr lang="en-CA" sz="3700" b="1" u="sng" dirty="0" err="1"/>
              <a:t>MainActivity.kt</a:t>
            </a:r>
            <a:endParaRPr lang="en-CA" sz="3700" b="1" u="sng" dirty="0"/>
          </a:p>
          <a:p>
            <a:pPr marL="0" indent="0">
              <a:buNone/>
            </a:pPr>
            <a:r>
              <a:rPr lang="en-CA" dirty="0"/>
              <a:t>package </a:t>
            </a:r>
            <a:r>
              <a:rPr lang="en-CA" dirty="0" err="1"/>
              <a:t>com.example.myspinner</a:t>
            </a:r>
            <a:endParaRPr lang="en-CA" dirty="0"/>
          </a:p>
          <a:p>
            <a:pPr marL="0" indent="0">
              <a:buNone/>
            </a:pPr>
            <a:r>
              <a:rPr lang="en-CA" dirty="0"/>
              <a:t>import </a:t>
            </a:r>
            <a:r>
              <a:rPr lang="en-CA" dirty="0" err="1"/>
              <a:t>androidx.appcompat.app.AppCompatActivity</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android.view.View</a:t>
            </a:r>
            <a:endParaRPr lang="en-CA" dirty="0"/>
          </a:p>
          <a:p>
            <a:pPr marL="0" indent="0">
              <a:buNone/>
            </a:pPr>
            <a:r>
              <a:rPr lang="en-CA" dirty="0"/>
              <a:t>import android.widget.*</a:t>
            </a:r>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r>
              <a:rPr lang="en-CA" dirty="0"/>
              <a:t>		</a:t>
            </a:r>
            <a:r>
              <a:rPr lang="en-CA" b="1" dirty="0" err="1">
                <a:highlight>
                  <a:srgbClr val="FFFF00"/>
                </a:highlight>
              </a:rPr>
              <a:t>val</a:t>
            </a:r>
            <a:r>
              <a:rPr lang="en-CA" b="1" dirty="0">
                <a:highlight>
                  <a:srgbClr val="FFFF00"/>
                </a:highlight>
              </a:rPr>
              <a:t> languages = </a:t>
            </a:r>
            <a:r>
              <a:rPr lang="en-CA" b="1" dirty="0" err="1">
                <a:highlight>
                  <a:srgbClr val="FFFF00"/>
                </a:highlight>
              </a:rPr>
              <a:t>resources.getStringArray</a:t>
            </a:r>
            <a:r>
              <a:rPr lang="en-CA" b="1" dirty="0">
                <a:highlight>
                  <a:srgbClr val="FFFF00"/>
                </a:highlight>
              </a:rPr>
              <a:t>(</a:t>
            </a:r>
            <a:r>
              <a:rPr lang="en-CA" b="1" dirty="0" err="1">
                <a:highlight>
                  <a:srgbClr val="FFFF00"/>
                </a:highlight>
              </a:rPr>
              <a:t>R.array.Languages</a:t>
            </a:r>
            <a:r>
              <a:rPr lang="en-CA" b="1" dirty="0">
                <a:highlight>
                  <a:srgbClr val="FFFF00"/>
                </a:highlight>
              </a:rPr>
              <a:t>)</a:t>
            </a:r>
          </a:p>
          <a:p>
            <a:pPr marL="0" indent="0">
              <a:buNone/>
            </a:pPr>
            <a:r>
              <a:rPr lang="en-CA" dirty="0"/>
              <a:t>		</a:t>
            </a:r>
            <a:r>
              <a:rPr lang="en-CA" b="1" dirty="0" err="1">
                <a:highlight>
                  <a:srgbClr val="FFFF00"/>
                </a:highlight>
              </a:rPr>
              <a:t>val</a:t>
            </a:r>
            <a:r>
              <a:rPr lang="en-CA" b="1" dirty="0">
                <a:highlight>
                  <a:srgbClr val="FFFF00"/>
                </a:highlight>
              </a:rPr>
              <a:t> spinner = </a:t>
            </a:r>
            <a:r>
              <a:rPr lang="en-CA" b="1" dirty="0" err="1">
                <a:highlight>
                  <a:srgbClr val="FFFF00"/>
                </a:highlight>
              </a:rPr>
              <a:t>findViewById</a:t>
            </a:r>
            <a:r>
              <a:rPr lang="en-CA" b="1" dirty="0">
                <a:highlight>
                  <a:srgbClr val="FFFF00"/>
                </a:highlight>
              </a:rPr>
              <a:t>&lt;Spinner&gt;(</a:t>
            </a:r>
            <a:r>
              <a:rPr lang="en-CA" b="1" dirty="0" err="1">
                <a:highlight>
                  <a:srgbClr val="FFFF00"/>
                </a:highlight>
              </a:rPr>
              <a:t>R.id.spinner</a:t>
            </a:r>
            <a:r>
              <a:rPr lang="en-CA" b="1" dirty="0">
                <a:highlight>
                  <a:srgbClr val="FFFF00"/>
                </a:highlight>
              </a:rPr>
              <a:t>)</a:t>
            </a:r>
          </a:p>
          <a:p>
            <a:pPr marL="0" indent="0">
              <a:buNone/>
            </a:pPr>
            <a:r>
              <a:rPr lang="en-CA" dirty="0"/>
              <a:t>		if (spinner != null) {</a:t>
            </a:r>
          </a:p>
          <a:p>
            <a:pPr marL="0" indent="0">
              <a:buNone/>
            </a:pPr>
            <a:r>
              <a:rPr lang="en-CA" dirty="0"/>
              <a:t>			</a:t>
            </a:r>
            <a:r>
              <a:rPr lang="en-CA" dirty="0" err="1"/>
              <a:t>val</a:t>
            </a:r>
            <a:r>
              <a:rPr lang="en-CA" dirty="0"/>
              <a:t> adapter = </a:t>
            </a:r>
            <a:r>
              <a:rPr lang="en-CA" dirty="0" err="1"/>
              <a:t>ArrayAdapter</a:t>
            </a:r>
            <a:r>
              <a:rPr lang="en-CA" dirty="0"/>
              <a:t>(this,  </a:t>
            </a:r>
            <a:r>
              <a:rPr lang="en-CA" dirty="0" err="1"/>
              <a:t>android.R.layout.simple_spinner_item</a:t>
            </a:r>
            <a:r>
              <a:rPr lang="en-CA" dirty="0"/>
              <a:t>, languages)</a:t>
            </a:r>
          </a:p>
          <a:p>
            <a:pPr marL="0" indent="0">
              <a:buNone/>
            </a:pPr>
            <a:r>
              <a:rPr lang="en-CA" dirty="0"/>
              <a:t>			     </a:t>
            </a:r>
            <a:r>
              <a:rPr lang="en-CA" dirty="0" err="1"/>
              <a:t>spinner.adapter</a:t>
            </a:r>
            <a:r>
              <a:rPr lang="en-CA" dirty="0"/>
              <a:t> = adapter</a:t>
            </a:r>
          </a:p>
          <a:p>
            <a:pPr marL="0" indent="0">
              <a:buNone/>
            </a:pPr>
            <a:r>
              <a:rPr lang="en-CA" dirty="0"/>
              <a:t>		     	     </a:t>
            </a:r>
            <a:r>
              <a:rPr lang="en-CA" dirty="0" err="1"/>
              <a:t>spinner.onItemSelectedListener</a:t>
            </a:r>
            <a:r>
              <a:rPr lang="en-CA" dirty="0"/>
              <a:t> = object : </a:t>
            </a:r>
            <a:r>
              <a:rPr lang="en-CA" dirty="0" err="1"/>
              <a:t>AdapterView.OnItemSelectedListener</a:t>
            </a:r>
            <a:r>
              <a:rPr lang="en-CA" dirty="0"/>
              <a:t> {</a:t>
            </a:r>
          </a:p>
          <a:p>
            <a:pPr marL="0" indent="0">
              <a:buNone/>
            </a:pPr>
            <a:r>
              <a:rPr lang="en-CA" dirty="0"/>
              <a:t>	          			override fun </a:t>
            </a:r>
            <a:r>
              <a:rPr lang="en-CA" dirty="0" err="1"/>
              <a:t>onItemSelected</a:t>
            </a:r>
            <a:r>
              <a:rPr lang="en-CA" dirty="0"/>
              <a:t>(parent: </a:t>
            </a:r>
            <a:r>
              <a:rPr lang="en-CA" dirty="0" err="1"/>
              <a:t>AdapterView</a:t>
            </a:r>
            <a:r>
              <a:rPr lang="en-CA" dirty="0"/>
              <a:t>&lt;*&gt;,  view: View, position: Int, id: Long) {</a:t>
            </a:r>
          </a:p>
          <a:p>
            <a:pPr marL="0" indent="0">
              <a:buNone/>
            </a:pPr>
            <a:r>
              <a:rPr lang="en-CA" dirty="0"/>
              <a:t>	                    			        </a:t>
            </a:r>
            <a:r>
              <a:rPr lang="en-CA" dirty="0" err="1"/>
              <a:t>Toast.makeText</a:t>
            </a:r>
            <a:r>
              <a:rPr lang="en-CA" dirty="0"/>
              <a:t>(</a:t>
            </a:r>
            <a:r>
              <a:rPr lang="en-CA" dirty="0" err="1"/>
              <a:t>this@MainActivity</a:t>
            </a:r>
            <a:r>
              <a:rPr lang="en-CA" dirty="0"/>
              <a:t>, </a:t>
            </a:r>
            <a:r>
              <a:rPr lang="en-CA" dirty="0" err="1"/>
              <a:t>getString</a:t>
            </a:r>
            <a:r>
              <a:rPr lang="en-CA" dirty="0"/>
              <a:t>(</a:t>
            </a:r>
            <a:r>
              <a:rPr lang="en-CA" dirty="0" err="1"/>
              <a:t>R.string.selected_item</a:t>
            </a:r>
            <a:r>
              <a:rPr lang="en-CA" dirty="0"/>
              <a:t>) + " " + "" + languages[position], </a:t>
            </a:r>
          </a:p>
          <a:p>
            <a:pPr marL="0" indent="0">
              <a:buNone/>
            </a:pPr>
            <a:r>
              <a:rPr lang="en-CA" dirty="0"/>
              <a:t>					</a:t>
            </a:r>
            <a:r>
              <a:rPr lang="en-CA" dirty="0" err="1"/>
              <a:t>Toast.LENGTH_SHORT</a:t>
            </a:r>
            <a:r>
              <a:rPr lang="en-CA" dirty="0"/>
              <a:t>).show()</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3911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58FD-CAC4-1E47-F6A1-666D597137CD}"/>
              </a:ext>
            </a:extLst>
          </p:cNvPr>
          <p:cNvSpPr>
            <a:spLocks noGrp="1"/>
          </p:cNvSpPr>
          <p:nvPr>
            <p:ph type="title"/>
          </p:nvPr>
        </p:nvSpPr>
        <p:spPr>
          <a:xfrm>
            <a:off x="838200" y="365125"/>
            <a:ext cx="10515600" cy="678671"/>
          </a:xfrm>
        </p:spPr>
        <p:txBody>
          <a:bodyPr>
            <a:normAutofit fontScale="90000"/>
          </a:bodyPr>
          <a:lstStyle/>
          <a:p>
            <a:r>
              <a:rPr lang="en-US" dirty="0"/>
              <a:t>XML attributes of </a:t>
            </a:r>
            <a:r>
              <a:rPr lang="en-US" dirty="0" err="1"/>
              <a:t>CheckBox</a:t>
            </a:r>
            <a:r>
              <a:rPr lang="en-US" dirty="0"/>
              <a:t> widget</a:t>
            </a:r>
            <a:endParaRPr lang="en-CA" dirty="0"/>
          </a:p>
        </p:txBody>
      </p:sp>
      <p:graphicFrame>
        <p:nvGraphicFramePr>
          <p:cNvPr id="4" name="Content Placeholder 3">
            <a:extLst>
              <a:ext uri="{FF2B5EF4-FFF2-40B4-BE49-F238E27FC236}">
                <a16:creationId xmlns:a16="http://schemas.microsoft.com/office/drawing/2014/main" id="{ADD6E72C-2D10-B27C-DF4E-8700333B73EA}"/>
              </a:ext>
            </a:extLst>
          </p:cNvPr>
          <p:cNvGraphicFramePr>
            <a:graphicFrameLocks noGrp="1"/>
          </p:cNvGraphicFramePr>
          <p:nvPr>
            <p:ph idx="1"/>
            <p:extLst>
              <p:ext uri="{D42A27DB-BD31-4B8C-83A1-F6EECF244321}">
                <p14:modId xmlns:p14="http://schemas.microsoft.com/office/powerpoint/2010/main" val="3397404558"/>
              </p:ext>
            </p:extLst>
          </p:nvPr>
        </p:nvGraphicFramePr>
        <p:xfrm>
          <a:off x="838200" y="1388853"/>
          <a:ext cx="10515600" cy="4709563"/>
        </p:xfrm>
        <a:graphic>
          <a:graphicData uri="http://schemas.openxmlformats.org/drawingml/2006/table">
            <a:tbl>
              <a:tblPr/>
              <a:tblGrid>
                <a:gridCol w="4380781">
                  <a:extLst>
                    <a:ext uri="{9D8B030D-6E8A-4147-A177-3AD203B41FA5}">
                      <a16:colId xmlns:a16="http://schemas.microsoft.com/office/drawing/2014/main" val="1127715570"/>
                    </a:ext>
                  </a:extLst>
                </a:gridCol>
                <a:gridCol w="6134819">
                  <a:extLst>
                    <a:ext uri="{9D8B030D-6E8A-4147-A177-3AD203B41FA5}">
                      <a16:colId xmlns:a16="http://schemas.microsoft.com/office/drawing/2014/main" val="2439107018"/>
                    </a:ext>
                  </a:extLst>
                </a:gridCol>
              </a:tblGrid>
              <a:tr h="713211">
                <a:tc>
                  <a:txBody>
                    <a:bodyPr/>
                    <a:lstStyle/>
                    <a:p>
                      <a:pPr algn="ctr" fontAlgn="base"/>
                      <a:r>
                        <a:rPr lang="en-CA" sz="2800" b="1" dirty="0">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7343111"/>
                  </a:ext>
                </a:extLst>
              </a:tr>
              <a:tr h="771758">
                <a:tc>
                  <a:txBody>
                    <a:bodyPr/>
                    <a:lstStyle/>
                    <a:p>
                      <a:pPr algn="ctr" fontAlgn="ctr"/>
                      <a:r>
                        <a:rPr lang="en-CA" sz="2400" b="0" dirty="0" err="1">
                          <a:effectLst/>
                        </a:rPr>
                        <a:t>android:id</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uniquely identify a </a:t>
                      </a:r>
                      <a:r>
                        <a:rPr lang="en-US" sz="2400" b="0" dirty="0" err="1">
                          <a:effectLst/>
                        </a:rPr>
                        <a:t>CheckBox</a:t>
                      </a:r>
                      <a:endParaRPr lang="en-US"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9562195"/>
                  </a:ext>
                </a:extLst>
              </a:tr>
              <a:tr h="771758">
                <a:tc>
                  <a:txBody>
                    <a:bodyPr/>
                    <a:lstStyle/>
                    <a:p>
                      <a:pPr algn="ctr" fontAlgn="ctr"/>
                      <a:r>
                        <a:rPr lang="en-CA" sz="2400" b="0">
                          <a:effectLst/>
                        </a:rPr>
                        <a:t>android:checked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To set the default state of a </a:t>
                      </a:r>
                      <a:r>
                        <a:rPr lang="en-US" sz="2400" b="0" dirty="0" err="1">
                          <a:effectLst/>
                        </a:rPr>
                        <a:t>CheckBox</a:t>
                      </a:r>
                      <a:r>
                        <a:rPr lang="en-US" sz="2400" b="0" dirty="0">
                          <a:effectLst/>
                        </a:rPr>
                        <a:t> as checked or </a:t>
                      </a:r>
                      <a:r>
                        <a:rPr lang="en-US" sz="2400" b="0" dirty="0" err="1">
                          <a:effectLst/>
                        </a:rPr>
                        <a:t>unchechek</a:t>
                      </a:r>
                      <a:endParaRPr lang="en-US"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9439665"/>
                  </a:ext>
                </a:extLst>
              </a:tr>
              <a:tr h="771758">
                <a:tc>
                  <a:txBody>
                    <a:bodyPr/>
                    <a:lstStyle/>
                    <a:p>
                      <a:pPr algn="ctr" fontAlgn="ctr"/>
                      <a:r>
                        <a:rPr lang="en-CA" sz="2400" b="0">
                          <a:effectLst/>
                        </a:rPr>
                        <a:t>android:background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To set the background color of a </a:t>
                      </a:r>
                      <a:r>
                        <a:rPr lang="en-US" sz="2400" b="0" dirty="0" err="1">
                          <a:effectLst/>
                        </a:rPr>
                        <a:t>CheckBox</a:t>
                      </a:r>
                      <a:endParaRPr lang="en-US"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5798738"/>
                  </a:ext>
                </a:extLst>
              </a:tr>
              <a:tr h="771758">
                <a:tc>
                  <a:txBody>
                    <a:bodyPr/>
                    <a:lstStyle/>
                    <a:p>
                      <a:pPr algn="ctr" fontAlgn="ctr"/>
                      <a:r>
                        <a:rPr lang="en-CA" sz="2400" b="0" dirty="0" err="1">
                          <a:effectLst/>
                        </a:rPr>
                        <a:t>android:text</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store a text inside the </a:t>
                      </a:r>
                      <a:r>
                        <a:rPr lang="en-US" sz="2400" b="0" dirty="0" err="1">
                          <a:effectLst/>
                        </a:rPr>
                        <a:t>CheckBox</a:t>
                      </a:r>
                      <a:endParaRPr lang="en-US"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1452555"/>
                  </a:ext>
                </a:extLst>
              </a:tr>
              <a:tr h="771758">
                <a:tc>
                  <a:txBody>
                    <a:bodyPr/>
                    <a:lstStyle/>
                    <a:p>
                      <a:pPr algn="ctr" fontAlgn="ctr"/>
                      <a:r>
                        <a:rPr lang="en-CA" sz="2400" b="0">
                          <a:effectLst/>
                        </a:rPr>
                        <a:t>android:fontFamily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To set the font of the text of the </a:t>
                      </a:r>
                      <a:r>
                        <a:rPr lang="en-US" sz="2400" b="0" dirty="0" err="1">
                          <a:effectLst/>
                        </a:rPr>
                        <a:t>CheckBox</a:t>
                      </a:r>
                      <a:endParaRPr lang="en-US"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171878"/>
                  </a:ext>
                </a:extLst>
              </a:tr>
            </a:tbl>
          </a:graphicData>
        </a:graphic>
      </p:graphicFrame>
    </p:spTree>
    <p:extLst>
      <p:ext uri="{BB962C8B-B14F-4D97-AF65-F5344CB8AC3E}">
        <p14:creationId xmlns:p14="http://schemas.microsoft.com/office/powerpoint/2010/main" val="2816675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D8403-F8CC-D13C-0B68-2F3B21B1BE64}"/>
              </a:ext>
            </a:extLst>
          </p:cNvPr>
          <p:cNvSpPr>
            <a:spLocks noGrp="1"/>
          </p:cNvSpPr>
          <p:nvPr>
            <p:ph idx="1"/>
          </p:nvPr>
        </p:nvSpPr>
        <p:spPr>
          <a:xfrm>
            <a:off x="379562" y="207034"/>
            <a:ext cx="11628408" cy="6504318"/>
          </a:xfrm>
        </p:spPr>
        <p:txBody>
          <a:bodyPr>
            <a:normAutofit fontScale="55000" lnSpcReduction="20000"/>
          </a:bodyPr>
          <a:lstStyle/>
          <a:p>
            <a:pPr marL="0" indent="0">
              <a:buNone/>
            </a:pPr>
            <a:r>
              <a:rPr lang="en-CA" sz="4000" b="1" u="sng" dirty="0"/>
              <a:t>AndroidManifest.xml</a:t>
            </a:r>
            <a:endParaRPr lang="en-CA" dirty="0"/>
          </a:p>
          <a:p>
            <a:pPr marL="0" indent="0">
              <a:buNone/>
            </a:pPr>
            <a:r>
              <a:rPr lang="en-CA" dirty="0"/>
              <a:t>&lt;?xml version="1.0" encoding="utf-8"?&gt;</a:t>
            </a:r>
          </a:p>
          <a:p>
            <a:pPr marL="0" indent="0">
              <a:buNone/>
            </a:pPr>
            <a:r>
              <a:rPr lang="en-CA" dirty="0"/>
              <a:t>&lt;manifest </a:t>
            </a:r>
            <a:r>
              <a:rPr lang="en-CA" dirty="0" err="1"/>
              <a:t>xmlns:android</a:t>
            </a:r>
            <a:r>
              <a:rPr lang="en-CA" dirty="0"/>
              <a:t>="http://schemas.android.com/</a:t>
            </a:r>
            <a:r>
              <a:rPr lang="en-CA" dirty="0" err="1"/>
              <a:t>apk</a:t>
            </a:r>
            <a:r>
              <a:rPr lang="en-CA" dirty="0"/>
              <a:t>/res/android"</a:t>
            </a:r>
          </a:p>
          <a:p>
            <a:pPr marL="0" indent="0">
              <a:buNone/>
            </a:pPr>
            <a:r>
              <a:rPr lang="en-CA" dirty="0"/>
              <a:t>    package="</a:t>
            </a:r>
            <a:r>
              <a:rPr lang="en-CA" dirty="0" err="1"/>
              <a:t>com.example.myspinner</a:t>
            </a:r>
            <a:r>
              <a:rPr lang="en-CA" dirty="0"/>
              <a:t>"&gt;</a:t>
            </a:r>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android:exported</a:t>
            </a:r>
            <a:r>
              <a:rPr lang="en-CA" dirty="0"/>
              <a:t>="true"</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Theme.AppCompat</a:t>
            </a:r>
            <a:r>
              <a:rPr lang="en-CA" dirty="0"/>
              <a:t>"&gt;</a:t>
            </a:r>
          </a:p>
          <a:p>
            <a:pPr marL="0" indent="0">
              <a:buNone/>
            </a:pPr>
            <a:r>
              <a:rPr lang="en-CA" dirty="0"/>
              <a:t>        &lt;activity </a:t>
            </a:r>
            <a:r>
              <a:rPr lang="en-CA" dirty="0" err="1"/>
              <a:t>android:name</a:t>
            </a:r>
            <a:r>
              <a:rPr lang="en-CA" dirty="0"/>
              <a:t>="</a:t>
            </a:r>
            <a:r>
              <a:rPr lang="en-CA" dirty="0" err="1"/>
              <a:t>MainActivity</a:t>
            </a:r>
            <a:r>
              <a:rPr lang="en-CA" dirty="0"/>
              <a:t>"</a:t>
            </a:r>
          </a:p>
          <a:p>
            <a:pPr marL="0" indent="0">
              <a:buNone/>
            </a:pPr>
            <a:r>
              <a:rPr lang="en-CA" dirty="0"/>
              <a:t>            </a:t>
            </a:r>
            <a:r>
              <a:rPr lang="en-CA" dirty="0" err="1"/>
              <a:t>android:exported</a:t>
            </a:r>
            <a:r>
              <a:rPr lang="en-CA" dirty="0"/>
              <a:t>="true"&gt;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r>
              <a:rPr lang="en-CA" dirty="0"/>
              <a:t>&lt;/manifest&gt;</a:t>
            </a:r>
          </a:p>
        </p:txBody>
      </p:sp>
    </p:spTree>
    <p:extLst>
      <p:ext uri="{BB962C8B-B14F-4D97-AF65-F5344CB8AC3E}">
        <p14:creationId xmlns:p14="http://schemas.microsoft.com/office/powerpoint/2010/main" val="257190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F57AB-F722-C0CB-2387-1495D2521446}"/>
              </a:ext>
            </a:extLst>
          </p:cNvPr>
          <p:cNvPicPr>
            <a:picLocks noGrp="1" noChangeAspect="1"/>
          </p:cNvPicPr>
          <p:nvPr>
            <p:ph idx="1"/>
          </p:nvPr>
        </p:nvPicPr>
        <p:blipFill>
          <a:blip r:embed="rId2"/>
          <a:stretch>
            <a:fillRect/>
          </a:stretch>
        </p:blipFill>
        <p:spPr>
          <a:xfrm>
            <a:off x="2073313" y="439857"/>
            <a:ext cx="3093980" cy="6034033"/>
          </a:xfrm>
          <a:prstGeom prst="rect">
            <a:avLst/>
          </a:prstGeom>
        </p:spPr>
      </p:pic>
      <p:pic>
        <p:nvPicPr>
          <p:cNvPr id="5" name="Picture 4">
            <a:extLst>
              <a:ext uri="{FF2B5EF4-FFF2-40B4-BE49-F238E27FC236}">
                <a16:creationId xmlns:a16="http://schemas.microsoft.com/office/drawing/2014/main" id="{6B885C48-9CCA-89B8-BC80-E055E2800B0D}"/>
              </a:ext>
            </a:extLst>
          </p:cNvPr>
          <p:cNvPicPr>
            <a:picLocks noChangeAspect="1"/>
          </p:cNvPicPr>
          <p:nvPr/>
        </p:nvPicPr>
        <p:blipFill>
          <a:blip r:embed="rId3"/>
          <a:stretch>
            <a:fillRect/>
          </a:stretch>
        </p:blipFill>
        <p:spPr>
          <a:xfrm>
            <a:off x="6096000" y="360270"/>
            <a:ext cx="3155062" cy="6137460"/>
          </a:xfrm>
          <a:prstGeom prst="rect">
            <a:avLst/>
          </a:prstGeom>
        </p:spPr>
      </p:pic>
    </p:spTree>
    <p:extLst>
      <p:ext uri="{BB962C8B-B14F-4D97-AF65-F5344CB8AC3E}">
        <p14:creationId xmlns:p14="http://schemas.microsoft.com/office/powerpoint/2010/main" val="3703710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D759-9428-5492-2C35-D8DC7B4E0CE0}"/>
              </a:ext>
            </a:extLst>
          </p:cNvPr>
          <p:cNvSpPr>
            <a:spLocks noGrp="1"/>
          </p:cNvSpPr>
          <p:nvPr>
            <p:ph type="title"/>
          </p:nvPr>
        </p:nvSpPr>
        <p:spPr/>
        <p:txBody>
          <a:bodyPr/>
          <a:lstStyle/>
          <a:p>
            <a:r>
              <a:rPr lang="en-CA" dirty="0"/>
              <a:t>Progress indicators (</a:t>
            </a:r>
            <a:r>
              <a:rPr lang="en-CA" dirty="0" err="1"/>
              <a:t>ProgressBar</a:t>
            </a:r>
            <a:r>
              <a:rPr lang="en-CA" dirty="0"/>
              <a:t>) </a:t>
            </a:r>
          </a:p>
        </p:txBody>
      </p:sp>
      <p:sp>
        <p:nvSpPr>
          <p:cNvPr id="3" name="Content Placeholder 2">
            <a:extLst>
              <a:ext uri="{FF2B5EF4-FFF2-40B4-BE49-F238E27FC236}">
                <a16:creationId xmlns:a16="http://schemas.microsoft.com/office/drawing/2014/main" id="{E4EB4189-977A-AE0C-8EC6-04C036ECE66E}"/>
              </a:ext>
            </a:extLst>
          </p:cNvPr>
          <p:cNvSpPr>
            <a:spLocks noGrp="1"/>
          </p:cNvSpPr>
          <p:nvPr>
            <p:ph idx="1"/>
          </p:nvPr>
        </p:nvSpPr>
        <p:spPr>
          <a:xfrm>
            <a:off x="838199" y="1825625"/>
            <a:ext cx="10781581" cy="4351338"/>
          </a:xfrm>
        </p:spPr>
        <p:txBody>
          <a:bodyPr>
            <a:normAutofit fontScale="92500" lnSpcReduction="10000"/>
          </a:bodyPr>
          <a:lstStyle/>
          <a:p>
            <a:pPr marL="0" indent="0" algn="just">
              <a:lnSpc>
                <a:spcPct val="150000"/>
              </a:lnSpc>
              <a:buNone/>
            </a:pPr>
            <a:r>
              <a:rPr lang="en-US" dirty="0"/>
              <a:t>Android </a:t>
            </a:r>
            <a:r>
              <a:rPr lang="en-US" dirty="0" err="1"/>
              <a:t>ProgressBar</a:t>
            </a:r>
            <a:r>
              <a:rPr lang="en-US" dirty="0"/>
              <a:t> is a user interface control that </a:t>
            </a:r>
            <a:r>
              <a:rPr lang="en-US" b="1" dirty="0">
                <a:highlight>
                  <a:srgbClr val="FFFF00"/>
                </a:highlight>
              </a:rPr>
              <a:t>indicates the progress of an operation</a:t>
            </a:r>
            <a:r>
              <a:rPr lang="en-US" dirty="0"/>
              <a:t>. For example, downloading a file, uploading a file on the internet we can see the progress bar to estimate the time remaining in operation. </a:t>
            </a:r>
          </a:p>
          <a:p>
            <a:pPr marL="0" indent="0" algn="just">
              <a:lnSpc>
                <a:spcPct val="150000"/>
              </a:lnSpc>
              <a:buNone/>
            </a:pPr>
            <a:r>
              <a:rPr lang="en-US" dirty="0"/>
              <a:t>There are two modes of </a:t>
            </a:r>
            <a:r>
              <a:rPr lang="en-US" dirty="0" err="1"/>
              <a:t>ProgressBar</a:t>
            </a:r>
            <a:r>
              <a:rPr lang="en-US" dirty="0"/>
              <a:t>: </a:t>
            </a:r>
          </a:p>
          <a:p>
            <a:pPr algn="just">
              <a:lnSpc>
                <a:spcPct val="150000"/>
              </a:lnSpc>
            </a:pPr>
            <a:r>
              <a:rPr lang="en-US" dirty="0"/>
              <a:t>Determinate </a:t>
            </a:r>
            <a:r>
              <a:rPr lang="en-US" dirty="0" err="1"/>
              <a:t>ProgressBar</a:t>
            </a:r>
            <a:endParaRPr lang="en-US" dirty="0"/>
          </a:p>
          <a:p>
            <a:pPr algn="just">
              <a:lnSpc>
                <a:spcPct val="150000"/>
              </a:lnSpc>
            </a:pPr>
            <a:r>
              <a:rPr lang="en-US" dirty="0"/>
              <a:t>Indeterminate </a:t>
            </a:r>
            <a:r>
              <a:rPr lang="en-US" dirty="0" err="1"/>
              <a:t>ProgressBar</a:t>
            </a:r>
            <a:endParaRPr lang="en-CA" dirty="0"/>
          </a:p>
        </p:txBody>
      </p:sp>
    </p:spTree>
    <p:extLst>
      <p:ext uri="{BB962C8B-B14F-4D97-AF65-F5344CB8AC3E}">
        <p14:creationId xmlns:p14="http://schemas.microsoft.com/office/powerpoint/2010/main" val="47429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748DB-C7F5-A00A-79D6-5FE4B19FEFD4}"/>
              </a:ext>
            </a:extLst>
          </p:cNvPr>
          <p:cNvSpPr>
            <a:spLocks noGrp="1"/>
          </p:cNvSpPr>
          <p:nvPr>
            <p:ph idx="1"/>
          </p:nvPr>
        </p:nvSpPr>
        <p:spPr>
          <a:xfrm>
            <a:off x="838200" y="457200"/>
            <a:ext cx="10919604" cy="5719763"/>
          </a:xfrm>
        </p:spPr>
        <p:txBody>
          <a:bodyPr>
            <a:normAutofit fontScale="85000" lnSpcReduction="20000"/>
          </a:bodyPr>
          <a:lstStyle/>
          <a:p>
            <a:pPr marL="0" indent="0" algn="just">
              <a:lnSpc>
                <a:spcPct val="150000"/>
              </a:lnSpc>
              <a:buNone/>
            </a:pPr>
            <a:r>
              <a:rPr lang="en-US" b="1" dirty="0"/>
              <a:t>Determinate </a:t>
            </a:r>
            <a:r>
              <a:rPr lang="en-US" b="1" dirty="0" err="1"/>
              <a:t>ProgressBar</a:t>
            </a:r>
            <a:r>
              <a:rPr lang="en-US" b="1" dirty="0"/>
              <a:t> </a:t>
            </a:r>
          </a:p>
          <a:p>
            <a:pPr marL="0" indent="0" algn="just">
              <a:lnSpc>
                <a:spcPct val="150000"/>
              </a:lnSpc>
              <a:buNone/>
            </a:pPr>
            <a:r>
              <a:rPr lang="en-US" dirty="0"/>
              <a:t>In common, we use the Determinate progress mode in </a:t>
            </a:r>
            <a:r>
              <a:rPr lang="en-US" dirty="0" err="1"/>
              <a:t>ProgressBar</a:t>
            </a:r>
            <a:r>
              <a:rPr lang="en-US" dirty="0"/>
              <a:t> because it shows the quantity of progress that has occurred like the (%) percentage of the file downloaded, how much data was uploaded or downloaded on the internet, etc. If we have to use determinate we set the style of the progress bar as below: </a:t>
            </a:r>
          </a:p>
          <a:p>
            <a:pPr marL="0" indent="0" algn="just">
              <a:lnSpc>
                <a:spcPct val="150000"/>
              </a:lnSpc>
              <a:buNone/>
            </a:pPr>
            <a:r>
              <a:rPr lang="en-US" dirty="0"/>
              <a:t>	&lt;</a:t>
            </a:r>
            <a:r>
              <a:rPr lang="en-US" b="1" dirty="0" err="1">
                <a:highlight>
                  <a:srgbClr val="FFFF00"/>
                </a:highlight>
              </a:rPr>
              <a:t>ProgressBar</a:t>
            </a:r>
            <a:endParaRPr lang="en-US" b="1" dirty="0">
              <a:highlight>
                <a:srgbClr val="FFFF00"/>
              </a:highlight>
            </a:endParaRPr>
          </a:p>
          <a:p>
            <a:pPr marL="0" indent="0" algn="just">
              <a:lnSpc>
                <a:spcPct val="150000"/>
              </a:lnSpc>
              <a:buNone/>
            </a:pPr>
            <a:r>
              <a:rPr lang="en-US" dirty="0"/>
              <a:t>    		</a:t>
            </a:r>
            <a:r>
              <a:rPr lang="en-US" dirty="0" err="1"/>
              <a:t>android:id</a:t>
            </a:r>
            <a:r>
              <a:rPr lang="en-US" dirty="0"/>
              <a:t>="@+id/</a:t>
            </a:r>
            <a:r>
              <a:rPr lang="en-US" dirty="0" err="1"/>
              <a:t>pBar</a:t>
            </a:r>
            <a:r>
              <a:rPr lang="en-US" dirty="0"/>
              <a:t>"</a:t>
            </a:r>
          </a:p>
          <a:p>
            <a:pPr marL="0" indent="0" algn="just">
              <a:lnSpc>
                <a:spcPct val="150000"/>
              </a:lnSpc>
              <a:buNone/>
            </a:pPr>
            <a:r>
              <a:rPr lang="en-US" dirty="0"/>
              <a:t>    		style="?</a:t>
            </a:r>
            <a:r>
              <a:rPr lang="en-US" dirty="0" err="1"/>
              <a:t>android:attr</a:t>
            </a:r>
            <a:r>
              <a:rPr lang="en-US" dirty="0"/>
              <a:t>/</a:t>
            </a:r>
            <a:r>
              <a:rPr lang="en-US" dirty="0" err="1"/>
              <a:t>progressBarStyleHorizontal</a:t>
            </a:r>
            <a:r>
              <a:rPr lang="en-US" dirty="0"/>
              <a:t>"</a:t>
            </a:r>
          </a:p>
          <a:p>
            <a:pPr marL="0" indent="0" algn="just">
              <a:lnSpc>
                <a:spcPct val="150000"/>
              </a:lnSpc>
              <a:buNone/>
            </a:pPr>
            <a:r>
              <a:rPr lang="en-US" dirty="0"/>
              <a:t>    		</a:t>
            </a:r>
            <a:r>
              <a:rPr lang="en-US" dirty="0" err="1"/>
              <a:t>android:layout_width</a:t>
            </a:r>
            <a:r>
              <a:rPr lang="en-US" dirty="0"/>
              <a:t>="</a:t>
            </a:r>
            <a:r>
              <a:rPr lang="en-US" dirty="0" err="1"/>
              <a:t>wrap_content</a:t>
            </a:r>
            <a:r>
              <a:rPr lang="en-US" dirty="0"/>
              <a:t>"</a:t>
            </a:r>
          </a:p>
          <a:p>
            <a:pPr marL="0" indent="0" algn="just">
              <a:lnSpc>
                <a:spcPct val="150000"/>
              </a:lnSpc>
              <a:buNone/>
            </a:pPr>
            <a:r>
              <a:rPr lang="en-US" dirty="0"/>
              <a:t>    		</a:t>
            </a:r>
            <a:r>
              <a:rPr lang="en-US" dirty="0" err="1"/>
              <a:t>android:layout_height</a:t>
            </a:r>
            <a:r>
              <a:rPr lang="en-US" dirty="0"/>
              <a:t>="</a:t>
            </a:r>
            <a:r>
              <a:rPr lang="en-US" dirty="0" err="1"/>
              <a:t>wrap_content</a:t>
            </a:r>
            <a:r>
              <a:rPr lang="en-US" dirty="0"/>
              <a:t>" /&gt;</a:t>
            </a:r>
            <a:endParaRPr lang="en-CA" dirty="0"/>
          </a:p>
        </p:txBody>
      </p:sp>
    </p:spTree>
    <p:extLst>
      <p:ext uri="{BB962C8B-B14F-4D97-AF65-F5344CB8AC3E}">
        <p14:creationId xmlns:p14="http://schemas.microsoft.com/office/powerpoint/2010/main" val="1297788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F65E8-9AF3-C182-E3A7-ECA0B5AC0A15}"/>
              </a:ext>
            </a:extLst>
          </p:cNvPr>
          <p:cNvSpPr>
            <a:spLocks noGrp="1"/>
          </p:cNvSpPr>
          <p:nvPr>
            <p:ph idx="1"/>
          </p:nvPr>
        </p:nvSpPr>
        <p:spPr>
          <a:xfrm>
            <a:off x="552091" y="517585"/>
            <a:ext cx="11015932" cy="5659378"/>
          </a:xfrm>
        </p:spPr>
        <p:txBody>
          <a:bodyPr>
            <a:normAutofit fontScale="70000" lnSpcReduction="20000"/>
          </a:bodyPr>
          <a:lstStyle/>
          <a:p>
            <a:pPr marL="0" indent="0" algn="just">
              <a:lnSpc>
                <a:spcPct val="170000"/>
              </a:lnSpc>
              <a:buNone/>
            </a:pPr>
            <a:r>
              <a:rPr lang="en-US" b="1" dirty="0"/>
              <a:t>Indeterminate </a:t>
            </a:r>
            <a:r>
              <a:rPr lang="en-US" b="1" dirty="0" err="1"/>
              <a:t>ProgressBar</a:t>
            </a:r>
            <a:r>
              <a:rPr lang="en-US" b="1" dirty="0"/>
              <a:t> </a:t>
            </a:r>
          </a:p>
          <a:p>
            <a:pPr marL="0" indent="0" algn="just">
              <a:lnSpc>
                <a:spcPct val="170000"/>
              </a:lnSpc>
              <a:buNone/>
            </a:pPr>
            <a:r>
              <a:rPr lang="en-US" dirty="0"/>
              <a:t>Here, we don’t get the idea of the progress of work means how much it has been completed or How long it will take to complete. </a:t>
            </a:r>
          </a:p>
          <a:p>
            <a:pPr marL="0" indent="0" algn="just">
              <a:lnSpc>
                <a:spcPct val="170000"/>
              </a:lnSpc>
              <a:buNone/>
            </a:pPr>
            <a:r>
              <a:rPr lang="en-US" dirty="0"/>
              <a:t>We can use indeterminate </a:t>
            </a:r>
            <a:r>
              <a:rPr lang="en-US" dirty="0" err="1"/>
              <a:t>progressBar</a:t>
            </a:r>
            <a:r>
              <a:rPr lang="en-US" dirty="0"/>
              <a:t> like below by setting the </a:t>
            </a:r>
            <a:r>
              <a:rPr lang="en-US" b="1" dirty="0">
                <a:highlight>
                  <a:srgbClr val="FFFF00"/>
                </a:highlight>
              </a:rPr>
              <a:t>indeterminate attribute as true</a:t>
            </a:r>
            <a:r>
              <a:rPr lang="en-US" dirty="0"/>
              <a:t>. </a:t>
            </a:r>
          </a:p>
          <a:p>
            <a:pPr marL="0" indent="0" algn="just">
              <a:lnSpc>
                <a:spcPct val="170000"/>
              </a:lnSpc>
              <a:buNone/>
            </a:pPr>
            <a:r>
              <a:rPr lang="en-US" dirty="0"/>
              <a:t>	&lt;</a:t>
            </a:r>
            <a:r>
              <a:rPr lang="en-US" b="1" dirty="0" err="1">
                <a:highlight>
                  <a:srgbClr val="FFFF00"/>
                </a:highlight>
              </a:rPr>
              <a:t>ProgressBar</a:t>
            </a:r>
            <a:endParaRPr lang="en-US" b="1" dirty="0">
              <a:highlight>
                <a:srgbClr val="FFFF00"/>
              </a:highlight>
            </a:endParaRPr>
          </a:p>
          <a:p>
            <a:pPr marL="0" indent="0" algn="just">
              <a:lnSpc>
                <a:spcPct val="170000"/>
              </a:lnSpc>
              <a:buNone/>
            </a:pPr>
            <a:r>
              <a:rPr lang="en-US" dirty="0"/>
              <a:t>    		</a:t>
            </a:r>
            <a:r>
              <a:rPr lang="en-US" dirty="0" err="1"/>
              <a:t>android:id</a:t>
            </a:r>
            <a:r>
              <a:rPr lang="en-US" dirty="0"/>
              <a:t>="@+id/</a:t>
            </a:r>
            <a:r>
              <a:rPr lang="en-US" dirty="0" err="1"/>
              <a:t>pBar</a:t>
            </a:r>
            <a:r>
              <a:rPr lang="en-US" dirty="0"/>
              <a:t>"</a:t>
            </a:r>
          </a:p>
          <a:p>
            <a:pPr marL="0" indent="0" algn="just">
              <a:lnSpc>
                <a:spcPct val="170000"/>
              </a:lnSpc>
              <a:buNone/>
            </a:pPr>
            <a:r>
              <a:rPr lang="en-US" dirty="0"/>
              <a:t>    		style="?</a:t>
            </a:r>
            <a:r>
              <a:rPr lang="en-US" dirty="0" err="1"/>
              <a:t>android:attr</a:t>
            </a:r>
            <a:r>
              <a:rPr lang="en-US" dirty="0"/>
              <a:t>/</a:t>
            </a:r>
            <a:r>
              <a:rPr lang="en-US" dirty="0" err="1"/>
              <a:t>progressBarStyleHorizontal</a:t>
            </a:r>
            <a:r>
              <a:rPr lang="en-US" dirty="0"/>
              <a:t>"</a:t>
            </a:r>
          </a:p>
          <a:p>
            <a:pPr marL="0" indent="0" algn="just">
              <a:lnSpc>
                <a:spcPct val="170000"/>
              </a:lnSpc>
              <a:buNone/>
            </a:pPr>
            <a:r>
              <a:rPr lang="en-US" dirty="0"/>
              <a:t>    		</a:t>
            </a:r>
            <a:r>
              <a:rPr lang="en-US" dirty="0" err="1"/>
              <a:t>android:layout_width</a:t>
            </a:r>
            <a:r>
              <a:rPr lang="en-US" dirty="0"/>
              <a:t>="</a:t>
            </a:r>
            <a:r>
              <a:rPr lang="en-US" dirty="0" err="1"/>
              <a:t>wrap_content</a:t>
            </a:r>
            <a:r>
              <a:rPr lang="en-US" dirty="0"/>
              <a:t>"</a:t>
            </a:r>
          </a:p>
          <a:p>
            <a:pPr marL="0" indent="0" algn="just">
              <a:lnSpc>
                <a:spcPct val="170000"/>
              </a:lnSpc>
              <a:buNone/>
            </a:pPr>
            <a:r>
              <a:rPr lang="en-US" dirty="0"/>
              <a:t>    		</a:t>
            </a:r>
            <a:r>
              <a:rPr lang="en-US" dirty="0" err="1"/>
              <a:t>android:layout_height</a:t>
            </a:r>
            <a:r>
              <a:rPr lang="en-US" dirty="0"/>
              <a:t>="</a:t>
            </a:r>
            <a:r>
              <a:rPr lang="en-US" dirty="0" err="1"/>
              <a:t>wrap_content</a:t>
            </a:r>
            <a:r>
              <a:rPr lang="en-US" dirty="0"/>
              <a:t>"</a:t>
            </a:r>
          </a:p>
          <a:p>
            <a:pPr marL="0" indent="0" algn="just">
              <a:lnSpc>
                <a:spcPct val="170000"/>
              </a:lnSpc>
              <a:buNone/>
            </a:pPr>
            <a:r>
              <a:rPr lang="en-US" dirty="0"/>
              <a:t>    		</a:t>
            </a:r>
            <a:r>
              <a:rPr lang="en-US" b="1" dirty="0" err="1">
                <a:highlight>
                  <a:srgbClr val="FFFF00"/>
                </a:highlight>
              </a:rPr>
              <a:t>android:indeterminate</a:t>
            </a:r>
            <a:r>
              <a:rPr lang="en-US" b="1" dirty="0">
                <a:highlight>
                  <a:srgbClr val="FFFF00"/>
                </a:highlight>
              </a:rPr>
              <a:t>="true"/&gt;</a:t>
            </a:r>
            <a:endParaRPr lang="en-CA" b="1" dirty="0">
              <a:highlight>
                <a:srgbClr val="FFFF00"/>
              </a:highlight>
            </a:endParaRPr>
          </a:p>
        </p:txBody>
      </p:sp>
    </p:spTree>
    <p:extLst>
      <p:ext uri="{BB962C8B-B14F-4D97-AF65-F5344CB8AC3E}">
        <p14:creationId xmlns:p14="http://schemas.microsoft.com/office/powerpoint/2010/main" val="595914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ACDC7F1-27BF-839D-A2E7-CCBA75A6B603}"/>
              </a:ext>
            </a:extLst>
          </p:cNvPr>
          <p:cNvGraphicFramePr>
            <a:graphicFrameLocks noGrp="1"/>
          </p:cNvGraphicFramePr>
          <p:nvPr>
            <p:ph idx="1"/>
            <p:extLst>
              <p:ext uri="{D42A27DB-BD31-4B8C-83A1-F6EECF244321}">
                <p14:modId xmlns:p14="http://schemas.microsoft.com/office/powerpoint/2010/main" val="934237829"/>
              </p:ext>
            </p:extLst>
          </p:nvPr>
        </p:nvGraphicFramePr>
        <p:xfrm>
          <a:off x="838200" y="345057"/>
          <a:ext cx="10962736" cy="6245522"/>
        </p:xfrm>
        <a:graphic>
          <a:graphicData uri="http://schemas.openxmlformats.org/drawingml/2006/table">
            <a:tbl>
              <a:tblPr/>
              <a:tblGrid>
                <a:gridCol w="3631762">
                  <a:extLst>
                    <a:ext uri="{9D8B030D-6E8A-4147-A177-3AD203B41FA5}">
                      <a16:colId xmlns:a16="http://schemas.microsoft.com/office/drawing/2014/main" val="1771762211"/>
                    </a:ext>
                  </a:extLst>
                </a:gridCol>
                <a:gridCol w="7330974">
                  <a:extLst>
                    <a:ext uri="{9D8B030D-6E8A-4147-A177-3AD203B41FA5}">
                      <a16:colId xmlns:a16="http://schemas.microsoft.com/office/drawing/2014/main" val="182272454"/>
                    </a:ext>
                  </a:extLst>
                </a:gridCol>
              </a:tblGrid>
              <a:tr h="646754">
                <a:tc>
                  <a:txBody>
                    <a:bodyPr/>
                    <a:lstStyle/>
                    <a:p>
                      <a:pPr algn="ctr" fontAlgn="base"/>
                      <a:r>
                        <a:rPr lang="en-CA" sz="24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4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57741371"/>
                  </a:ext>
                </a:extLst>
              </a:tr>
              <a:tr h="699846">
                <a:tc>
                  <a:txBody>
                    <a:bodyPr/>
                    <a:lstStyle/>
                    <a:p>
                      <a:pPr algn="ctr" fontAlgn="ctr"/>
                      <a:r>
                        <a:rPr lang="en-CA" sz="2000" b="0">
                          <a:effectLst/>
                        </a:rPr>
                        <a:t>android:id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uniquely identify the control</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4164936"/>
                  </a:ext>
                </a:extLst>
              </a:tr>
              <a:tr h="699846">
                <a:tc>
                  <a:txBody>
                    <a:bodyPr/>
                    <a:lstStyle/>
                    <a:p>
                      <a:pPr algn="ctr" fontAlgn="ctr"/>
                      <a:r>
                        <a:rPr lang="en-CA" sz="2000" b="0" dirty="0" err="1">
                          <a:effectLst/>
                        </a:rPr>
                        <a:t>android:min</a:t>
                      </a:r>
                      <a:endParaRPr lang="en-CA" sz="20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minimum value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79597612"/>
                  </a:ext>
                </a:extLst>
              </a:tr>
              <a:tr h="699846">
                <a:tc>
                  <a:txBody>
                    <a:bodyPr/>
                    <a:lstStyle/>
                    <a:p>
                      <a:pPr algn="ctr" fontAlgn="ctr"/>
                      <a:r>
                        <a:rPr lang="en-CA" sz="2000" b="0">
                          <a:effectLst/>
                        </a:rPr>
                        <a:t>android:max</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the maximum value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36049537"/>
                  </a:ext>
                </a:extLst>
              </a:tr>
              <a:tr h="699846">
                <a:tc>
                  <a:txBody>
                    <a:bodyPr/>
                    <a:lstStyle/>
                    <a:p>
                      <a:pPr algn="ctr" fontAlgn="ctr"/>
                      <a:r>
                        <a:rPr lang="en-CA" sz="2000" b="0">
                          <a:effectLst/>
                        </a:rPr>
                        <a:t>android:progress</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the default progress integer value between 0 and max.</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68135943"/>
                  </a:ext>
                </a:extLst>
              </a:tr>
              <a:tr h="699846">
                <a:tc>
                  <a:txBody>
                    <a:bodyPr/>
                    <a:lstStyle/>
                    <a:p>
                      <a:pPr algn="ctr" fontAlgn="ctr"/>
                      <a:r>
                        <a:rPr lang="en-CA" sz="2000" b="0">
                          <a:effectLst/>
                        </a:rPr>
                        <a:t>android:minHeight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the height of the progress bar.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9658550"/>
                  </a:ext>
                </a:extLst>
              </a:tr>
              <a:tr h="699846">
                <a:tc>
                  <a:txBody>
                    <a:bodyPr/>
                    <a:lstStyle/>
                    <a:p>
                      <a:pPr algn="ctr" fontAlgn="ctr"/>
                      <a:r>
                        <a:rPr lang="en-CA" sz="2000" b="0">
                          <a:effectLst/>
                        </a:rPr>
                        <a:t>android:minWidth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the width of the progress bar.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57689923"/>
                  </a:ext>
                </a:extLst>
              </a:tr>
              <a:tr h="699846">
                <a:tc>
                  <a:txBody>
                    <a:bodyPr/>
                    <a:lstStyle/>
                    <a:p>
                      <a:pPr algn="ctr" fontAlgn="ctr"/>
                      <a:r>
                        <a:rPr lang="en-CA" sz="2000" b="0">
                          <a:effectLst/>
                        </a:rPr>
                        <a:t>android:background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a:effectLst/>
                        </a:rPr>
                        <a:t>Used to set the background color for progress bar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40071113"/>
                  </a:ext>
                </a:extLst>
              </a:tr>
              <a:tr h="699846">
                <a:tc>
                  <a:txBody>
                    <a:bodyPr/>
                    <a:lstStyle/>
                    <a:p>
                      <a:pPr algn="ctr" fontAlgn="ctr"/>
                      <a:r>
                        <a:rPr lang="en-CA" sz="2000" b="0">
                          <a:effectLst/>
                        </a:rPr>
                        <a:t>android:indeterminate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rPr>
                        <a:t>Used to enable indeterminate progress mode.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2226654"/>
                  </a:ext>
                </a:extLst>
              </a:tr>
            </a:tbl>
          </a:graphicData>
        </a:graphic>
      </p:graphicFrame>
    </p:spTree>
    <p:extLst>
      <p:ext uri="{BB962C8B-B14F-4D97-AF65-F5344CB8AC3E}">
        <p14:creationId xmlns:p14="http://schemas.microsoft.com/office/powerpoint/2010/main" val="1952694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67156-FB1F-34CD-B87A-985DDD0F2E20}"/>
              </a:ext>
            </a:extLst>
          </p:cNvPr>
          <p:cNvSpPr>
            <a:spLocks noGrp="1"/>
          </p:cNvSpPr>
          <p:nvPr>
            <p:ph idx="1"/>
          </p:nvPr>
        </p:nvSpPr>
        <p:spPr>
          <a:xfrm>
            <a:off x="232913" y="215660"/>
            <a:ext cx="11835441" cy="6383548"/>
          </a:xfrm>
        </p:spPr>
        <p:txBody>
          <a:bodyPr numCol="2">
            <a:normAutofit fontScale="77500" lnSpcReduction="20000"/>
          </a:bodyPr>
          <a:lstStyle/>
          <a:p>
            <a:pPr marL="0" indent="0">
              <a:buNone/>
            </a:pPr>
            <a:r>
              <a:rPr lang="en-CA" dirty="0"/>
              <a:t>package </a:t>
            </a:r>
            <a:r>
              <a:rPr lang="en-CA" dirty="0" err="1"/>
              <a:t>com.example.myprogressbar</a:t>
            </a:r>
            <a:endParaRPr lang="en-CA" dirty="0"/>
          </a:p>
          <a:p>
            <a:pPr marL="0" indent="0">
              <a:buNone/>
            </a:pPr>
            <a:endParaRPr lang="en-CA" dirty="0"/>
          </a:p>
          <a:p>
            <a:pPr marL="0" indent="0">
              <a:buNone/>
            </a:pPr>
            <a:r>
              <a:rPr lang="en-CA" dirty="0"/>
              <a:t>import </a:t>
            </a:r>
            <a:r>
              <a:rPr lang="en-CA" dirty="0" err="1"/>
              <a:t>androidx.appcompat.app.AppCompatActivity</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android.widget.Button</a:t>
            </a:r>
            <a:endParaRPr lang="en-CA" dirty="0"/>
          </a:p>
          <a:p>
            <a:pPr marL="0" indent="0">
              <a:buNone/>
            </a:pPr>
            <a:r>
              <a:rPr lang="en-CA" b="1" dirty="0">
                <a:highlight>
                  <a:srgbClr val="FFFF00"/>
                </a:highlight>
              </a:rPr>
              <a:t>import </a:t>
            </a:r>
            <a:r>
              <a:rPr lang="en-CA" b="1" dirty="0" err="1">
                <a:highlight>
                  <a:srgbClr val="FFFF00"/>
                </a:highlight>
              </a:rPr>
              <a:t>android.widget.ProgressBar</a:t>
            </a:r>
            <a:endParaRPr lang="en-CA" b="1" dirty="0">
              <a:highlight>
                <a:srgbClr val="FFFF00"/>
              </a:highlight>
            </a:endParaRPr>
          </a:p>
          <a:p>
            <a:pPr marL="0" indent="0">
              <a:buNone/>
            </a:pPr>
            <a:r>
              <a:rPr lang="en-CA" dirty="0"/>
              <a:t>import </a:t>
            </a:r>
            <a:r>
              <a:rPr lang="en-CA" dirty="0" err="1"/>
              <a:t>android.widget.TextView</a:t>
            </a:r>
            <a:endParaRPr lang="en-CA" dirty="0"/>
          </a:p>
          <a:p>
            <a:pPr marL="0" indent="0">
              <a:buNone/>
            </a:pPr>
            <a:r>
              <a:rPr lang="en-CA" b="1" dirty="0">
                <a:highlight>
                  <a:srgbClr val="FFFF00"/>
                </a:highlight>
              </a:rPr>
              <a:t>import </a:t>
            </a:r>
            <a:r>
              <a:rPr lang="en-CA" b="1" dirty="0" err="1">
                <a:highlight>
                  <a:srgbClr val="FFFF00"/>
                </a:highlight>
              </a:rPr>
              <a:t>android.os.Handler</a:t>
            </a:r>
            <a:endParaRPr lang="en-CA" b="1" dirty="0">
              <a:highlight>
                <a:srgbClr val="FFFF00"/>
              </a:highlight>
            </a:endParaRPr>
          </a:p>
          <a:p>
            <a:pPr marL="0" indent="0">
              <a:buNone/>
            </a:pPr>
            <a:r>
              <a:rPr lang="en-CA" dirty="0"/>
              <a:t>import </a:t>
            </a:r>
            <a:r>
              <a:rPr lang="en-CA" dirty="0" err="1"/>
              <a:t>android.view.View</a:t>
            </a: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endParaRPr lang="en-CA" dirty="0"/>
          </a:p>
          <a:p>
            <a:pPr marL="0" indent="0">
              <a:buNone/>
            </a:pPr>
            <a:r>
              <a:rPr lang="en-CA" dirty="0"/>
              <a:t>    private var </a:t>
            </a:r>
            <a:r>
              <a:rPr lang="en-CA" dirty="0" err="1"/>
              <a:t>progressBar</a:t>
            </a:r>
            <a:r>
              <a:rPr lang="en-CA" dirty="0"/>
              <a:t>: </a:t>
            </a:r>
            <a:r>
              <a:rPr lang="en-CA" dirty="0" err="1"/>
              <a:t>ProgressBar</a:t>
            </a:r>
            <a:r>
              <a:rPr lang="en-CA" dirty="0"/>
              <a:t>? = null</a:t>
            </a:r>
          </a:p>
          <a:p>
            <a:pPr marL="0" indent="0">
              <a:buNone/>
            </a:pPr>
            <a:r>
              <a:rPr lang="en-CA" dirty="0"/>
              <a:t>    private var </a:t>
            </a:r>
            <a:r>
              <a:rPr lang="en-CA" dirty="0" err="1"/>
              <a:t>i</a:t>
            </a:r>
            <a:r>
              <a:rPr lang="en-CA" dirty="0"/>
              <a:t> = 0</a:t>
            </a:r>
          </a:p>
          <a:p>
            <a:pPr marL="0" indent="0">
              <a:buNone/>
            </a:pPr>
            <a:r>
              <a:rPr lang="en-CA" dirty="0"/>
              <a:t>    private var </a:t>
            </a:r>
            <a:r>
              <a:rPr lang="en-CA" dirty="0" err="1"/>
              <a:t>txtView</a:t>
            </a:r>
            <a:r>
              <a:rPr lang="en-CA" dirty="0"/>
              <a:t>: </a:t>
            </a:r>
            <a:r>
              <a:rPr lang="en-CA" dirty="0" err="1"/>
              <a:t>TextView</a:t>
            </a:r>
            <a:r>
              <a:rPr lang="en-CA" dirty="0"/>
              <a:t>? = null</a:t>
            </a:r>
          </a:p>
          <a:p>
            <a:pPr marL="0" indent="0">
              <a:buNone/>
            </a:pPr>
            <a:r>
              <a:rPr lang="en-CA" dirty="0"/>
              <a:t>    private </a:t>
            </a:r>
            <a:r>
              <a:rPr lang="en-CA" dirty="0" err="1"/>
              <a:t>val</a:t>
            </a:r>
            <a:r>
              <a:rPr lang="en-CA" dirty="0"/>
              <a:t> handler = Handler()</a:t>
            </a:r>
          </a:p>
          <a:p>
            <a:pPr marL="0" indent="0">
              <a:buNone/>
            </a:pPr>
            <a:endParaRPr lang="en-CA" dirty="0"/>
          </a:p>
          <a:p>
            <a:pPr marL="0" indent="0">
              <a:buNone/>
            </a:pPr>
            <a:endParaRPr lang="en-CA" dirty="0"/>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endParaRPr lang="en-CA" dirty="0"/>
          </a:p>
          <a:p>
            <a:pPr marL="0" indent="0">
              <a:buNone/>
            </a:pPr>
            <a:r>
              <a:rPr lang="en-CA" dirty="0"/>
              <a:t>        // finding </a:t>
            </a:r>
            <a:r>
              <a:rPr lang="en-CA" dirty="0" err="1"/>
              <a:t>progressbar</a:t>
            </a:r>
            <a:r>
              <a:rPr lang="en-CA" dirty="0"/>
              <a:t> by its id</a:t>
            </a:r>
          </a:p>
          <a:p>
            <a:pPr marL="0" indent="0">
              <a:buNone/>
            </a:pPr>
            <a:r>
              <a:rPr lang="en-CA" b="1" dirty="0">
                <a:highlight>
                  <a:srgbClr val="FFFF00"/>
                </a:highlight>
              </a:rPr>
              <a:t>        </a:t>
            </a:r>
            <a:r>
              <a:rPr lang="en-CA" b="1" dirty="0" err="1">
                <a:highlight>
                  <a:srgbClr val="FFFF00"/>
                </a:highlight>
              </a:rPr>
              <a:t>val</a:t>
            </a:r>
            <a:r>
              <a:rPr lang="en-CA" b="1" dirty="0">
                <a:highlight>
                  <a:srgbClr val="FFFF00"/>
                </a:highlight>
              </a:rPr>
              <a:t> </a:t>
            </a:r>
            <a:r>
              <a:rPr lang="en-CA" b="1" dirty="0" err="1">
                <a:highlight>
                  <a:srgbClr val="FFFF00"/>
                </a:highlight>
              </a:rPr>
              <a:t>progressBar</a:t>
            </a:r>
            <a:r>
              <a:rPr lang="en-CA" b="1" dirty="0">
                <a:highlight>
                  <a:srgbClr val="FFFF00"/>
                </a:highlight>
              </a:rPr>
              <a:t> = </a:t>
            </a:r>
            <a:r>
              <a:rPr lang="en-CA" b="1" dirty="0" err="1">
                <a:highlight>
                  <a:srgbClr val="FFFF00"/>
                </a:highlight>
              </a:rPr>
              <a:t>findViewById</a:t>
            </a:r>
            <a:r>
              <a:rPr lang="en-CA" b="1" dirty="0">
                <a:highlight>
                  <a:srgbClr val="FFFF00"/>
                </a:highlight>
              </a:rPr>
              <a:t>&lt;</a:t>
            </a:r>
            <a:r>
              <a:rPr lang="en-CA" b="1" dirty="0" err="1">
                <a:highlight>
                  <a:srgbClr val="FFFF00"/>
                </a:highlight>
              </a:rPr>
              <a:t>ProgressBar</a:t>
            </a:r>
            <a:r>
              <a:rPr lang="en-CA" b="1" dirty="0">
                <a:highlight>
                  <a:srgbClr val="FFFF00"/>
                </a:highlight>
              </a:rPr>
              <a:t>&gt;(</a:t>
            </a:r>
            <a:r>
              <a:rPr lang="en-CA" b="1" dirty="0" err="1">
                <a:highlight>
                  <a:srgbClr val="FFFF00"/>
                </a:highlight>
              </a:rPr>
              <a:t>R.id.progress_Bar</a:t>
            </a:r>
            <a:r>
              <a:rPr lang="en-CA" b="1" dirty="0">
                <a:highlight>
                  <a:srgbClr val="FFFF00"/>
                </a:highlight>
              </a:rPr>
              <a:t>) as </a:t>
            </a:r>
            <a:r>
              <a:rPr lang="en-CA" b="1" dirty="0" err="1">
                <a:highlight>
                  <a:srgbClr val="FFFF00"/>
                </a:highlight>
              </a:rPr>
              <a:t>ProgressBar</a:t>
            </a:r>
            <a:endParaRPr lang="en-CA" b="1" dirty="0">
              <a:highlight>
                <a:srgbClr val="FFFF00"/>
              </a:highlight>
            </a:endParaRPr>
          </a:p>
          <a:p>
            <a:pPr marL="0" indent="0">
              <a:buNone/>
            </a:pPr>
            <a:endParaRPr lang="en-CA" dirty="0"/>
          </a:p>
          <a:p>
            <a:pPr marL="0" indent="0">
              <a:buNone/>
            </a:pPr>
            <a:r>
              <a:rPr lang="en-CA" dirty="0"/>
              <a:t>        // finding </a:t>
            </a:r>
            <a:r>
              <a:rPr lang="en-CA" dirty="0" err="1"/>
              <a:t>textview</a:t>
            </a:r>
            <a:r>
              <a:rPr lang="en-CA" dirty="0"/>
              <a:t> by its id</a:t>
            </a:r>
          </a:p>
          <a:p>
            <a:pPr marL="0" indent="0">
              <a:buNone/>
            </a:pPr>
            <a:r>
              <a:rPr lang="en-CA" dirty="0"/>
              <a:t>        </a:t>
            </a:r>
            <a:r>
              <a:rPr lang="en-CA" dirty="0" err="1"/>
              <a:t>val</a:t>
            </a:r>
            <a:r>
              <a:rPr lang="en-CA" dirty="0"/>
              <a:t> </a:t>
            </a:r>
            <a:r>
              <a:rPr lang="en-CA" dirty="0" err="1"/>
              <a:t>txtView</a:t>
            </a:r>
            <a:r>
              <a:rPr lang="en-CA" dirty="0"/>
              <a:t> = </a:t>
            </a:r>
            <a:r>
              <a:rPr lang="en-CA" dirty="0" err="1"/>
              <a:t>findViewById</a:t>
            </a:r>
            <a:r>
              <a:rPr lang="en-CA" dirty="0"/>
              <a:t>&lt;</a:t>
            </a:r>
            <a:r>
              <a:rPr lang="en-CA" dirty="0" err="1"/>
              <a:t>TextView</a:t>
            </a:r>
            <a:r>
              <a:rPr lang="en-CA" dirty="0"/>
              <a:t>&gt;(</a:t>
            </a:r>
            <a:r>
              <a:rPr lang="en-CA" dirty="0" err="1"/>
              <a:t>R.id.text_view</a:t>
            </a:r>
            <a:r>
              <a:rPr lang="en-CA" dirty="0"/>
              <a:t>)</a:t>
            </a:r>
          </a:p>
          <a:p>
            <a:pPr marL="0" indent="0">
              <a:buNone/>
            </a:pPr>
            <a:endParaRPr lang="en-CA" dirty="0"/>
          </a:p>
          <a:p>
            <a:pPr marL="0" indent="0">
              <a:buNone/>
            </a:pPr>
            <a:r>
              <a:rPr lang="en-CA" dirty="0"/>
              <a:t>        // finding button by its id</a:t>
            </a:r>
          </a:p>
          <a:p>
            <a:pPr marL="0" indent="0">
              <a:buNone/>
            </a:pPr>
            <a:r>
              <a:rPr lang="en-CA" dirty="0"/>
              <a:t>        </a:t>
            </a:r>
            <a:r>
              <a:rPr lang="en-CA" dirty="0" err="1"/>
              <a:t>val</a:t>
            </a:r>
            <a:r>
              <a:rPr lang="en-CA" dirty="0"/>
              <a:t> </a:t>
            </a:r>
            <a:r>
              <a:rPr lang="en-CA" dirty="0" err="1"/>
              <a:t>btn</a:t>
            </a:r>
            <a:r>
              <a:rPr lang="en-CA" dirty="0"/>
              <a:t> = </a:t>
            </a:r>
            <a:r>
              <a:rPr lang="en-CA" dirty="0" err="1"/>
              <a:t>findViewById</a:t>
            </a:r>
            <a:r>
              <a:rPr lang="en-CA" dirty="0"/>
              <a:t>&lt;Button&gt;(</a:t>
            </a:r>
            <a:r>
              <a:rPr lang="en-CA" dirty="0" err="1"/>
              <a:t>R.id.show_button</a:t>
            </a:r>
            <a:r>
              <a:rPr lang="en-CA" dirty="0"/>
              <a:t>)</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2181593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8EFC2-779E-8B7E-75A8-B21548CCB3BB}"/>
              </a:ext>
            </a:extLst>
          </p:cNvPr>
          <p:cNvSpPr>
            <a:spLocks noGrp="1"/>
          </p:cNvSpPr>
          <p:nvPr>
            <p:ph idx="1"/>
          </p:nvPr>
        </p:nvSpPr>
        <p:spPr>
          <a:xfrm>
            <a:off x="146649" y="319176"/>
            <a:ext cx="11982091" cy="6323163"/>
          </a:xfrm>
        </p:spPr>
        <p:txBody>
          <a:bodyPr numCol="2">
            <a:noAutofit/>
          </a:bodyPr>
          <a:lstStyle/>
          <a:p>
            <a:pPr marL="0" indent="0">
              <a:buNone/>
            </a:pPr>
            <a:r>
              <a:rPr lang="en-CA" sz="1600" dirty="0"/>
              <a:t> // handling click on button</a:t>
            </a:r>
            <a:endParaRPr lang="en-US" sz="1600" dirty="0"/>
          </a:p>
          <a:p>
            <a:pPr marL="0" indent="0">
              <a:buNone/>
            </a:pPr>
            <a:r>
              <a:rPr lang="en-US" sz="1600" dirty="0"/>
              <a:t> </a:t>
            </a:r>
            <a:r>
              <a:rPr lang="en-US" sz="1600" dirty="0" err="1"/>
              <a:t>btn.setOnClickListener</a:t>
            </a:r>
            <a:r>
              <a:rPr lang="en-US" sz="1600" dirty="0"/>
              <a:t> {</a:t>
            </a:r>
          </a:p>
          <a:p>
            <a:pPr marL="0" indent="0">
              <a:buNone/>
            </a:pPr>
            <a:r>
              <a:rPr lang="en-US" sz="1600" dirty="0"/>
              <a:t>// setting the </a:t>
            </a:r>
            <a:r>
              <a:rPr lang="en-US" sz="1600" dirty="0" err="1"/>
              <a:t>progressbar</a:t>
            </a:r>
            <a:r>
              <a:rPr lang="en-US" sz="1600" dirty="0"/>
              <a:t> visibility to visible</a:t>
            </a:r>
          </a:p>
          <a:p>
            <a:pPr marL="0" indent="0">
              <a:buNone/>
            </a:pPr>
            <a:r>
              <a:rPr lang="en-US" sz="1600" dirty="0"/>
              <a:t>            </a:t>
            </a:r>
            <a:r>
              <a:rPr lang="en-US" sz="1600" b="1" dirty="0" err="1">
                <a:highlight>
                  <a:srgbClr val="FFFF00"/>
                </a:highlight>
              </a:rPr>
              <a:t>progressBar.visibility</a:t>
            </a:r>
            <a:r>
              <a:rPr lang="en-US" sz="1600" b="1" dirty="0">
                <a:highlight>
                  <a:srgbClr val="FFFF00"/>
                </a:highlight>
              </a:rPr>
              <a:t> = </a:t>
            </a:r>
            <a:r>
              <a:rPr lang="en-US" sz="1600" b="1" dirty="0" err="1">
                <a:highlight>
                  <a:srgbClr val="FFFF00"/>
                </a:highlight>
              </a:rPr>
              <a:t>View.VISIBLE</a:t>
            </a:r>
            <a:endParaRPr lang="en-US" sz="1600" b="1" dirty="0">
              <a:highlight>
                <a:srgbClr val="FFFF00"/>
              </a:highlight>
            </a:endParaRPr>
          </a:p>
          <a:p>
            <a:pPr marL="0" indent="0">
              <a:buNone/>
            </a:pPr>
            <a:endParaRPr lang="en-US" sz="1600" dirty="0"/>
          </a:p>
          <a:p>
            <a:pPr marL="0" indent="0">
              <a:buNone/>
            </a:pPr>
            <a:r>
              <a:rPr lang="en-US" sz="1600" dirty="0"/>
              <a:t>            </a:t>
            </a:r>
            <a:r>
              <a:rPr lang="en-US" sz="1600" dirty="0" err="1"/>
              <a:t>i</a:t>
            </a:r>
            <a:r>
              <a:rPr lang="en-US" sz="1600" dirty="0"/>
              <a:t> = </a:t>
            </a:r>
            <a:r>
              <a:rPr lang="en-US" sz="1600" dirty="0" err="1"/>
              <a:t>progressBar.progress</a:t>
            </a:r>
            <a:endParaRPr lang="en-US" sz="1600" dirty="0"/>
          </a:p>
          <a:p>
            <a:pPr marL="0" indent="0">
              <a:buNone/>
            </a:pPr>
            <a:endParaRPr lang="en-US" sz="1600" dirty="0"/>
          </a:p>
          <a:p>
            <a:pPr marL="0" indent="0">
              <a:buNone/>
            </a:pPr>
            <a:r>
              <a:rPr lang="en-US" sz="1600" dirty="0"/>
              <a:t>            Thread(Runnable {</a:t>
            </a:r>
          </a:p>
          <a:p>
            <a:pPr marL="0" indent="0">
              <a:buNone/>
            </a:pPr>
            <a:r>
              <a:rPr lang="en-US" sz="1600" dirty="0"/>
              <a:t>// loop will run until the value of </a:t>
            </a:r>
            <a:r>
              <a:rPr lang="en-US" sz="1600" dirty="0" err="1"/>
              <a:t>i</a:t>
            </a:r>
            <a:r>
              <a:rPr lang="en-US" sz="1600" dirty="0"/>
              <a:t> becomes 99</a:t>
            </a:r>
          </a:p>
          <a:p>
            <a:pPr marL="0" indent="0">
              <a:buNone/>
            </a:pPr>
            <a:r>
              <a:rPr lang="en-US" sz="1600" dirty="0"/>
              <a:t>                while (</a:t>
            </a:r>
            <a:r>
              <a:rPr lang="en-US" sz="1600" dirty="0" err="1"/>
              <a:t>i</a:t>
            </a:r>
            <a:r>
              <a:rPr lang="en-US" sz="1600" dirty="0"/>
              <a:t> &lt; 100) {</a:t>
            </a:r>
          </a:p>
          <a:p>
            <a:pPr marL="0" indent="0">
              <a:buNone/>
            </a:pPr>
            <a:r>
              <a:rPr lang="en-US" sz="1600" dirty="0"/>
              <a:t>                    </a:t>
            </a:r>
            <a:r>
              <a:rPr lang="en-US" sz="1600" dirty="0" err="1"/>
              <a:t>i</a:t>
            </a:r>
            <a:r>
              <a:rPr lang="en-US" sz="1600" dirty="0"/>
              <a:t> += 1</a:t>
            </a:r>
          </a:p>
          <a:p>
            <a:pPr marL="0" indent="0">
              <a:buNone/>
            </a:pPr>
            <a:r>
              <a:rPr lang="en-US" sz="1600" dirty="0"/>
              <a:t>                    </a:t>
            </a:r>
          </a:p>
          <a:p>
            <a:pPr marL="0" indent="0">
              <a:buNone/>
            </a:pPr>
            <a:r>
              <a:rPr lang="en-US" sz="1600" dirty="0"/>
              <a:t>// Update the progress bar and display the current value</a:t>
            </a:r>
          </a:p>
          <a:p>
            <a:pPr marL="0" indent="0">
              <a:buNone/>
            </a:pPr>
            <a:r>
              <a:rPr lang="en-US" sz="1600" dirty="0"/>
              <a:t>                    </a:t>
            </a:r>
            <a:r>
              <a:rPr lang="en-US" sz="1600" dirty="0" err="1"/>
              <a:t>handler.post</a:t>
            </a:r>
            <a:r>
              <a:rPr lang="en-US" sz="1600" dirty="0"/>
              <a:t>(Runnable {</a:t>
            </a:r>
          </a:p>
          <a:p>
            <a:pPr marL="0" indent="0">
              <a:buNone/>
            </a:pPr>
            <a:r>
              <a:rPr lang="en-US" sz="1600" dirty="0"/>
              <a:t>                        </a:t>
            </a:r>
            <a:r>
              <a:rPr lang="en-US" sz="1600" dirty="0" err="1"/>
              <a:t>progressBar.progress</a:t>
            </a:r>
            <a:r>
              <a:rPr lang="en-US" sz="1600" dirty="0"/>
              <a:t> = </a:t>
            </a:r>
            <a:r>
              <a:rPr lang="en-US" sz="1600" dirty="0" err="1"/>
              <a:t>i</a:t>
            </a:r>
            <a:endParaRPr lang="en-US" sz="1600" dirty="0"/>
          </a:p>
          <a:p>
            <a:pPr marL="0" indent="0">
              <a:buNone/>
            </a:pPr>
            <a:r>
              <a:rPr lang="en-US" sz="1600" dirty="0"/>
              <a:t>                        // setting current progress to the </a:t>
            </a:r>
            <a:r>
              <a:rPr lang="en-US" sz="1600" dirty="0" err="1"/>
              <a:t>textview</a:t>
            </a:r>
            <a:endParaRPr lang="en-US" sz="1600" dirty="0"/>
          </a:p>
          <a:p>
            <a:pPr marL="0" indent="0">
              <a:buNone/>
            </a:pPr>
            <a:r>
              <a:rPr lang="en-US" sz="1600" dirty="0"/>
              <a:t>                        </a:t>
            </a:r>
            <a:r>
              <a:rPr lang="en-US" sz="1600" dirty="0" err="1"/>
              <a:t>txtView</a:t>
            </a:r>
            <a:r>
              <a:rPr lang="en-US" sz="1600" dirty="0"/>
              <a:t>!!.text = </a:t>
            </a:r>
            <a:r>
              <a:rPr lang="en-US" sz="1600" dirty="0" err="1"/>
              <a:t>i.toString</a:t>
            </a:r>
            <a:r>
              <a:rPr lang="en-US" sz="1600" dirty="0"/>
              <a:t>() + "/" + </a:t>
            </a:r>
            <a:r>
              <a:rPr lang="en-US" sz="1600" dirty="0" err="1"/>
              <a:t>progressBar.max</a:t>
            </a:r>
            <a:endParaRPr lang="en-US" sz="1600" dirty="0"/>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try {</a:t>
            </a:r>
          </a:p>
          <a:p>
            <a:pPr marL="0" indent="0">
              <a:buNone/>
            </a:pPr>
            <a:r>
              <a:rPr lang="en-US" sz="1600" dirty="0"/>
              <a:t>                        </a:t>
            </a:r>
            <a:r>
              <a:rPr lang="en-US" sz="1600" dirty="0" err="1"/>
              <a:t>Thread.sleep</a:t>
            </a:r>
            <a:r>
              <a:rPr lang="en-US" sz="1600" dirty="0"/>
              <a:t>(100)</a:t>
            </a:r>
          </a:p>
          <a:p>
            <a:pPr marL="0" indent="0">
              <a:buNone/>
            </a:pPr>
            <a:r>
              <a:rPr lang="en-US" sz="1600" dirty="0"/>
              <a:t>                    } catch (e: </a:t>
            </a:r>
            <a:r>
              <a:rPr lang="en-US" sz="1600" dirty="0" err="1"/>
              <a:t>InterruptedException</a:t>
            </a:r>
            <a:r>
              <a:rPr lang="en-US" sz="1600" dirty="0"/>
              <a:t>) {</a:t>
            </a:r>
          </a:p>
          <a:p>
            <a:pPr marL="0" indent="0">
              <a:buNone/>
            </a:pPr>
            <a:r>
              <a:rPr lang="en-US" sz="1600" dirty="0"/>
              <a:t>                        </a:t>
            </a:r>
            <a:r>
              <a:rPr lang="en-US" sz="1600" dirty="0" err="1"/>
              <a:t>e.printStackTrace</a:t>
            </a:r>
            <a:r>
              <a:rPr lang="en-US" sz="1600" dirty="0"/>
              <a:t>()</a:t>
            </a:r>
          </a:p>
          <a:p>
            <a:pPr marL="0" indent="0">
              <a:buNone/>
            </a:pPr>
            <a:r>
              <a:rPr lang="en-US" sz="1600" dirty="0"/>
              <a:t>                    }</a:t>
            </a:r>
          </a:p>
          <a:p>
            <a:pPr marL="0" indent="0">
              <a:buNone/>
            </a:pPr>
            <a:r>
              <a:rPr lang="en-US" sz="1600" dirty="0"/>
              <a:t>                }</a:t>
            </a:r>
          </a:p>
          <a:p>
            <a:pPr marL="0" indent="0">
              <a:buNone/>
            </a:pPr>
            <a:endParaRPr lang="en-US" sz="1600" dirty="0"/>
          </a:p>
          <a:p>
            <a:pPr marL="0" indent="0">
              <a:buNone/>
            </a:pPr>
            <a:r>
              <a:rPr lang="en-US" sz="1600" dirty="0"/>
              <a:t>// setting the visibility of the </a:t>
            </a:r>
            <a:r>
              <a:rPr lang="en-US" sz="1600" dirty="0" err="1"/>
              <a:t>progressbar</a:t>
            </a:r>
            <a:r>
              <a:rPr lang="en-US" sz="1600" dirty="0"/>
              <a:t> to invisible</a:t>
            </a:r>
          </a:p>
          <a:p>
            <a:pPr marL="0" indent="0">
              <a:buNone/>
            </a:pPr>
            <a:r>
              <a:rPr lang="en-US" sz="1600" dirty="0"/>
              <a:t>                // or you can use </a:t>
            </a:r>
            <a:r>
              <a:rPr lang="en-US" sz="1600" dirty="0" err="1"/>
              <a:t>View.GONE</a:t>
            </a:r>
            <a:r>
              <a:rPr lang="en-US" sz="1600" dirty="0"/>
              <a:t> instead of invisible</a:t>
            </a:r>
          </a:p>
          <a:p>
            <a:pPr marL="0" indent="0">
              <a:buNone/>
            </a:pPr>
            <a:r>
              <a:rPr lang="en-US" sz="1600" dirty="0"/>
              <a:t>                // </a:t>
            </a:r>
            <a:r>
              <a:rPr lang="en-US" sz="1600" dirty="0" err="1"/>
              <a:t>View.GONE</a:t>
            </a:r>
            <a:r>
              <a:rPr lang="en-US" sz="1600" dirty="0"/>
              <a:t> will remove the </a:t>
            </a:r>
            <a:r>
              <a:rPr lang="en-US" sz="1600" dirty="0" err="1"/>
              <a:t>progressbar</a:t>
            </a:r>
            <a:endParaRPr lang="en-US" sz="1600" dirty="0"/>
          </a:p>
          <a:p>
            <a:pPr marL="0" indent="0">
              <a:buNone/>
            </a:pPr>
            <a:r>
              <a:rPr lang="en-US" sz="1600" dirty="0"/>
              <a:t>                </a:t>
            </a:r>
            <a:r>
              <a:rPr lang="en-US" sz="1600" b="1" dirty="0" err="1">
                <a:highlight>
                  <a:srgbClr val="FFFF00"/>
                </a:highlight>
              </a:rPr>
              <a:t>progressBar.visibility</a:t>
            </a:r>
            <a:r>
              <a:rPr lang="en-US" sz="1600" b="1" dirty="0">
                <a:highlight>
                  <a:srgbClr val="FFFF00"/>
                </a:highlight>
              </a:rPr>
              <a:t> = </a:t>
            </a:r>
            <a:r>
              <a:rPr lang="en-US" sz="1600" b="1" dirty="0" err="1">
                <a:highlight>
                  <a:srgbClr val="FFFF00"/>
                </a:highlight>
              </a:rPr>
              <a:t>View.INVISIBLE</a:t>
            </a:r>
            <a:endParaRPr lang="en-US" sz="1600" b="1" dirty="0">
              <a:highlight>
                <a:srgbClr val="FFFF00"/>
              </a:highlight>
            </a:endParaRPr>
          </a:p>
          <a:p>
            <a:pPr marL="0" indent="0">
              <a:buNone/>
            </a:pPr>
            <a:endParaRPr lang="en-US" sz="1600" dirty="0"/>
          </a:p>
          <a:p>
            <a:pPr marL="0" indent="0">
              <a:buNone/>
            </a:pPr>
            <a:r>
              <a:rPr lang="en-US" sz="1600" dirty="0"/>
              <a:t>            }).start()</a:t>
            </a:r>
          </a:p>
          <a:p>
            <a:pPr marL="0" indent="0">
              <a:buNone/>
            </a:pPr>
            <a:r>
              <a:rPr lang="en-US" sz="1600" dirty="0"/>
              <a:t>        }</a:t>
            </a:r>
          </a:p>
          <a:p>
            <a:pPr marL="0" indent="0">
              <a:buNone/>
            </a:pPr>
            <a:r>
              <a:rPr lang="en-US" sz="1600" dirty="0"/>
              <a:t>    }</a:t>
            </a:r>
          </a:p>
          <a:p>
            <a:pPr marL="0" indent="0">
              <a:buNone/>
            </a:pPr>
            <a:r>
              <a:rPr lang="en-US" sz="1600" dirty="0"/>
              <a:t>}</a:t>
            </a:r>
          </a:p>
          <a:p>
            <a:pPr marL="0" indent="0">
              <a:buNone/>
            </a:pPr>
            <a:endParaRPr lang="en-US" sz="1600" dirty="0"/>
          </a:p>
          <a:p>
            <a:pPr marL="0" indent="0">
              <a:buNone/>
            </a:pPr>
            <a:endParaRPr lang="en-US" sz="1600" dirty="0"/>
          </a:p>
          <a:p>
            <a:pPr marL="0" indent="0">
              <a:buNone/>
            </a:pPr>
            <a:endParaRPr lang="en-CA" sz="1600" dirty="0"/>
          </a:p>
        </p:txBody>
      </p:sp>
    </p:spTree>
    <p:extLst>
      <p:ext uri="{BB962C8B-B14F-4D97-AF65-F5344CB8AC3E}">
        <p14:creationId xmlns:p14="http://schemas.microsoft.com/office/powerpoint/2010/main" val="242886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A4AF5-8761-746E-9157-AA8D55DFEBF2}"/>
              </a:ext>
            </a:extLst>
          </p:cNvPr>
          <p:cNvSpPr>
            <a:spLocks noGrp="1"/>
          </p:cNvSpPr>
          <p:nvPr>
            <p:ph idx="1"/>
          </p:nvPr>
        </p:nvSpPr>
        <p:spPr>
          <a:xfrm>
            <a:off x="448574" y="258792"/>
            <a:ext cx="11576649" cy="5918171"/>
          </a:xfrm>
        </p:spPr>
        <p:txBody>
          <a:bodyPr numCol="2">
            <a:normAutofit fontScale="62500" lnSpcReduction="20000"/>
          </a:bodyPr>
          <a:lstStyle/>
          <a:p>
            <a:pPr marL="0" indent="0">
              <a:buNone/>
            </a:pPr>
            <a:r>
              <a:rPr lang="en-CA" sz="3600" b="1" u="sng" dirty="0"/>
              <a:t>activity_main.xml</a:t>
            </a:r>
          </a:p>
          <a:p>
            <a:pPr marL="0" indent="0">
              <a:buNone/>
            </a:pPr>
            <a:r>
              <a:rPr lang="en-CA" dirty="0"/>
              <a:t>&lt;?xml version="1.0" encoding="utf-8"?&gt;</a:t>
            </a:r>
          </a:p>
          <a:p>
            <a:pPr marL="0" indent="0">
              <a:buNone/>
            </a:pPr>
            <a:r>
              <a:rPr lang="en-CA" dirty="0"/>
              <a:t>&lt;</a:t>
            </a:r>
            <a:r>
              <a:rPr lang="en-CA" dirty="0" err="1"/>
              <a:t>RelativeLayout</a:t>
            </a:r>
            <a:endParaRPr lang="en-CA" dirty="0"/>
          </a:p>
          <a:p>
            <a:pPr marL="0" indent="0">
              <a:buNone/>
            </a:pP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xmlns:app</a:t>
            </a:r>
            <a:r>
              <a:rPr lang="en-CA" dirty="0"/>
              <a:t>="http://schemas.android.com/</a:t>
            </a:r>
            <a:r>
              <a:rPr lang="en-CA" dirty="0" err="1"/>
              <a:t>apk</a:t>
            </a:r>
            <a:r>
              <a:rPr lang="en-CA" dirty="0"/>
              <a:t>/res-auto"</a:t>
            </a:r>
          </a:p>
          <a:p>
            <a:pPr marL="0" indent="0">
              <a:buNone/>
            </a:pPr>
            <a:r>
              <a:rPr lang="en-CA" dirty="0"/>
              <a:t>    </a:t>
            </a:r>
            <a:r>
              <a:rPr lang="en-CA" dirty="0" err="1"/>
              <a:t>xmlns:tools</a:t>
            </a:r>
            <a:r>
              <a:rPr lang="en-CA" dirty="0"/>
              <a:t>="http://schemas.android.com/tools"</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tools:context</a:t>
            </a:r>
            <a:r>
              <a:rPr lang="en-CA" dirty="0"/>
              <a:t>=".</a:t>
            </a:r>
            <a:r>
              <a:rPr lang="en-CA" dirty="0" err="1"/>
              <a:t>MainActivity</a:t>
            </a:r>
            <a:r>
              <a:rPr lang="en-CA" dirty="0"/>
              <a:t>"&gt;</a:t>
            </a:r>
          </a:p>
          <a:p>
            <a:pPr marL="0" indent="0">
              <a:buNone/>
            </a:pPr>
            <a:endParaRPr lang="en-CA" dirty="0"/>
          </a:p>
          <a:p>
            <a:pPr marL="0" indent="0">
              <a:buNone/>
            </a:pPr>
            <a:r>
              <a:rPr lang="en-CA" dirty="0"/>
              <a:t>    </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&lt;!-- adding progress bar --&gt;</a:t>
            </a:r>
          </a:p>
          <a:p>
            <a:pPr marL="0" indent="0">
              <a:buNone/>
            </a:pPr>
            <a:r>
              <a:rPr lang="en-CA" dirty="0"/>
              <a:t>    &lt;</a:t>
            </a:r>
            <a:r>
              <a:rPr lang="en-CA" dirty="0" err="1"/>
              <a:t>ProgressBar</a:t>
            </a:r>
            <a:endParaRPr lang="en-CA" dirty="0"/>
          </a:p>
          <a:p>
            <a:pPr marL="0" indent="0">
              <a:buNone/>
            </a:pPr>
            <a:r>
              <a:rPr lang="en-CA" dirty="0"/>
              <a:t>        </a:t>
            </a:r>
            <a:r>
              <a:rPr lang="en-CA" dirty="0" err="1"/>
              <a:t>android:id</a:t>
            </a:r>
            <a:r>
              <a:rPr lang="en-CA" dirty="0"/>
              <a:t>="@+id/</a:t>
            </a:r>
            <a:r>
              <a:rPr lang="en-CA" dirty="0" err="1"/>
              <a:t>progress_Bar</a:t>
            </a:r>
            <a:r>
              <a:rPr lang="en-CA" dirty="0"/>
              <a:t>"</a:t>
            </a:r>
          </a:p>
          <a:p>
            <a:pPr marL="0" indent="0">
              <a:buNone/>
            </a:pPr>
            <a:r>
              <a:rPr lang="en-CA" dirty="0"/>
              <a:t>        style="?</a:t>
            </a:r>
            <a:r>
              <a:rPr lang="en-CA" dirty="0" err="1"/>
              <a:t>android:attr</a:t>
            </a:r>
            <a:r>
              <a:rPr lang="en-CA" dirty="0"/>
              <a:t>/</a:t>
            </a:r>
            <a:r>
              <a:rPr lang="en-CA" dirty="0" err="1"/>
              <a:t>progressBarStyle</a:t>
            </a:r>
            <a:r>
              <a:rPr lang="en-CA" dirty="0"/>
              <a:t>"</a:t>
            </a:r>
          </a:p>
          <a:p>
            <a:pPr marL="0" indent="0">
              <a:buNone/>
            </a:pPr>
            <a:r>
              <a:rPr lang="en-CA" dirty="0"/>
              <a:t>        </a:t>
            </a:r>
            <a:r>
              <a:rPr lang="en-CA" dirty="0" err="1"/>
              <a:t>android:layout_width</a:t>
            </a:r>
            <a:r>
              <a:rPr lang="en-CA" dirty="0"/>
              <a:t>="200dp"</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android:layout_marginLeft</a:t>
            </a:r>
            <a:r>
              <a:rPr lang="en-CA" dirty="0"/>
              <a:t>="70dp"</a:t>
            </a:r>
          </a:p>
          <a:p>
            <a:pPr marL="0" indent="0">
              <a:buNone/>
            </a:pPr>
            <a:r>
              <a:rPr lang="en-CA" dirty="0"/>
              <a:t>        </a:t>
            </a:r>
            <a:r>
              <a:rPr lang="en-CA" dirty="0" err="1"/>
              <a:t>android:layout_marginTop</a:t>
            </a:r>
            <a:r>
              <a:rPr lang="en-CA" dirty="0"/>
              <a:t>="150dp"</a:t>
            </a:r>
          </a:p>
          <a:p>
            <a:pPr marL="0" indent="0">
              <a:buNone/>
            </a:pPr>
            <a:r>
              <a:rPr lang="en-CA" dirty="0"/>
              <a:t>        </a:t>
            </a:r>
            <a:r>
              <a:rPr lang="en-CA" dirty="0" err="1"/>
              <a:t>android:indeterminate</a:t>
            </a:r>
            <a:r>
              <a:rPr lang="en-CA" dirty="0"/>
              <a:t> = "true"</a:t>
            </a:r>
          </a:p>
          <a:p>
            <a:pPr marL="0" indent="0">
              <a:buNone/>
            </a:pPr>
            <a:r>
              <a:rPr lang="en-CA" dirty="0"/>
              <a:t>        </a:t>
            </a:r>
            <a:r>
              <a:rPr lang="en-CA" dirty="0" err="1"/>
              <a:t>android:max</a:t>
            </a:r>
            <a:r>
              <a:rPr lang="en-CA" dirty="0"/>
              <a:t>="100"</a:t>
            </a:r>
          </a:p>
          <a:p>
            <a:pPr marL="0" indent="0">
              <a:buNone/>
            </a:pPr>
            <a:r>
              <a:rPr lang="en-CA" dirty="0"/>
              <a:t>        </a:t>
            </a:r>
            <a:r>
              <a:rPr lang="en-CA" dirty="0" err="1"/>
              <a:t>android:minWidth</a:t>
            </a:r>
            <a:r>
              <a:rPr lang="en-CA" dirty="0"/>
              <a:t>="200dp"</a:t>
            </a:r>
          </a:p>
          <a:p>
            <a:pPr marL="0" indent="0">
              <a:buNone/>
            </a:pPr>
            <a:r>
              <a:rPr lang="en-CA" dirty="0"/>
              <a:t>        </a:t>
            </a:r>
            <a:r>
              <a:rPr lang="en-CA" dirty="0" err="1"/>
              <a:t>android:minHeight</a:t>
            </a:r>
            <a:r>
              <a:rPr lang="en-CA" dirty="0"/>
              <a:t>="50dp"</a:t>
            </a:r>
          </a:p>
          <a:p>
            <a:pPr marL="0" indent="0">
              <a:buNone/>
            </a:pPr>
            <a:r>
              <a:rPr lang="en-CA" dirty="0"/>
              <a:t>        </a:t>
            </a:r>
            <a:r>
              <a:rPr lang="en-CA" dirty="0" err="1"/>
              <a:t>android:visibility</a:t>
            </a:r>
            <a:r>
              <a:rPr lang="en-CA" dirty="0"/>
              <a:t>="invisible"</a:t>
            </a:r>
          </a:p>
          <a:p>
            <a:pPr marL="0" indent="0">
              <a:buNone/>
            </a:pPr>
            <a:r>
              <a:rPr lang="en-CA" dirty="0"/>
              <a:t>        </a:t>
            </a:r>
            <a:r>
              <a:rPr lang="en-CA" dirty="0" err="1"/>
              <a:t>android:layout_centerInParent</a:t>
            </a:r>
            <a:r>
              <a:rPr lang="en-CA" dirty="0"/>
              <a:t>="true"</a:t>
            </a:r>
          </a:p>
          <a:p>
            <a:pPr marL="0" indent="0">
              <a:buNone/>
            </a:pPr>
            <a:r>
              <a:rPr lang="en-CA" dirty="0"/>
              <a:t>        </a:t>
            </a:r>
            <a:r>
              <a:rPr lang="en-CA" dirty="0" err="1"/>
              <a:t>android:progress</a:t>
            </a:r>
            <a:r>
              <a:rPr lang="en-CA" dirty="0"/>
              <a:t>="0"</a:t>
            </a:r>
          </a:p>
          <a:p>
            <a:pPr marL="0" indent="0">
              <a:buNone/>
            </a:pPr>
            <a:r>
              <a:rPr lang="en-CA" dirty="0"/>
              <a:t>        </a:t>
            </a:r>
            <a:r>
              <a:rPr lang="en-CA" dirty="0" err="1"/>
              <a:t>android:layout_marginStart</a:t>
            </a:r>
            <a:r>
              <a:rPr lang="en-CA" dirty="0"/>
              <a:t>="70dp" /&gt;</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677100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F6B6B-5FFE-4D94-EBF6-6E2BB0931AF0}"/>
              </a:ext>
            </a:extLst>
          </p:cNvPr>
          <p:cNvSpPr>
            <a:spLocks noGrp="1"/>
          </p:cNvSpPr>
          <p:nvPr>
            <p:ph idx="1"/>
          </p:nvPr>
        </p:nvSpPr>
        <p:spPr>
          <a:xfrm>
            <a:off x="172528" y="483079"/>
            <a:ext cx="11844068" cy="5693884"/>
          </a:xfrm>
        </p:spPr>
        <p:txBody>
          <a:bodyPr numCol="2">
            <a:normAutofit fontScale="77500" lnSpcReduction="20000"/>
          </a:bodyPr>
          <a:lstStyle/>
          <a:p>
            <a:pPr marL="0" indent="0">
              <a:buNone/>
            </a:pPr>
            <a:r>
              <a:rPr lang="en-CA" dirty="0"/>
              <a:t> &lt;!-- adding </a:t>
            </a:r>
            <a:r>
              <a:rPr lang="en-CA" dirty="0" err="1"/>
              <a:t>textview</a:t>
            </a:r>
            <a:r>
              <a:rPr lang="en-CA" dirty="0"/>
              <a:t> which will show the progress --&gt;</a:t>
            </a:r>
          </a:p>
          <a:p>
            <a:pPr marL="0" indent="0">
              <a:buNone/>
            </a:pPr>
            <a:r>
              <a:rPr lang="en-CA" dirty="0"/>
              <a:t>    &lt;</a:t>
            </a:r>
            <a:r>
              <a:rPr lang="en-CA" dirty="0" err="1"/>
              <a:t>TextView</a:t>
            </a:r>
            <a:endParaRPr lang="en-CA" dirty="0"/>
          </a:p>
          <a:p>
            <a:pPr marL="0" indent="0">
              <a:buNone/>
            </a:pPr>
            <a:r>
              <a:rPr lang="en-CA" dirty="0"/>
              <a:t>        </a:t>
            </a:r>
            <a:r>
              <a:rPr lang="en-CA" dirty="0" err="1"/>
              <a:t>android:id</a:t>
            </a:r>
            <a:r>
              <a:rPr lang="en-CA" dirty="0"/>
              <a:t>="@+id/</a:t>
            </a:r>
            <a:r>
              <a:rPr lang="en-CA" dirty="0" err="1"/>
              <a:t>text_view</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android:layout_below</a:t>
            </a:r>
            <a:r>
              <a:rPr lang="en-CA" dirty="0"/>
              <a:t>="@+id/</a:t>
            </a:r>
            <a:r>
              <a:rPr lang="en-CA" dirty="0" err="1"/>
              <a:t>progress_Bar</a:t>
            </a:r>
            <a:r>
              <a:rPr lang="en-CA" dirty="0"/>
              <a:t>"</a:t>
            </a:r>
          </a:p>
          <a:p>
            <a:pPr marL="0" indent="0">
              <a:buNone/>
            </a:pPr>
            <a:r>
              <a:rPr lang="en-CA" dirty="0"/>
              <a:t>        </a:t>
            </a:r>
            <a:r>
              <a:rPr lang="en-CA" dirty="0" err="1"/>
              <a:t>android:layout_centerHorizontal</a:t>
            </a:r>
            <a:r>
              <a:rPr lang="en-CA" dirty="0"/>
              <a:t>="true" /&gt;</a:t>
            </a:r>
          </a:p>
          <a:p>
            <a:pPr marL="0" indent="0">
              <a:buNone/>
            </a:pPr>
            <a:endParaRPr lang="en-CA" dirty="0"/>
          </a:p>
          <a:p>
            <a:pPr marL="0" indent="0">
              <a:buNone/>
            </a:pPr>
            <a:r>
              <a:rPr lang="en-CA" dirty="0"/>
              <a:t>   </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 &lt;!-- adding button to start the progress --&gt;</a:t>
            </a:r>
          </a:p>
          <a:p>
            <a:pPr marL="0" indent="0">
              <a:buNone/>
            </a:pPr>
            <a:r>
              <a:rPr lang="en-CA" dirty="0"/>
              <a:t>    &lt;Button</a:t>
            </a:r>
          </a:p>
          <a:p>
            <a:pPr marL="0" indent="0">
              <a:buNone/>
            </a:pPr>
            <a:r>
              <a:rPr lang="en-CA" dirty="0"/>
              <a:t>        </a:t>
            </a:r>
            <a:r>
              <a:rPr lang="en-CA" dirty="0" err="1"/>
              <a:t>android:id</a:t>
            </a:r>
            <a:r>
              <a:rPr lang="en-CA" dirty="0"/>
              <a:t>="@+id/</a:t>
            </a:r>
            <a:r>
              <a:rPr lang="en-CA" dirty="0" err="1"/>
              <a:t>show_button</a:t>
            </a:r>
            <a:r>
              <a:rPr lang="en-CA" dirty="0"/>
              <a:t>"</a:t>
            </a:r>
          </a:p>
          <a:p>
            <a:pPr marL="0" indent="0">
              <a:buNone/>
            </a:pPr>
            <a:r>
              <a:rPr lang="en-CA" dirty="0"/>
              <a:t>        </a:t>
            </a:r>
            <a:r>
              <a:rPr lang="en-CA" dirty="0" err="1"/>
              <a:t>android:layout_width</a:t>
            </a:r>
            <a:r>
              <a:rPr lang="en-CA" dirty="0"/>
              <a:t>="191dp"</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android:layout_below</a:t>
            </a:r>
            <a:r>
              <a:rPr lang="en-CA" dirty="0"/>
              <a:t>="@+id/</a:t>
            </a:r>
            <a:r>
              <a:rPr lang="en-CA" dirty="0" err="1"/>
              <a:t>text_view</a:t>
            </a:r>
            <a:r>
              <a:rPr lang="en-CA" dirty="0"/>
              <a:t>"</a:t>
            </a:r>
          </a:p>
          <a:p>
            <a:pPr marL="0" indent="0">
              <a:buNone/>
            </a:pPr>
            <a:r>
              <a:rPr lang="en-CA" dirty="0"/>
              <a:t>        </a:t>
            </a:r>
            <a:r>
              <a:rPr lang="en-CA" dirty="0" err="1"/>
              <a:t>android:layout_marginLeft</a:t>
            </a:r>
            <a:r>
              <a:rPr lang="en-CA" dirty="0"/>
              <a:t>="70dp"</a:t>
            </a:r>
          </a:p>
          <a:p>
            <a:pPr marL="0" indent="0">
              <a:buNone/>
            </a:pPr>
            <a:r>
              <a:rPr lang="en-CA" dirty="0"/>
              <a:t>        </a:t>
            </a:r>
            <a:r>
              <a:rPr lang="en-CA" dirty="0" err="1"/>
              <a:t>android:layout_marginTop</a:t>
            </a:r>
            <a:r>
              <a:rPr lang="en-CA" dirty="0"/>
              <a:t>="20dp"</a:t>
            </a:r>
          </a:p>
          <a:p>
            <a:pPr marL="0" indent="0">
              <a:buNone/>
            </a:pPr>
            <a:r>
              <a:rPr lang="en-CA" dirty="0"/>
              <a:t>        </a:t>
            </a:r>
            <a:r>
              <a:rPr lang="en-CA" dirty="0" err="1"/>
              <a:t>android:text</a:t>
            </a:r>
            <a:r>
              <a:rPr lang="en-CA" dirty="0"/>
              <a:t>="Progress Bar"</a:t>
            </a:r>
          </a:p>
          <a:p>
            <a:pPr marL="0" indent="0">
              <a:buNone/>
            </a:pPr>
            <a:r>
              <a:rPr lang="en-CA" dirty="0"/>
              <a:t>        </a:t>
            </a:r>
            <a:r>
              <a:rPr lang="en-CA" dirty="0" err="1"/>
              <a:t>android:layout_centerHorizontal</a:t>
            </a:r>
            <a:r>
              <a:rPr lang="en-CA" dirty="0"/>
              <a:t>="true"</a:t>
            </a:r>
          </a:p>
          <a:p>
            <a:pPr marL="0" indent="0">
              <a:buNone/>
            </a:pPr>
            <a:r>
              <a:rPr lang="en-CA" dirty="0"/>
              <a:t>        </a:t>
            </a:r>
            <a:r>
              <a:rPr lang="en-CA" dirty="0" err="1"/>
              <a:t>android:layout_marginStart</a:t>
            </a:r>
            <a:r>
              <a:rPr lang="en-CA" dirty="0"/>
              <a:t>="70dp" /&gt;</a:t>
            </a:r>
          </a:p>
          <a:p>
            <a:pPr marL="0" indent="0">
              <a:buNone/>
            </a:pPr>
            <a:endParaRPr lang="en-CA" dirty="0"/>
          </a:p>
          <a:p>
            <a:pPr marL="0" indent="0">
              <a:buNone/>
            </a:pPr>
            <a:r>
              <a:rPr lang="en-CA" dirty="0"/>
              <a:t>&lt;/</a:t>
            </a:r>
            <a:r>
              <a:rPr lang="en-CA" dirty="0" err="1"/>
              <a:t>RelativeLayout</a:t>
            </a:r>
            <a:r>
              <a:rPr lang="en-CA" dirty="0"/>
              <a:t>&gt;</a:t>
            </a:r>
          </a:p>
        </p:txBody>
      </p:sp>
    </p:spTree>
    <p:extLst>
      <p:ext uri="{BB962C8B-B14F-4D97-AF65-F5344CB8AC3E}">
        <p14:creationId xmlns:p14="http://schemas.microsoft.com/office/powerpoint/2010/main" val="263536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58FD-CAC4-1E47-F6A1-666D597137CD}"/>
              </a:ext>
            </a:extLst>
          </p:cNvPr>
          <p:cNvSpPr>
            <a:spLocks noGrp="1"/>
          </p:cNvSpPr>
          <p:nvPr>
            <p:ph type="title"/>
          </p:nvPr>
        </p:nvSpPr>
        <p:spPr>
          <a:xfrm>
            <a:off x="838200" y="365125"/>
            <a:ext cx="10515600" cy="678671"/>
          </a:xfrm>
        </p:spPr>
        <p:txBody>
          <a:bodyPr>
            <a:normAutofit fontScale="90000"/>
          </a:bodyPr>
          <a:lstStyle/>
          <a:p>
            <a:r>
              <a:rPr lang="en-US" dirty="0"/>
              <a:t>XML attributes of </a:t>
            </a:r>
            <a:r>
              <a:rPr lang="en-US" dirty="0" err="1"/>
              <a:t>CheckBox</a:t>
            </a:r>
            <a:r>
              <a:rPr lang="en-US" dirty="0"/>
              <a:t> widget</a:t>
            </a:r>
            <a:endParaRPr lang="en-CA" dirty="0"/>
          </a:p>
        </p:txBody>
      </p:sp>
      <p:graphicFrame>
        <p:nvGraphicFramePr>
          <p:cNvPr id="4" name="Content Placeholder 3">
            <a:extLst>
              <a:ext uri="{FF2B5EF4-FFF2-40B4-BE49-F238E27FC236}">
                <a16:creationId xmlns:a16="http://schemas.microsoft.com/office/drawing/2014/main" id="{ADD6E72C-2D10-B27C-DF4E-8700333B73EA}"/>
              </a:ext>
            </a:extLst>
          </p:cNvPr>
          <p:cNvGraphicFramePr>
            <a:graphicFrameLocks noGrp="1"/>
          </p:cNvGraphicFramePr>
          <p:nvPr>
            <p:ph idx="1"/>
            <p:extLst>
              <p:ext uri="{D42A27DB-BD31-4B8C-83A1-F6EECF244321}">
                <p14:modId xmlns:p14="http://schemas.microsoft.com/office/powerpoint/2010/main" val="3273366022"/>
              </p:ext>
            </p:extLst>
          </p:nvPr>
        </p:nvGraphicFramePr>
        <p:xfrm>
          <a:off x="838200" y="1388853"/>
          <a:ext cx="10515600" cy="4709563"/>
        </p:xfrm>
        <a:graphic>
          <a:graphicData uri="http://schemas.openxmlformats.org/drawingml/2006/table">
            <a:tbl>
              <a:tblPr/>
              <a:tblGrid>
                <a:gridCol w="3983966">
                  <a:extLst>
                    <a:ext uri="{9D8B030D-6E8A-4147-A177-3AD203B41FA5}">
                      <a16:colId xmlns:a16="http://schemas.microsoft.com/office/drawing/2014/main" val="1127715570"/>
                    </a:ext>
                  </a:extLst>
                </a:gridCol>
                <a:gridCol w="6531634">
                  <a:extLst>
                    <a:ext uri="{9D8B030D-6E8A-4147-A177-3AD203B41FA5}">
                      <a16:colId xmlns:a16="http://schemas.microsoft.com/office/drawing/2014/main" val="2439107018"/>
                    </a:ext>
                  </a:extLst>
                </a:gridCol>
              </a:tblGrid>
              <a:tr h="713211">
                <a:tc>
                  <a:txBody>
                    <a:bodyPr/>
                    <a:lstStyle/>
                    <a:p>
                      <a:pPr algn="ctr" fontAlgn="base"/>
                      <a:r>
                        <a:rPr lang="en-CA" sz="2800" b="1" dirty="0">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77343111"/>
                  </a:ext>
                </a:extLst>
              </a:tr>
              <a:tr h="771758">
                <a:tc>
                  <a:txBody>
                    <a:bodyPr/>
                    <a:lstStyle/>
                    <a:p>
                      <a:pPr algn="ctr" fontAlgn="ctr"/>
                      <a:r>
                        <a:rPr lang="en-CA" sz="2400" b="0" dirty="0" err="1">
                          <a:effectLst/>
                        </a:rPr>
                        <a:t>android:textSize</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To set the </a:t>
                      </a:r>
                      <a:r>
                        <a:rPr lang="en-US" sz="2400" b="0" dirty="0" err="1">
                          <a:effectLst/>
                        </a:rPr>
                        <a:t>CheckBox</a:t>
                      </a:r>
                      <a:r>
                        <a:rPr lang="en-US" sz="2400" b="0" dirty="0">
                          <a:effectLst/>
                        </a:rPr>
                        <a:t> text size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9562195"/>
                  </a:ext>
                </a:extLst>
              </a:tr>
              <a:tr h="771758">
                <a:tc>
                  <a:txBody>
                    <a:bodyPr/>
                    <a:lstStyle/>
                    <a:p>
                      <a:pPr algn="ctr" fontAlgn="ctr"/>
                      <a:r>
                        <a:rPr lang="en-CA" sz="2400" b="0">
                          <a:effectLst/>
                        </a:rPr>
                        <a:t>android:layout_width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To set the </a:t>
                      </a:r>
                      <a:r>
                        <a:rPr lang="en-US" sz="2400" b="0" dirty="0" err="1">
                          <a:effectLst/>
                        </a:rPr>
                        <a:t>CheckBox</a:t>
                      </a:r>
                      <a:r>
                        <a:rPr lang="en-US" sz="2400" b="0" dirty="0">
                          <a:effectLst/>
                        </a:rPr>
                        <a:t> 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9439665"/>
                  </a:ext>
                </a:extLst>
              </a:tr>
              <a:tr h="771758">
                <a:tc>
                  <a:txBody>
                    <a:bodyPr/>
                    <a:lstStyle/>
                    <a:p>
                      <a:pPr algn="ctr" fontAlgn="ctr"/>
                      <a:r>
                        <a:rPr lang="en-CA" sz="2400" b="0">
                          <a:effectLst/>
                        </a:rPr>
                        <a:t>android:layout_height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To set the </a:t>
                      </a:r>
                      <a:r>
                        <a:rPr lang="en-US" sz="2400" b="0" dirty="0" err="1">
                          <a:effectLst/>
                        </a:rPr>
                        <a:t>CheckBox</a:t>
                      </a:r>
                      <a:r>
                        <a:rPr lang="en-US" sz="2400" b="0" dirty="0">
                          <a:effectLst/>
                        </a:rPr>
                        <a:t> height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5798738"/>
                  </a:ext>
                </a:extLst>
              </a:tr>
              <a:tr h="771758">
                <a:tc>
                  <a:txBody>
                    <a:bodyPr/>
                    <a:lstStyle/>
                    <a:p>
                      <a:pPr algn="ctr" fontAlgn="ctr"/>
                      <a:r>
                        <a:rPr lang="en-CA" sz="2400" b="0">
                          <a:effectLst/>
                        </a:rPr>
                        <a:t>android:gravity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adjust the </a:t>
                      </a:r>
                      <a:r>
                        <a:rPr lang="en-US" sz="2400" b="0" dirty="0" err="1">
                          <a:effectLst/>
                        </a:rPr>
                        <a:t>CheckBox</a:t>
                      </a:r>
                      <a:r>
                        <a:rPr lang="en-US" sz="2400" b="0" dirty="0">
                          <a:effectLst/>
                        </a:rPr>
                        <a:t> text alignment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1452555"/>
                  </a:ext>
                </a:extLst>
              </a:tr>
              <a:tr h="771758">
                <a:tc>
                  <a:txBody>
                    <a:bodyPr/>
                    <a:lstStyle/>
                    <a:p>
                      <a:pPr algn="ctr" fontAlgn="ctr"/>
                      <a:r>
                        <a:rPr lang="en-CA" sz="2400" b="0" dirty="0" err="1">
                          <a:effectLst/>
                        </a:rPr>
                        <a:t>android:padding</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adjust the left, right, top and bottom padding of the </a:t>
                      </a:r>
                      <a:r>
                        <a:rPr lang="en-US" sz="2400" b="0" dirty="0" err="1">
                          <a:effectLst/>
                        </a:rPr>
                        <a:t>CheckBox</a:t>
                      </a:r>
                      <a:endParaRPr lang="en-US"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171878"/>
                  </a:ext>
                </a:extLst>
              </a:tr>
            </a:tbl>
          </a:graphicData>
        </a:graphic>
      </p:graphicFrame>
    </p:spTree>
    <p:extLst>
      <p:ext uri="{BB962C8B-B14F-4D97-AF65-F5344CB8AC3E}">
        <p14:creationId xmlns:p14="http://schemas.microsoft.com/office/powerpoint/2010/main" val="3407619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8C741-1CFC-82B0-85AC-90CACF686F60}"/>
              </a:ext>
            </a:extLst>
          </p:cNvPr>
          <p:cNvSpPr>
            <a:spLocks noGrp="1"/>
          </p:cNvSpPr>
          <p:nvPr>
            <p:ph idx="1"/>
          </p:nvPr>
        </p:nvSpPr>
        <p:spPr>
          <a:xfrm>
            <a:off x="224287" y="129397"/>
            <a:ext cx="11637034" cy="6538822"/>
          </a:xfrm>
        </p:spPr>
        <p:txBody>
          <a:bodyPr>
            <a:normAutofit fontScale="55000" lnSpcReduction="20000"/>
          </a:bodyPr>
          <a:lstStyle/>
          <a:p>
            <a:pPr marL="0" indent="0">
              <a:buNone/>
            </a:pPr>
            <a:r>
              <a:rPr lang="en-CA" sz="4000" b="1" u="sng" dirty="0"/>
              <a:t>AndroidManiest.xml</a:t>
            </a:r>
          </a:p>
          <a:p>
            <a:pPr marL="0" indent="0">
              <a:buNone/>
            </a:pPr>
            <a:r>
              <a:rPr lang="en-CA" dirty="0"/>
              <a:t>&lt;?xml version="1.0" encoding="utf-8"?&gt;</a:t>
            </a:r>
          </a:p>
          <a:p>
            <a:pPr marL="0" indent="0">
              <a:buNone/>
            </a:pPr>
            <a:r>
              <a:rPr lang="en-CA" dirty="0"/>
              <a:t>&lt;manifest </a:t>
            </a:r>
            <a:r>
              <a:rPr lang="en-CA" dirty="0" err="1"/>
              <a:t>xmlns:android</a:t>
            </a:r>
            <a:r>
              <a:rPr lang="en-CA" dirty="0"/>
              <a:t>="http://schemas.android.com/</a:t>
            </a:r>
            <a:r>
              <a:rPr lang="en-CA" dirty="0" err="1"/>
              <a:t>apk</a:t>
            </a:r>
            <a:r>
              <a:rPr lang="en-CA" dirty="0"/>
              <a:t>/res/android"</a:t>
            </a:r>
          </a:p>
          <a:p>
            <a:pPr marL="0" indent="0">
              <a:buNone/>
            </a:pPr>
            <a:r>
              <a:rPr lang="en-CA" dirty="0"/>
              <a:t>    package="</a:t>
            </a:r>
            <a:r>
              <a:rPr lang="en-CA" dirty="0" err="1"/>
              <a:t>com.example.myprogressbar</a:t>
            </a:r>
            <a:r>
              <a:rPr lang="en-CA" dirty="0"/>
              <a:t>"&gt;</a:t>
            </a:r>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android:exported</a:t>
            </a:r>
            <a:r>
              <a:rPr lang="en-CA" dirty="0"/>
              <a:t>="true"</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Theme.AppCompat</a:t>
            </a:r>
            <a:r>
              <a:rPr lang="en-CA" dirty="0"/>
              <a:t>"&gt;</a:t>
            </a:r>
          </a:p>
          <a:p>
            <a:pPr marL="0" indent="0">
              <a:buNone/>
            </a:pPr>
            <a:r>
              <a:rPr lang="en-CA" dirty="0"/>
              <a:t>        &lt;activity </a:t>
            </a:r>
            <a:r>
              <a:rPr lang="en-CA" dirty="0" err="1"/>
              <a:t>android:name</a:t>
            </a:r>
            <a:r>
              <a:rPr lang="en-CA" dirty="0"/>
              <a:t>="</a:t>
            </a:r>
            <a:r>
              <a:rPr lang="en-CA" dirty="0" err="1"/>
              <a:t>MainActivity</a:t>
            </a:r>
            <a:r>
              <a:rPr lang="en-CA" dirty="0"/>
              <a:t>"</a:t>
            </a:r>
          </a:p>
          <a:p>
            <a:pPr marL="0" indent="0">
              <a:buNone/>
            </a:pPr>
            <a:r>
              <a:rPr lang="en-CA" dirty="0"/>
              <a:t>            </a:t>
            </a:r>
            <a:r>
              <a:rPr lang="en-CA" dirty="0" err="1"/>
              <a:t>android:exported</a:t>
            </a:r>
            <a:r>
              <a:rPr lang="en-CA" dirty="0"/>
              <a:t>="true"&gt;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r>
              <a:rPr lang="en-CA" dirty="0"/>
              <a:t>&lt;/manifest&gt;</a:t>
            </a:r>
          </a:p>
        </p:txBody>
      </p:sp>
    </p:spTree>
    <p:extLst>
      <p:ext uri="{BB962C8B-B14F-4D97-AF65-F5344CB8AC3E}">
        <p14:creationId xmlns:p14="http://schemas.microsoft.com/office/powerpoint/2010/main" val="3970438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8803-CAF0-A7DF-4E51-91FF1B5AB66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E4C4816-72EF-B086-3759-0D1E85E6A1AF}"/>
              </a:ext>
            </a:extLst>
          </p:cNvPr>
          <p:cNvSpPr>
            <a:spLocks noGrp="1"/>
          </p:cNvSpPr>
          <p:nvPr>
            <p:ph idx="1"/>
          </p:nvPr>
        </p:nvSpPr>
        <p:spPr/>
        <p:txBody>
          <a:bodyPr/>
          <a:lstStyle/>
          <a:p>
            <a:pPr marL="0" indent="0">
              <a:buNone/>
            </a:pPr>
            <a:r>
              <a:rPr lang="en-CA" dirty="0">
                <a:hlinkClick r:id="rId2"/>
              </a:rPr>
              <a:t>Output of </a:t>
            </a:r>
            <a:r>
              <a:rPr lang="en-CA" dirty="0" err="1">
                <a:hlinkClick r:id="rId2"/>
              </a:rPr>
              <a:t>ProgressBar</a:t>
            </a:r>
            <a:endParaRPr lang="en-CA" dirty="0"/>
          </a:p>
        </p:txBody>
      </p:sp>
    </p:spTree>
    <p:extLst>
      <p:ext uri="{BB962C8B-B14F-4D97-AF65-F5344CB8AC3E}">
        <p14:creationId xmlns:p14="http://schemas.microsoft.com/office/powerpoint/2010/main" val="2397006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E9BA-F0D2-76DC-1FD1-D58DB6DBF7A1}"/>
              </a:ext>
            </a:extLst>
          </p:cNvPr>
          <p:cNvSpPr>
            <a:spLocks noGrp="1"/>
          </p:cNvSpPr>
          <p:nvPr>
            <p:ph type="title"/>
          </p:nvPr>
        </p:nvSpPr>
        <p:spPr/>
        <p:txBody>
          <a:bodyPr/>
          <a:lstStyle/>
          <a:p>
            <a:r>
              <a:rPr lang="en-CA" dirty="0"/>
              <a:t>Defining UI Elements</a:t>
            </a:r>
          </a:p>
        </p:txBody>
      </p:sp>
      <p:sp>
        <p:nvSpPr>
          <p:cNvPr id="3" name="Content Placeholder 2">
            <a:extLst>
              <a:ext uri="{FF2B5EF4-FFF2-40B4-BE49-F238E27FC236}">
                <a16:creationId xmlns:a16="http://schemas.microsoft.com/office/drawing/2014/main" id="{7FF880CE-9F25-EFF8-6D08-0BFCB870678B}"/>
              </a:ext>
            </a:extLst>
          </p:cNvPr>
          <p:cNvSpPr>
            <a:spLocks noGrp="1"/>
          </p:cNvSpPr>
          <p:nvPr>
            <p:ph idx="1"/>
          </p:nvPr>
        </p:nvSpPr>
        <p:spPr>
          <a:xfrm>
            <a:off x="250166" y="1825625"/>
            <a:ext cx="11585276" cy="4351338"/>
          </a:xfrm>
        </p:spPr>
        <p:txBody>
          <a:bodyPr/>
          <a:lstStyle/>
          <a:p>
            <a:pPr marL="0" indent="0" algn="just">
              <a:lnSpc>
                <a:spcPct val="150000"/>
              </a:lnSpc>
              <a:buNone/>
            </a:pPr>
            <a:r>
              <a:rPr lang="en-CA" dirty="0"/>
              <a:t>We can define the UI elements (Controls/Views) either in  </a:t>
            </a:r>
            <a:r>
              <a:rPr lang="en-CA" b="1" dirty="0" err="1">
                <a:highlight>
                  <a:srgbClr val="FFFF00"/>
                </a:highlight>
              </a:rPr>
              <a:t>MainActivity.kt</a:t>
            </a:r>
            <a:r>
              <a:rPr lang="en-CA" b="1" dirty="0">
                <a:highlight>
                  <a:srgbClr val="FFFF00"/>
                </a:highlight>
              </a:rPr>
              <a:t> </a:t>
            </a:r>
            <a:r>
              <a:rPr lang="en-CA" dirty="0"/>
              <a:t>programmatically or in </a:t>
            </a:r>
            <a:r>
              <a:rPr lang="en-CA" b="1" dirty="0">
                <a:highlight>
                  <a:srgbClr val="FFFF00"/>
                </a:highlight>
              </a:rPr>
              <a:t>activity_main.xml</a:t>
            </a:r>
            <a:r>
              <a:rPr lang="en-CA" dirty="0"/>
              <a:t>.</a:t>
            </a:r>
          </a:p>
          <a:p>
            <a:pPr marL="0" indent="0" algn="just">
              <a:lnSpc>
                <a:spcPct val="150000"/>
              </a:lnSpc>
              <a:buNone/>
            </a:pPr>
            <a:r>
              <a:rPr lang="en-CA" dirty="0"/>
              <a:t>When defining in Kotlin code the instance values will be initialized through the object instantiated from the View classes.</a:t>
            </a:r>
          </a:p>
          <a:p>
            <a:pPr marL="0" indent="0" algn="just">
              <a:lnSpc>
                <a:spcPct val="150000"/>
              </a:lnSpc>
              <a:buNone/>
            </a:pPr>
            <a:r>
              <a:rPr lang="en-CA" dirty="0"/>
              <a:t>When defining using activity_main.xml they are assigned with the attribute values of the UI elements.</a:t>
            </a:r>
          </a:p>
        </p:txBody>
      </p:sp>
    </p:spTree>
    <p:extLst>
      <p:ext uri="{BB962C8B-B14F-4D97-AF65-F5344CB8AC3E}">
        <p14:creationId xmlns:p14="http://schemas.microsoft.com/office/powerpoint/2010/main" val="3954726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3F8F-14B6-F0BB-76E7-994E5FCD0A85}"/>
              </a:ext>
            </a:extLst>
          </p:cNvPr>
          <p:cNvSpPr>
            <a:spLocks noGrp="1"/>
          </p:cNvSpPr>
          <p:nvPr>
            <p:ph type="title"/>
          </p:nvPr>
        </p:nvSpPr>
        <p:spPr/>
        <p:txBody>
          <a:bodyPr/>
          <a:lstStyle/>
          <a:p>
            <a:r>
              <a:rPr lang="en-CA" dirty="0"/>
              <a:t>Event Handling in Android</a:t>
            </a:r>
          </a:p>
        </p:txBody>
      </p:sp>
      <p:sp>
        <p:nvSpPr>
          <p:cNvPr id="3" name="Content Placeholder 2">
            <a:extLst>
              <a:ext uri="{FF2B5EF4-FFF2-40B4-BE49-F238E27FC236}">
                <a16:creationId xmlns:a16="http://schemas.microsoft.com/office/drawing/2014/main" id="{27EC17E4-AA19-F308-6A69-D6F97669AEAD}"/>
              </a:ext>
            </a:extLst>
          </p:cNvPr>
          <p:cNvSpPr>
            <a:spLocks noGrp="1"/>
          </p:cNvSpPr>
          <p:nvPr>
            <p:ph idx="1"/>
          </p:nvPr>
        </p:nvSpPr>
        <p:spPr/>
        <p:txBody>
          <a:bodyPr>
            <a:normAutofit fontScale="92500" lnSpcReduction="10000"/>
          </a:bodyPr>
          <a:lstStyle/>
          <a:p>
            <a:pPr marL="0" indent="0" algn="just">
              <a:lnSpc>
                <a:spcPct val="150000"/>
              </a:lnSpc>
              <a:buNone/>
            </a:pPr>
            <a:r>
              <a:rPr lang="en-US" b="1" dirty="0">
                <a:highlight>
                  <a:srgbClr val="FFFF00"/>
                </a:highlight>
              </a:rPr>
              <a:t>Events are the actions performed by the user in order to interact with the application, for e.g. pressing a button or touching the screen. </a:t>
            </a:r>
          </a:p>
          <a:p>
            <a:pPr marL="0" indent="0" algn="just">
              <a:lnSpc>
                <a:spcPct val="150000"/>
              </a:lnSpc>
              <a:buNone/>
            </a:pPr>
            <a:r>
              <a:rPr lang="en-US" dirty="0"/>
              <a:t>The events are managed by the android framework in the FIFO manner i.e. First In – First Out. </a:t>
            </a:r>
          </a:p>
          <a:p>
            <a:pPr marL="0" indent="0" algn="just">
              <a:lnSpc>
                <a:spcPct val="150000"/>
              </a:lnSpc>
              <a:buNone/>
            </a:pPr>
            <a:r>
              <a:rPr lang="en-US" dirty="0"/>
              <a:t>Handling such actions or events by performing the desired task is called </a:t>
            </a:r>
            <a:r>
              <a:rPr lang="en-US" b="1" dirty="0">
                <a:highlight>
                  <a:srgbClr val="FFFF00"/>
                </a:highlight>
              </a:rPr>
              <a:t>Event Handling</a:t>
            </a:r>
            <a:r>
              <a:rPr lang="en-US" dirty="0"/>
              <a:t>.</a:t>
            </a:r>
            <a:endParaRPr lang="en-CA" dirty="0"/>
          </a:p>
        </p:txBody>
      </p:sp>
    </p:spTree>
    <p:extLst>
      <p:ext uri="{BB962C8B-B14F-4D97-AF65-F5344CB8AC3E}">
        <p14:creationId xmlns:p14="http://schemas.microsoft.com/office/powerpoint/2010/main" val="977896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513AB-D0E5-8702-3A7F-EFE8799FC3AF}"/>
              </a:ext>
            </a:extLst>
          </p:cNvPr>
          <p:cNvSpPr>
            <a:spLocks noGrp="1"/>
          </p:cNvSpPr>
          <p:nvPr>
            <p:ph idx="1"/>
          </p:nvPr>
        </p:nvSpPr>
        <p:spPr>
          <a:xfrm>
            <a:off x="838200" y="785004"/>
            <a:ext cx="10515600" cy="5391959"/>
          </a:xfrm>
        </p:spPr>
        <p:txBody>
          <a:bodyPr>
            <a:normAutofit/>
          </a:bodyPr>
          <a:lstStyle/>
          <a:p>
            <a:pPr marL="0" indent="0">
              <a:buNone/>
            </a:pPr>
            <a:r>
              <a:rPr lang="en-US" sz="3200" b="1" dirty="0"/>
              <a:t>Overview of the input event management</a:t>
            </a:r>
          </a:p>
          <a:p>
            <a:pPr>
              <a:lnSpc>
                <a:spcPct val="150000"/>
              </a:lnSpc>
            </a:pPr>
            <a:r>
              <a:rPr lang="en-US" dirty="0"/>
              <a:t>Event Listeners</a:t>
            </a:r>
          </a:p>
          <a:p>
            <a:pPr>
              <a:lnSpc>
                <a:spcPct val="150000"/>
              </a:lnSpc>
            </a:pPr>
            <a:r>
              <a:rPr lang="en-US" dirty="0"/>
              <a:t>Event Handlers</a:t>
            </a:r>
          </a:p>
          <a:p>
            <a:pPr>
              <a:lnSpc>
                <a:spcPct val="150000"/>
              </a:lnSpc>
            </a:pPr>
            <a:r>
              <a:rPr lang="en-US" dirty="0"/>
              <a:t>Event Listeners Registration</a:t>
            </a:r>
          </a:p>
          <a:p>
            <a:pPr>
              <a:lnSpc>
                <a:spcPct val="150000"/>
              </a:lnSpc>
            </a:pPr>
            <a:r>
              <a:rPr lang="en-US" dirty="0"/>
              <a:t>Touch Mode</a:t>
            </a:r>
            <a:endParaRPr lang="en-CA" dirty="0"/>
          </a:p>
        </p:txBody>
      </p:sp>
    </p:spTree>
    <p:extLst>
      <p:ext uri="{BB962C8B-B14F-4D97-AF65-F5344CB8AC3E}">
        <p14:creationId xmlns:p14="http://schemas.microsoft.com/office/powerpoint/2010/main" val="1752552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513AB-D0E5-8702-3A7F-EFE8799FC3AF}"/>
              </a:ext>
            </a:extLst>
          </p:cNvPr>
          <p:cNvSpPr>
            <a:spLocks noGrp="1"/>
          </p:cNvSpPr>
          <p:nvPr>
            <p:ph idx="1"/>
          </p:nvPr>
        </p:nvSpPr>
        <p:spPr>
          <a:xfrm>
            <a:off x="838200" y="465826"/>
            <a:ext cx="10515600" cy="5711137"/>
          </a:xfrm>
        </p:spPr>
        <p:txBody>
          <a:bodyPr>
            <a:normAutofit/>
          </a:bodyPr>
          <a:lstStyle/>
          <a:p>
            <a:pPr marL="0" indent="0" algn="just">
              <a:lnSpc>
                <a:spcPct val="150000"/>
              </a:lnSpc>
              <a:buNone/>
            </a:pPr>
            <a:r>
              <a:rPr lang="en-US" sz="3600" b="1" dirty="0"/>
              <a:t>Overview of the input event management</a:t>
            </a:r>
          </a:p>
          <a:p>
            <a:pPr marL="0" indent="0" algn="just">
              <a:lnSpc>
                <a:spcPct val="150000"/>
              </a:lnSpc>
              <a:buNone/>
            </a:pPr>
            <a:r>
              <a:rPr lang="en-US" b="1" dirty="0"/>
              <a:t>Event Listeners: </a:t>
            </a:r>
            <a:r>
              <a:rPr lang="en-US" dirty="0"/>
              <a:t>It is an interface in the View class. It contains a single callback method. Once the view to which the listener is associated is triggered due to user interaction, the callback methods are called. </a:t>
            </a:r>
          </a:p>
          <a:p>
            <a:pPr marL="0" indent="0" algn="just">
              <a:lnSpc>
                <a:spcPct val="150000"/>
              </a:lnSpc>
              <a:buNone/>
            </a:pPr>
            <a:r>
              <a:rPr lang="en-US" b="1" dirty="0"/>
              <a:t>Event Handlers: </a:t>
            </a:r>
            <a:r>
              <a:rPr lang="en-US" dirty="0"/>
              <a:t>It is responsible for dealing with the event that the event listeners registered for and performing the desired action for that respective event.</a:t>
            </a:r>
          </a:p>
        </p:txBody>
      </p:sp>
    </p:spTree>
    <p:extLst>
      <p:ext uri="{BB962C8B-B14F-4D97-AF65-F5344CB8AC3E}">
        <p14:creationId xmlns:p14="http://schemas.microsoft.com/office/powerpoint/2010/main" val="1339520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C337E-2F4D-42BE-40E2-442D0E844D23}"/>
              </a:ext>
            </a:extLst>
          </p:cNvPr>
          <p:cNvSpPr>
            <a:spLocks noGrp="1"/>
          </p:cNvSpPr>
          <p:nvPr>
            <p:ph idx="1"/>
          </p:nvPr>
        </p:nvSpPr>
        <p:spPr>
          <a:xfrm>
            <a:off x="838199" y="810883"/>
            <a:ext cx="10893725" cy="5814204"/>
          </a:xfrm>
        </p:spPr>
        <p:txBody>
          <a:bodyPr>
            <a:normAutofit fontScale="85000" lnSpcReduction="10000"/>
          </a:bodyPr>
          <a:lstStyle/>
          <a:p>
            <a:pPr marL="0" indent="0" algn="just">
              <a:lnSpc>
                <a:spcPct val="150000"/>
              </a:lnSpc>
              <a:buNone/>
            </a:pPr>
            <a:r>
              <a:rPr lang="en-US" sz="3800" b="1" dirty="0"/>
              <a:t>Overview of the input event management</a:t>
            </a:r>
          </a:p>
          <a:p>
            <a:pPr marL="0" indent="0" algn="just">
              <a:lnSpc>
                <a:spcPct val="150000"/>
              </a:lnSpc>
              <a:buNone/>
            </a:pPr>
            <a:r>
              <a:rPr lang="en-US" b="1" dirty="0"/>
              <a:t>Event Listeners Registration: </a:t>
            </a:r>
            <a:r>
              <a:rPr lang="en-US" dirty="0"/>
              <a:t>Event Registration is the process in which an Event Handler gets associated with an Event Listener so that this handler is called when the respective Event Listener fires the event.</a:t>
            </a:r>
          </a:p>
          <a:p>
            <a:pPr marL="0" indent="0" algn="just">
              <a:lnSpc>
                <a:spcPct val="150000"/>
              </a:lnSpc>
              <a:buNone/>
            </a:pPr>
            <a:r>
              <a:rPr lang="en-US" b="1" dirty="0"/>
              <a:t>Touch Mode: </a:t>
            </a:r>
            <a:r>
              <a:rPr lang="en-US" dirty="0"/>
              <a:t>When using an app with physical keys it becomes necessary to give focus to buttons on which the user wants to perform the action but if the device is touch-enabled and the user interacts with the interface by touching it, then it is no longer necessary to highlight items or give focus to particular View. In such cases, the device enters touch mode and in such scenarios, only those views for which the </a:t>
            </a:r>
            <a:r>
              <a:rPr lang="en-US" dirty="0" err="1"/>
              <a:t>isFocusableInTouchMode</a:t>
            </a:r>
            <a:r>
              <a:rPr lang="en-US" dirty="0"/>
              <a:t>() is true will be focusable, e.g. plain text widget.</a:t>
            </a:r>
            <a:endParaRPr lang="en-CA" dirty="0"/>
          </a:p>
        </p:txBody>
      </p:sp>
    </p:spTree>
    <p:extLst>
      <p:ext uri="{BB962C8B-B14F-4D97-AF65-F5344CB8AC3E}">
        <p14:creationId xmlns:p14="http://schemas.microsoft.com/office/powerpoint/2010/main" val="1007387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B4757-64EA-0093-AB7F-5AC75843E471}"/>
              </a:ext>
            </a:extLst>
          </p:cNvPr>
          <p:cNvSpPr>
            <a:spLocks noGrp="1"/>
          </p:cNvSpPr>
          <p:nvPr>
            <p:ph idx="1"/>
          </p:nvPr>
        </p:nvSpPr>
        <p:spPr>
          <a:xfrm>
            <a:off x="838200" y="431321"/>
            <a:ext cx="10515600" cy="6038490"/>
          </a:xfrm>
        </p:spPr>
        <p:txBody>
          <a:bodyPr>
            <a:normAutofit fontScale="77500" lnSpcReduction="20000"/>
          </a:bodyPr>
          <a:lstStyle/>
          <a:p>
            <a:pPr marL="0" indent="0" algn="just">
              <a:lnSpc>
                <a:spcPct val="150000"/>
              </a:lnSpc>
              <a:buNone/>
            </a:pPr>
            <a:r>
              <a:rPr lang="en-US" sz="3600" b="1" dirty="0"/>
              <a:t>Event Listeners and their respective event handlers</a:t>
            </a:r>
          </a:p>
          <a:p>
            <a:pPr marL="0" indent="0" algn="just">
              <a:lnSpc>
                <a:spcPct val="150000"/>
              </a:lnSpc>
              <a:buNone/>
            </a:pPr>
            <a:r>
              <a:rPr lang="en-US" b="1" dirty="0" err="1"/>
              <a:t>OnClickListener</a:t>
            </a:r>
            <a:r>
              <a:rPr lang="en-US" b="1" dirty="0"/>
              <a:t>() </a:t>
            </a:r>
            <a:r>
              <a:rPr lang="en-US" dirty="0"/>
              <a:t>– This method is called when the user clicks, touches, or focuses on any view (widget) like Button, </a:t>
            </a:r>
            <a:r>
              <a:rPr lang="en-US" dirty="0" err="1"/>
              <a:t>ImageButton</a:t>
            </a:r>
            <a:r>
              <a:rPr lang="en-US" dirty="0"/>
              <a:t>, Image, etc. Event handler used for this is </a:t>
            </a:r>
            <a:r>
              <a:rPr lang="en-US" dirty="0" err="1"/>
              <a:t>onClick</a:t>
            </a:r>
            <a:r>
              <a:rPr lang="en-US" dirty="0"/>
              <a:t>().</a:t>
            </a:r>
          </a:p>
          <a:p>
            <a:pPr marL="0" indent="0" algn="just">
              <a:lnSpc>
                <a:spcPct val="150000"/>
              </a:lnSpc>
              <a:buNone/>
            </a:pPr>
            <a:r>
              <a:rPr lang="en-US" b="1" dirty="0" err="1"/>
              <a:t>OnLongClickListener</a:t>
            </a:r>
            <a:r>
              <a:rPr lang="en-US" b="1" dirty="0"/>
              <a:t>() </a:t>
            </a:r>
            <a:r>
              <a:rPr lang="en-US" dirty="0"/>
              <a:t>– This method is called when the user presses and holds a particular widget for one or more seconds. Event handler used for this is </a:t>
            </a:r>
            <a:r>
              <a:rPr lang="en-US" dirty="0" err="1"/>
              <a:t>onLongClick</a:t>
            </a:r>
            <a:r>
              <a:rPr lang="en-US" dirty="0"/>
              <a:t>().</a:t>
            </a:r>
          </a:p>
          <a:p>
            <a:pPr marL="0" indent="0" algn="just">
              <a:lnSpc>
                <a:spcPct val="150000"/>
              </a:lnSpc>
              <a:buNone/>
            </a:pPr>
            <a:r>
              <a:rPr lang="en-US" b="1" dirty="0" err="1"/>
              <a:t>OnMenuItemClickListener</a:t>
            </a:r>
            <a:r>
              <a:rPr lang="en-US" b="1" dirty="0"/>
              <a:t>() </a:t>
            </a:r>
            <a:r>
              <a:rPr lang="en-US" dirty="0"/>
              <a:t>– This method is called when the user selects a menu item. Event handler used for this is </a:t>
            </a:r>
            <a:r>
              <a:rPr lang="en-US" dirty="0" err="1"/>
              <a:t>onMenuItemClick</a:t>
            </a:r>
            <a:r>
              <a:rPr lang="en-US" dirty="0"/>
              <a:t>().</a:t>
            </a:r>
          </a:p>
          <a:p>
            <a:pPr marL="0" indent="0" algn="just">
              <a:lnSpc>
                <a:spcPct val="150000"/>
              </a:lnSpc>
              <a:buNone/>
            </a:pPr>
            <a:r>
              <a:rPr lang="en-US" b="1" dirty="0" err="1"/>
              <a:t>OnTouch</a:t>
            </a:r>
            <a:r>
              <a:rPr lang="en-US" b="1" dirty="0"/>
              <a:t>() </a:t>
            </a:r>
            <a:r>
              <a:rPr lang="en-US" dirty="0"/>
              <a:t>– This method is called either for a movement gesture on the screen or a press and release of an on-screen key. Event handler used for this is </a:t>
            </a:r>
            <a:r>
              <a:rPr lang="en-US" dirty="0" err="1"/>
              <a:t>onTouch</a:t>
            </a:r>
            <a:r>
              <a:rPr lang="en-US" dirty="0"/>
              <a:t>().</a:t>
            </a:r>
            <a:endParaRPr lang="en-CA" dirty="0"/>
          </a:p>
        </p:txBody>
      </p:sp>
    </p:spTree>
    <p:extLst>
      <p:ext uri="{BB962C8B-B14F-4D97-AF65-F5344CB8AC3E}">
        <p14:creationId xmlns:p14="http://schemas.microsoft.com/office/powerpoint/2010/main" val="1141644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9538-AB56-0C26-AD8A-894EAF8416B3}"/>
              </a:ext>
            </a:extLst>
          </p:cNvPr>
          <p:cNvSpPr>
            <a:spLocks noGrp="1"/>
          </p:cNvSpPr>
          <p:nvPr>
            <p:ph type="title"/>
          </p:nvPr>
        </p:nvSpPr>
        <p:spPr>
          <a:xfrm>
            <a:off x="838200" y="365125"/>
            <a:ext cx="10515600" cy="790815"/>
          </a:xfrm>
        </p:spPr>
        <p:txBody>
          <a:bodyPr/>
          <a:lstStyle/>
          <a:p>
            <a:r>
              <a:rPr lang="en-CA" dirty="0"/>
              <a:t>Menu</a:t>
            </a:r>
          </a:p>
        </p:txBody>
      </p:sp>
      <p:sp>
        <p:nvSpPr>
          <p:cNvPr id="3" name="Content Placeholder 2">
            <a:extLst>
              <a:ext uri="{FF2B5EF4-FFF2-40B4-BE49-F238E27FC236}">
                <a16:creationId xmlns:a16="http://schemas.microsoft.com/office/drawing/2014/main" id="{555F573A-5134-F569-4BF8-0C1C5CE6DEED}"/>
              </a:ext>
            </a:extLst>
          </p:cNvPr>
          <p:cNvSpPr>
            <a:spLocks noGrp="1"/>
          </p:cNvSpPr>
          <p:nvPr>
            <p:ph idx="1"/>
          </p:nvPr>
        </p:nvSpPr>
        <p:spPr>
          <a:xfrm>
            <a:off x="838199" y="1078302"/>
            <a:ext cx="10729823" cy="5098661"/>
          </a:xfrm>
        </p:spPr>
        <p:txBody>
          <a:bodyPr>
            <a:normAutofit fontScale="92500" lnSpcReduction="20000"/>
          </a:bodyPr>
          <a:lstStyle/>
          <a:p>
            <a:pPr marL="0" indent="0" algn="just">
              <a:lnSpc>
                <a:spcPct val="150000"/>
              </a:lnSpc>
              <a:buNone/>
            </a:pPr>
            <a:r>
              <a:rPr lang="en-US" dirty="0"/>
              <a:t>In android, the Menu is an important part of the UI component which is used to provide some common functionality around the application. With the help of the menu, users can experience smooth and consistent experiences throughout the application. In Android, we have three types of Menus available to define a set of options and actions in our android applications. </a:t>
            </a:r>
          </a:p>
          <a:p>
            <a:pPr algn="just">
              <a:lnSpc>
                <a:spcPct val="150000"/>
              </a:lnSpc>
            </a:pPr>
            <a:r>
              <a:rPr lang="en-US" dirty="0"/>
              <a:t>Options Menu</a:t>
            </a:r>
          </a:p>
          <a:p>
            <a:pPr algn="just">
              <a:lnSpc>
                <a:spcPct val="150000"/>
              </a:lnSpc>
            </a:pPr>
            <a:r>
              <a:rPr lang="en-US" dirty="0"/>
              <a:t>Context Menu</a:t>
            </a:r>
          </a:p>
          <a:p>
            <a:pPr algn="just">
              <a:lnSpc>
                <a:spcPct val="150000"/>
              </a:lnSpc>
            </a:pPr>
            <a:r>
              <a:rPr lang="en-US" dirty="0"/>
              <a:t>Popup menu</a:t>
            </a:r>
          </a:p>
        </p:txBody>
      </p:sp>
    </p:spTree>
    <p:extLst>
      <p:ext uri="{BB962C8B-B14F-4D97-AF65-F5344CB8AC3E}">
        <p14:creationId xmlns:p14="http://schemas.microsoft.com/office/powerpoint/2010/main" val="3303626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8EA61-BE47-8082-1878-5C46902EF6B3}"/>
              </a:ext>
            </a:extLst>
          </p:cNvPr>
          <p:cNvSpPr>
            <a:spLocks noGrp="1"/>
          </p:cNvSpPr>
          <p:nvPr>
            <p:ph idx="1"/>
          </p:nvPr>
        </p:nvSpPr>
        <p:spPr>
          <a:xfrm>
            <a:off x="838200" y="646980"/>
            <a:ext cx="10515600" cy="5969479"/>
          </a:xfrm>
        </p:spPr>
        <p:txBody>
          <a:bodyPr>
            <a:normAutofit fontScale="92500"/>
          </a:bodyPr>
          <a:lstStyle/>
          <a:p>
            <a:pPr marL="0" indent="0" algn="just">
              <a:lnSpc>
                <a:spcPct val="150000"/>
              </a:lnSpc>
              <a:buNone/>
            </a:pPr>
            <a:r>
              <a:rPr lang="en-US" b="1" dirty="0"/>
              <a:t>Android Options Menu: </a:t>
            </a:r>
            <a:r>
              <a:rPr lang="en-US" dirty="0"/>
              <a:t>Android Options Menu is a primary collection of menu items in an android application and is useful for actions that have a global impact on the search application.</a:t>
            </a:r>
          </a:p>
          <a:p>
            <a:pPr marL="0" indent="0" algn="just">
              <a:lnSpc>
                <a:spcPct val="150000"/>
              </a:lnSpc>
              <a:buNone/>
            </a:pPr>
            <a:r>
              <a:rPr lang="en-US" b="1" dirty="0"/>
              <a:t>Android Context Menu: </a:t>
            </a:r>
            <a:r>
              <a:rPr lang="en-US" dirty="0"/>
              <a:t>Android Context Menu is a floating menu that only appears when the user clicks for a long time on an element and is useful for elements that affect the selected content or context frame.</a:t>
            </a:r>
          </a:p>
          <a:p>
            <a:pPr marL="0" indent="0" algn="just">
              <a:lnSpc>
                <a:spcPct val="150000"/>
              </a:lnSpc>
              <a:buNone/>
            </a:pPr>
            <a:r>
              <a:rPr lang="en-US" b="1" dirty="0"/>
              <a:t>Android Popup Menu: </a:t>
            </a:r>
            <a:r>
              <a:rPr lang="en-US" dirty="0"/>
              <a:t>Android Popup Menu displays a list of items in a vertical list which presents the view that invoked the menu and is useful to provide an overflow of actions related to specific content.</a:t>
            </a:r>
          </a:p>
          <a:p>
            <a:pPr marL="0" indent="0" algn="just">
              <a:lnSpc>
                <a:spcPct val="150000"/>
              </a:lnSpc>
              <a:buNone/>
            </a:pPr>
            <a:endParaRPr lang="en-CA" dirty="0"/>
          </a:p>
        </p:txBody>
      </p:sp>
    </p:spTree>
    <p:extLst>
      <p:ext uri="{BB962C8B-B14F-4D97-AF65-F5344CB8AC3E}">
        <p14:creationId xmlns:p14="http://schemas.microsoft.com/office/powerpoint/2010/main" val="124103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47761-2A19-2B97-D86C-E0EB2307F9B9}"/>
              </a:ext>
            </a:extLst>
          </p:cNvPr>
          <p:cNvSpPr>
            <a:spLocks noGrp="1"/>
          </p:cNvSpPr>
          <p:nvPr>
            <p:ph idx="1"/>
          </p:nvPr>
        </p:nvSpPr>
        <p:spPr>
          <a:xfrm>
            <a:off x="250165" y="172528"/>
            <a:ext cx="11619781" cy="6564702"/>
          </a:xfrm>
        </p:spPr>
        <p:txBody>
          <a:bodyPr>
            <a:normAutofit fontScale="77500" lnSpcReduction="20000"/>
          </a:bodyPr>
          <a:lstStyle/>
          <a:p>
            <a:pPr marL="0" indent="0">
              <a:buNone/>
            </a:pPr>
            <a:r>
              <a:rPr lang="en-CA" sz="3600" b="1" u="sng" dirty="0" err="1"/>
              <a:t>MainActivity.kt</a:t>
            </a:r>
            <a:endParaRPr lang="en-CA" sz="3600" b="1" u="sng" dirty="0"/>
          </a:p>
          <a:p>
            <a:pPr marL="0" indent="0">
              <a:buNone/>
            </a:pPr>
            <a:r>
              <a:rPr lang="en-CA" dirty="0"/>
              <a:t>package </a:t>
            </a:r>
            <a:r>
              <a:rPr lang="en-CA" dirty="0" err="1"/>
              <a:t>com.example.mycheckbox</a:t>
            </a:r>
            <a:endParaRPr lang="en-CA" dirty="0"/>
          </a:p>
          <a:p>
            <a:pPr marL="0" indent="0">
              <a:buNone/>
            </a:pPr>
            <a:r>
              <a:rPr lang="en-CA" dirty="0"/>
              <a:t>import </a:t>
            </a:r>
            <a:r>
              <a:rPr lang="en-CA" dirty="0" err="1"/>
              <a:t>androidx.appcompat.app.AppCompatActivity</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android.widget.Button</a:t>
            </a:r>
            <a:endParaRPr lang="en-CA" dirty="0"/>
          </a:p>
          <a:p>
            <a:pPr marL="0" indent="0">
              <a:buNone/>
            </a:pPr>
            <a:r>
              <a:rPr lang="en-CA" dirty="0"/>
              <a:t>import </a:t>
            </a:r>
            <a:r>
              <a:rPr lang="en-CA" dirty="0" err="1"/>
              <a:t>android.widget.Toast</a:t>
            </a: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r>
              <a:rPr lang="en-CA" dirty="0"/>
              <a:t>        </a:t>
            </a:r>
            <a:r>
              <a:rPr lang="en-CA" dirty="0" err="1"/>
              <a:t>val</a:t>
            </a:r>
            <a:r>
              <a:rPr lang="en-CA" dirty="0"/>
              <a:t> button : Button = </a:t>
            </a:r>
            <a:r>
              <a:rPr lang="en-CA" dirty="0" err="1"/>
              <a:t>findViewById</a:t>
            </a:r>
            <a:r>
              <a:rPr lang="en-CA" dirty="0"/>
              <a:t>(</a:t>
            </a:r>
            <a:r>
              <a:rPr lang="en-CA" dirty="0" err="1"/>
              <a:t>R.id.submitButton</a:t>
            </a:r>
            <a:r>
              <a:rPr lang="en-CA" dirty="0"/>
              <a:t>)</a:t>
            </a:r>
          </a:p>
          <a:p>
            <a:pPr marL="0" indent="0">
              <a:buNone/>
            </a:pPr>
            <a:endParaRPr lang="en-CA" dirty="0"/>
          </a:p>
          <a:p>
            <a:pPr marL="0" indent="0">
              <a:buNone/>
            </a:pPr>
            <a:r>
              <a:rPr lang="en-CA" dirty="0"/>
              <a:t>        // Actions to be performed when Submit button is clicked</a:t>
            </a:r>
          </a:p>
          <a:p>
            <a:pPr marL="0" indent="0">
              <a:buNone/>
            </a:pPr>
            <a:r>
              <a:rPr lang="en-CA" dirty="0"/>
              <a:t>        </a:t>
            </a:r>
            <a:r>
              <a:rPr lang="en-CA" dirty="0" err="1"/>
              <a:t>button.setOnClickListener</a:t>
            </a:r>
            <a:r>
              <a:rPr lang="en-CA" dirty="0"/>
              <a:t>{</a:t>
            </a:r>
          </a:p>
          <a:p>
            <a:pPr marL="0" indent="0">
              <a:buNone/>
            </a:pPr>
            <a:r>
              <a:rPr lang="en-CA" dirty="0"/>
              <a:t>            </a:t>
            </a:r>
            <a:r>
              <a:rPr lang="en-CA" dirty="0" err="1"/>
              <a:t>Toast.makeText</a:t>
            </a:r>
            <a:r>
              <a:rPr lang="en-CA" dirty="0"/>
              <a:t>(this, "Your response has been recorded", </a:t>
            </a:r>
            <a:r>
              <a:rPr lang="en-CA" dirty="0" err="1"/>
              <a:t>Toast.LENGTH_LONG</a:t>
            </a:r>
            <a:r>
              <a:rPr lang="en-CA" dirty="0"/>
              <a:t>).show()</a:t>
            </a:r>
          </a:p>
          <a:p>
            <a:pPr marL="0" indent="0">
              <a:buNone/>
            </a:pPr>
            <a:r>
              <a:rPr lang="en-CA" dirty="0"/>
              <a:t>        }</a:t>
            </a:r>
          </a:p>
          <a:p>
            <a:pPr marL="0" indent="0">
              <a:buNone/>
            </a:pPr>
            <a:r>
              <a:rPr lang="en-CA" dirty="0"/>
              <a:t>    }</a:t>
            </a:r>
          </a:p>
          <a:p>
            <a:pPr marL="0" indent="0">
              <a:buNone/>
            </a:pPr>
            <a:r>
              <a:rPr lang="en-CA" dirty="0"/>
              <a:t>}</a:t>
            </a:r>
          </a:p>
          <a:p>
            <a:pPr marL="0" indent="0">
              <a:buNone/>
            </a:pPr>
            <a:endParaRPr lang="en-CA" dirty="0"/>
          </a:p>
        </p:txBody>
      </p:sp>
    </p:spTree>
    <p:extLst>
      <p:ext uri="{BB962C8B-B14F-4D97-AF65-F5344CB8AC3E}">
        <p14:creationId xmlns:p14="http://schemas.microsoft.com/office/powerpoint/2010/main" val="20078726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74A2F-4E8F-188C-DB0C-B170E6C6A57C}"/>
              </a:ext>
            </a:extLst>
          </p:cNvPr>
          <p:cNvSpPr>
            <a:spLocks noGrp="1"/>
          </p:cNvSpPr>
          <p:nvPr>
            <p:ph idx="1"/>
          </p:nvPr>
        </p:nvSpPr>
        <p:spPr>
          <a:xfrm>
            <a:off x="838200" y="457200"/>
            <a:ext cx="10515600" cy="5719763"/>
          </a:xfrm>
        </p:spPr>
        <p:txBody>
          <a:bodyPr numCol="2">
            <a:normAutofit fontScale="47500" lnSpcReduction="20000"/>
          </a:bodyPr>
          <a:lstStyle/>
          <a:p>
            <a:pPr marL="0" indent="0">
              <a:buNone/>
            </a:pPr>
            <a:r>
              <a:rPr lang="en-CA" sz="3400" b="1" u="sng" dirty="0" err="1"/>
              <a:t>MainActivity.kt</a:t>
            </a:r>
            <a:endParaRPr lang="en-CA" sz="3400" b="1" u="sng" dirty="0"/>
          </a:p>
          <a:p>
            <a:pPr marL="0" indent="0">
              <a:buNone/>
            </a:pPr>
            <a:r>
              <a:rPr lang="en-CA" dirty="0"/>
              <a:t>package </a:t>
            </a:r>
            <a:r>
              <a:rPr lang="en-CA" dirty="0" err="1"/>
              <a:t>com.example.mymenu</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android.view.Menu</a:t>
            </a:r>
            <a:endParaRPr lang="en-CA" dirty="0"/>
          </a:p>
          <a:p>
            <a:pPr marL="0" indent="0">
              <a:buNone/>
            </a:pPr>
            <a:r>
              <a:rPr lang="en-CA" dirty="0"/>
              <a:t>import </a:t>
            </a:r>
            <a:r>
              <a:rPr lang="en-CA" dirty="0" err="1"/>
              <a:t>android.view.MenuItem</a:t>
            </a:r>
            <a:endParaRPr lang="en-CA" dirty="0"/>
          </a:p>
          <a:p>
            <a:pPr marL="0" indent="0">
              <a:buNone/>
            </a:pPr>
            <a:r>
              <a:rPr lang="en-CA" dirty="0"/>
              <a:t>import </a:t>
            </a:r>
            <a:r>
              <a:rPr lang="en-CA" dirty="0" err="1"/>
              <a:t>androidx.appcompat.widget.Toolbar</a:t>
            </a:r>
            <a:endParaRPr lang="en-CA" dirty="0"/>
          </a:p>
          <a:p>
            <a:pPr marL="0" indent="0">
              <a:buNone/>
            </a:pPr>
            <a:r>
              <a:rPr lang="en-CA" dirty="0"/>
              <a:t>import </a:t>
            </a:r>
            <a:r>
              <a:rPr lang="en-CA" dirty="0" err="1"/>
              <a:t>android.widget.Button</a:t>
            </a:r>
            <a:endParaRPr lang="en-CA" dirty="0"/>
          </a:p>
          <a:p>
            <a:pPr marL="0" indent="0">
              <a:buNone/>
            </a:pPr>
            <a:r>
              <a:rPr lang="en-CA" dirty="0"/>
              <a:t>import </a:t>
            </a:r>
            <a:r>
              <a:rPr lang="en-CA" dirty="0" err="1"/>
              <a:t>android.widget.PopupMenu</a:t>
            </a:r>
            <a:endParaRPr lang="en-CA" dirty="0"/>
          </a:p>
          <a:p>
            <a:pPr marL="0" indent="0">
              <a:buNone/>
            </a:pPr>
            <a:r>
              <a:rPr lang="en-CA" dirty="0"/>
              <a:t>import </a:t>
            </a:r>
            <a:r>
              <a:rPr lang="en-CA" dirty="0" err="1"/>
              <a:t>android.widget.Toast</a:t>
            </a:r>
            <a:endParaRPr lang="en-CA" dirty="0"/>
          </a:p>
          <a:p>
            <a:pPr marL="0" indent="0">
              <a:buNone/>
            </a:pPr>
            <a:r>
              <a:rPr lang="en-CA" dirty="0"/>
              <a:t>import </a:t>
            </a:r>
            <a:r>
              <a:rPr lang="en-CA" dirty="0" err="1"/>
              <a:t>androidx.appcompat.app.AppCompatActivity</a:t>
            </a:r>
            <a:endParaRPr lang="en-CA" dirty="0"/>
          </a:p>
          <a:p>
            <a:pPr marL="0" indent="0">
              <a:buNone/>
            </a:pP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endParaRPr lang="en-CA" dirty="0"/>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endParaRPr lang="en-CA" dirty="0"/>
          </a:p>
          <a:p>
            <a:pPr marL="0" indent="0">
              <a:buNone/>
            </a:pPr>
            <a:r>
              <a:rPr lang="en-CA" dirty="0"/>
              <a:t>        </a:t>
            </a:r>
            <a:r>
              <a:rPr lang="en-CA" dirty="0" err="1"/>
              <a:t>val</a:t>
            </a:r>
            <a:r>
              <a:rPr lang="en-CA" dirty="0"/>
              <a:t> </a:t>
            </a:r>
            <a:r>
              <a:rPr lang="en-CA" dirty="0" err="1"/>
              <a:t>toolbar:Toolbar</a:t>
            </a:r>
            <a:r>
              <a:rPr lang="en-CA" dirty="0"/>
              <a:t>=</a:t>
            </a:r>
            <a:r>
              <a:rPr lang="en-CA" dirty="0" err="1"/>
              <a:t>findViewById</a:t>
            </a:r>
            <a:r>
              <a:rPr lang="en-CA" dirty="0"/>
              <a:t>(</a:t>
            </a:r>
            <a:r>
              <a:rPr lang="en-CA" dirty="0" err="1"/>
              <a:t>R.id.toolbar</a:t>
            </a:r>
            <a:r>
              <a:rPr lang="en-CA" dirty="0"/>
              <a:t>)</a:t>
            </a:r>
          </a:p>
          <a:p>
            <a:pPr marL="0" indent="0">
              <a:buNone/>
            </a:pPr>
            <a:r>
              <a:rPr lang="en-CA" dirty="0"/>
              <a:t>        </a:t>
            </a:r>
            <a:r>
              <a:rPr lang="en-CA" dirty="0" err="1"/>
              <a:t>setSupportActionBar</a:t>
            </a:r>
            <a:r>
              <a:rPr lang="en-CA" dirty="0"/>
              <a:t>(toolbar)</a:t>
            </a:r>
          </a:p>
          <a:p>
            <a:pPr marL="0" indent="0">
              <a:buNone/>
            </a:pPr>
            <a:endParaRPr lang="en-CA" dirty="0"/>
          </a:p>
          <a:p>
            <a:pPr marL="0" indent="0">
              <a:buNone/>
            </a:pPr>
            <a:r>
              <a:rPr lang="en-CA" dirty="0"/>
              <a:t>    }</a:t>
            </a:r>
          </a:p>
          <a:p>
            <a:pPr marL="0" indent="0">
              <a:buNone/>
            </a:pPr>
            <a:endParaRPr lang="en-CA" dirty="0"/>
          </a:p>
          <a:p>
            <a:pPr marL="0" indent="0">
              <a:buNone/>
            </a:pPr>
            <a:r>
              <a:rPr lang="en-CA" dirty="0"/>
              <a:t>    override fun </a:t>
            </a:r>
            <a:r>
              <a:rPr lang="en-CA" dirty="0" err="1"/>
              <a:t>onCreateOptionsMenu</a:t>
            </a:r>
            <a:r>
              <a:rPr lang="en-CA" dirty="0"/>
              <a:t>(menu: </a:t>
            </a:r>
            <a:r>
              <a:rPr lang="en-CA" dirty="0" err="1"/>
              <a:t>android.view.Menu</a:t>
            </a:r>
            <a:r>
              <a:rPr lang="en-CA" dirty="0"/>
              <a:t>?): </a:t>
            </a:r>
            <a:r>
              <a:rPr lang="en-CA" dirty="0" err="1"/>
              <a:t>kotlin.Boolean</a:t>
            </a:r>
            <a:r>
              <a:rPr lang="en-CA" dirty="0"/>
              <a:t> {</a:t>
            </a:r>
          </a:p>
          <a:p>
            <a:pPr marL="0" indent="0">
              <a:buNone/>
            </a:pPr>
            <a:r>
              <a:rPr lang="en-CA" dirty="0"/>
              <a:t>        </a:t>
            </a:r>
            <a:r>
              <a:rPr lang="en-CA" dirty="0" err="1"/>
              <a:t>menuInflater.inflate</a:t>
            </a:r>
            <a:r>
              <a:rPr lang="en-CA" dirty="0"/>
              <a:t>(</a:t>
            </a:r>
            <a:r>
              <a:rPr lang="en-CA" dirty="0" err="1"/>
              <a:t>R.menu.option_menu_item,menu</a:t>
            </a:r>
            <a:r>
              <a:rPr lang="en-CA" dirty="0"/>
              <a:t>)</a:t>
            </a:r>
          </a:p>
          <a:p>
            <a:pPr marL="0" indent="0">
              <a:buNone/>
            </a:pPr>
            <a:r>
              <a:rPr lang="en-CA" dirty="0"/>
              <a:t>        return true</a:t>
            </a:r>
          </a:p>
          <a:p>
            <a:pPr marL="0" indent="0">
              <a:buNone/>
            </a:pPr>
            <a:r>
              <a:rPr lang="en-CA" dirty="0"/>
              <a:t>    }</a:t>
            </a:r>
          </a:p>
          <a:p>
            <a:pPr marL="0" indent="0">
              <a:buNone/>
            </a:pPr>
            <a:endParaRPr lang="en-CA" dirty="0"/>
          </a:p>
          <a:p>
            <a:pPr marL="0" indent="0">
              <a:buNone/>
            </a:pPr>
            <a:r>
              <a:rPr lang="en-CA" dirty="0"/>
              <a:t>    override fun </a:t>
            </a:r>
            <a:r>
              <a:rPr lang="en-CA" dirty="0" err="1"/>
              <a:t>onOptionsItemSelected</a:t>
            </a:r>
            <a:r>
              <a:rPr lang="en-CA" dirty="0"/>
              <a:t>(item: </a:t>
            </a:r>
            <a:r>
              <a:rPr lang="en-CA" dirty="0" err="1"/>
              <a:t>android.view.MenuItem</a:t>
            </a:r>
            <a:r>
              <a:rPr lang="en-CA" dirty="0"/>
              <a:t>): </a:t>
            </a:r>
            <a:r>
              <a:rPr lang="en-CA" dirty="0" err="1"/>
              <a:t>kotlin.Boolean</a:t>
            </a:r>
            <a:r>
              <a:rPr lang="en-CA" dirty="0"/>
              <a:t> {</a:t>
            </a:r>
          </a:p>
          <a:p>
            <a:pPr marL="0" indent="0">
              <a:buNone/>
            </a:pPr>
            <a:r>
              <a:rPr lang="en-CA" dirty="0"/>
              <a:t>        when(item!!.</a:t>
            </a:r>
            <a:r>
              <a:rPr lang="en-CA" dirty="0" err="1"/>
              <a:t>itemId</a:t>
            </a:r>
            <a:r>
              <a:rPr lang="en-CA" dirty="0"/>
              <a:t>){</a:t>
            </a:r>
          </a:p>
          <a:p>
            <a:pPr marL="0" indent="0">
              <a:buNone/>
            </a:pPr>
            <a:r>
              <a:rPr lang="en-CA" dirty="0"/>
              <a:t>            R.id.item1 -&gt; </a:t>
            </a:r>
            <a:r>
              <a:rPr lang="en-CA" dirty="0" err="1"/>
              <a:t>Toast.makeText</a:t>
            </a:r>
            <a:r>
              <a:rPr lang="en-CA" dirty="0"/>
              <a:t>(this@MainActivity,"Item1",Toast.LENGTH_LONG).show()</a:t>
            </a:r>
          </a:p>
          <a:p>
            <a:pPr marL="0" indent="0">
              <a:buNone/>
            </a:pPr>
            <a:r>
              <a:rPr lang="en-CA" dirty="0"/>
              <a:t>            R.id.item2 -&gt; </a:t>
            </a:r>
            <a:r>
              <a:rPr lang="en-CA" dirty="0" err="1"/>
              <a:t>Toast.makeText</a:t>
            </a:r>
            <a:r>
              <a:rPr lang="en-CA" dirty="0"/>
              <a:t>(this@MainActivity,"Item2",Toast.LENGTH_LONG).show()</a:t>
            </a:r>
          </a:p>
          <a:p>
            <a:pPr marL="0" indent="0">
              <a:buNone/>
            </a:pPr>
            <a:r>
              <a:rPr lang="en-CA" dirty="0"/>
              <a:t>            R.id.item3 -&gt; </a:t>
            </a:r>
            <a:r>
              <a:rPr lang="en-CA" dirty="0" err="1"/>
              <a:t>Toast.makeText</a:t>
            </a:r>
            <a:r>
              <a:rPr lang="en-CA" dirty="0"/>
              <a:t>(this@MainActivity,"Item3",Toast.LENGTH_LONG).show()</a:t>
            </a:r>
          </a:p>
          <a:p>
            <a:pPr marL="0" indent="0">
              <a:buNone/>
            </a:pPr>
            <a:r>
              <a:rPr lang="en-CA" dirty="0"/>
              <a:t>        }</a:t>
            </a:r>
          </a:p>
          <a:p>
            <a:pPr marL="0" indent="0">
              <a:buNone/>
            </a:pPr>
            <a:r>
              <a:rPr lang="en-CA" dirty="0"/>
              <a:t>        return true</a:t>
            </a:r>
          </a:p>
          <a:p>
            <a:pPr marL="0" indent="0">
              <a:buNone/>
            </a:pPr>
            <a:r>
              <a:rPr lang="en-CA" dirty="0"/>
              <a:t>    }</a:t>
            </a:r>
          </a:p>
          <a:p>
            <a:pPr marL="0" indent="0">
              <a:buNone/>
            </a:pPr>
            <a:endParaRPr lang="en-CA" dirty="0"/>
          </a:p>
          <a:p>
            <a:pPr marL="0" indent="0">
              <a:buNone/>
            </a:pPr>
            <a:r>
              <a:rPr lang="en-CA" dirty="0"/>
              <a:t>}</a:t>
            </a:r>
          </a:p>
          <a:p>
            <a:pPr marL="0" indent="0">
              <a:buNone/>
            </a:pPr>
            <a:endParaRPr lang="en-CA" dirty="0"/>
          </a:p>
        </p:txBody>
      </p:sp>
    </p:spTree>
    <p:extLst>
      <p:ext uri="{BB962C8B-B14F-4D97-AF65-F5344CB8AC3E}">
        <p14:creationId xmlns:p14="http://schemas.microsoft.com/office/powerpoint/2010/main" val="297723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BDE18-7473-75ED-1EE3-6C832FA1A634}"/>
              </a:ext>
            </a:extLst>
          </p:cNvPr>
          <p:cNvSpPr>
            <a:spLocks noGrp="1"/>
          </p:cNvSpPr>
          <p:nvPr>
            <p:ph idx="1"/>
          </p:nvPr>
        </p:nvSpPr>
        <p:spPr>
          <a:xfrm>
            <a:off x="838200" y="483079"/>
            <a:ext cx="10515600" cy="5693884"/>
          </a:xfrm>
        </p:spPr>
        <p:txBody>
          <a:bodyPr numCol="2">
            <a:normAutofit fontScale="47500" lnSpcReduction="20000"/>
          </a:bodyPr>
          <a:lstStyle/>
          <a:p>
            <a:pPr marL="0" indent="0">
              <a:buNone/>
            </a:pPr>
            <a:r>
              <a:rPr lang="en-CA" sz="3400" b="1" u="sng" dirty="0"/>
              <a:t>activity_main.xml</a:t>
            </a:r>
          </a:p>
          <a:p>
            <a:pPr marL="0" indent="0">
              <a:buNone/>
            </a:pPr>
            <a:r>
              <a:rPr lang="en-CA" dirty="0"/>
              <a:t>&lt;?xml version="1.0" encoding="utf-8"?&gt;</a:t>
            </a:r>
          </a:p>
          <a:p>
            <a:pPr marL="0" indent="0">
              <a:buNone/>
            </a:pPr>
            <a:r>
              <a:rPr lang="en-CA" dirty="0"/>
              <a:t>&lt;</a:t>
            </a:r>
            <a:r>
              <a:rPr lang="en-CA" dirty="0" err="1"/>
              <a:t>androidx.constraintlayout.widget.ConstraintLayout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xmlns:tools</a:t>
            </a:r>
            <a:r>
              <a:rPr lang="en-CA" dirty="0"/>
              <a:t>="http://schemas.android.com/tools"</a:t>
            </a:r>
          </a:p>
          <a:p>
            <a:pPr marL="0" indent="0">
              <a:buNone/>
            </a:pPr>
            <a:r>
              <a:rPr lang="en-CA" dirty="0"/>
              <a:t>    </a:t>
            </a:r>
            <a:r>
              <a:rPr lang="en-CA" dirty="0" err="1"/>
              <a:t>xmlns:app</a:t>
            </a:r>
            <a:r>
              <a:rPr lang="en-CA" dirty="0"/>
              <a:t>="http://schemas.android.com/</a:t>
            </a:r>
            <a:r>
              <a:rPr lang="en-CA" dirty="0" err="1"/>
              <a:t>apk</a:t>
            </a:r>
            <a:r>
              <a:rPr lang="en-CA" dirty="0"/>
              <a:t>/res-auto"</a:t>
            </a:r>
          </a:p>
          <a:p>
            <a:pPr marL="0" indent="0">
              <a:buNone/>
            </a:pPr>
            <a:r>
              <a:rPr lang="en-CA" dirty="0"/>
              <a:t>    </a:t>
            </a:r>
            <a:r>
              <a:rPr lang="en-CA" dirty="0" err="1"/>
              <a:t>android:exported</a:t>
            </a:r>
            <a:r>
              <a:rPr lang="en-CA" dirty="0"/>
              <a:t>="true"</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android:orientation</a:t>
            </a:r>
            <a:r>
              <a:rPr lang="en-CA" dirty="0"/>
              <a:t>="horizontal"</a:t>
            </a:r>
          </a:p>
          <a:p>
            <a:pPr marL="0" indent="0">
              <a:buNone/>
            </a:pPr>
            <a:r>
              <a:rPr lang="en-CA" dirty="0"/>
              <a:t>    </a:t>
            </a:r>
            <a:r>
              <a:rPr lang="en-CA" dirty="0" err="1"/>
              <a:t>tools:context</a:t>
            </a:r>
            <a:r>
              <a:rPr lang="en-CA" dirty="0"/>
              <a:t>=".</a:t>
            </a:r>
            <a:r>
              <a:rPr lang="en-CA" dirty="0" err="1"/>
              <a:t>MainActivity</a:t>
            </a:r>
            <a:r>
              <a:rPr lang="en-CA" dirty="0"/>
              <a:t>"&gt;</a:t>
            </a:r>
          </a:p>
          <a:p>
            <a:pPr marL="0" indent="0">
              <a:buNone/>
            </a:pPr>
            <a:endParaRPr lang="en-CA" dirty="0"/>
          </a:p>
          <a:p>
            <a:pPr marL="0" indent="0">
              <a:buNone/>
            </a:pPr>
            <a:r>
              <a:rPr lang="en-CA" dirty="0"/>
              <a:t>    &lt;</a:t>
            </a:r>
            <a:r>
              <a:rPr lang="en-CA" dirty="0" err="1"/>
              <a:t>TextView</a:t>
            </a:r>
            <a:endParaRPr lang="en-CA" dirty="0"/>
          </a:p>
          <a:p>
            <a:pPr marL="0" indent="0">
              <a:buNone/>
            </a:pPr>
            <a:r>
              <a:rPr lang="en-CA" dirty="0"/>
              <a:t>        </a:t>
            </a:r>
            <a:r>
              <a:rPr lang="en-CA" dirty="0" err="1"/>
              <a:t>android:id</a:t>
            </a:r>
            <a:r>
              <a:rPr lang="en-CA" dirty="0"/>
              <a:t>="@+id/</a:t>
            </a:r>
            <a:r>
              <a:rPr lang="en-CA" dirty="0" err="1"/>
              <a:t>textView</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android:layout_centerInParent</a:t>
            </a:r>
            <a:r>
              <a:rPr lang="en-CA" dirty="0"/>
              <a:t>="true"</a:t>
            </a:r>
          </a:p>
          <a:p>
            <a:pPr marL="0" indent="0">
              <a:buNone/>
            </a:pPr>
            <a:r>
              <a:rPr lang="en-CA" dirty="0"/>
              <a:t>        </a:t>
            </a:r>
            <a:r>
              <a:rPr lang="en-CA" dirty="0" err="1"/>
              <a:t>android:text</a:t>
            </a:r>
            <a:r>
              <a:rPr lang="en-CA" dirty="0"/>
              <a:t>="Options Menu Demo!"</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app:layout_constraintEnd_toEndOf</a:t>
            </a:r>
            <a:r>
              <a:rPr lang="en-CA" dirty="0"/>
              <a:t>="parent"</a:t>
            </a:r>
          </a:p>
          <a:p>
            <a:pPr marL="0" indent="0">
              <a:buNone/>
            </a:pPr>
            <a:r>
              <a:rPr lang="en-CA" dirty="0"/>
              <a:t>        </a:t>
            </a:r>
            <a:r>
              <a:rPr lang="en-CA" dirty="0" err="1"/>
              <a:t>app:layout_constraintStart_toStartOf</a:t>
            </a:r>
            <a:r>
              <a:rPr lang="en-CA" dirty="0"/>
              <a:t>="parent"</a:t>
            </a:r>
          </a:p>
          <a:p>
            <a:pPr marL="0" indent="0">
              <a:buNone/>
            </a:pPr>
            <a:r>
              <a:rPr lang="en-CA" dirty="0"/>
              <a:t>        </a:t>
            </a:r>
            <a:r>
              <a:rPr lang="en-CA" dirty="0" err="1"/>
              <a:t>app:layout_constraintTop_toTopOf</a:t>
            </a:r>
            <a:r>
              <a:rPr lang="en-CA" dirty="0"/>
              <a:t>="parent" /&gt;</a:t>
            </a:r>
          </a:p>
          <a:p>
            <a:pPr marL="0" indent="0">
              <a:buNone/>
            </a:pPr>
            <a:endParaRPr lang="en-CA" dirty="0"/>
          </a:p>
          <a:p>
            <a:pPr marL="0" indent="0">
              <a:buNone/>
            </a:pPr>
            <a:r>
              <a:rPr lang="en-CA" dirty="0"/>
              <a:t>    &lt;</a:t>
            </a:r>
            <a:r>
              <a:rPr lang="en-CA" dirty="0" err="1"/>
              <a:t>com.google.android.material.appbar.AppBarLayout</a:t>
            </a:r>
            <a:endParaRPr lang="en-CA" dirty="0"/>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tools:ignore</a:t>
            </a:r>
            <a:r>
              <a:rPr lang="en-CA" dirty="0"/>
              <a:t>="</a:t>
            </a:r>
            <a:r>
              <a:rPr lang="en-CA" dirty="0" err="1"/>
              <a:t>MissingConstraints</a:t>
            </a:r>
            <a:r>
              <a:rPr lang="en-CA" dirty="0"/>
              <a:t>"&gt;</a:t>
            </a:r>
          </a:p>
          <a:p>
            <a:pPr marL="0" indent="0">
              <a:buNone/>
            </a:pPr>
            <a:endParaRPr lang="en-CA" dirty="0"/>
          </a:p>
          <a:p>
            <a:pPr marL="0" indent="0">
              <a:buNone/>
            </a:pPr>
            <a:r>
              <a:rPr lang="en-CA" dirty="0"/>
              <a:t>    &lt;/</a:t>
            </a:r>
            <a:r>
              <a:rPr lang="en-CA" dirty="0" err="1"/>
              <a:t>com.google.android.material.appbar.AppBarLayout</a:t>
            </a:r>
            <a:r>
              <a:rPr lang="en-CA" dirty="0"/>
              <a:t>&gt;</a:t>
            </a:r>
          </a:p>
          <a:p>
            <a:pPr marL="0" indent="0">
              <a:buNone/>
            </a:pPr>
            <a:endParaRPr lang="en-CA" dirty="0"/>
          </a:p>
          <a:p>
            <a:pPr marL="0" indent="0">
              <a:buNone/>
            </a:pPr>
            <a:r>
              <a:rPr lang="en-CA" dirty="0"/>
              <a:t>    &lt;</a:t>
            </a:r>
            <a:r>
              <a:rPr lang="en-CA" dirty="0" err="1"/>
              <a:t>androidx.appcompat.widget.Toolbar</a:t>
            </a:r>
            <a:endParaRPr lang="en-CA" dirty="0"/>
          </a:p>
          <a:p>
            <a:pPr marL="0" indent="0">
              <a:buNone/>
            </a:pPr>
            <a:r>
              <a:rPr lang="en-CA" dirty="0"/>
              <a:t>        </a:t>
            </a:r>
            <a:r>
              <a:rPr lang="en-CA" dirty="0" err="1"/>
              <a:t>android:id</a:t>
            </a:r>
            <a:r>
              <a:rPr lang="en-CA" dirty="0"/>
              <a:t>="@+id/toolbar"</a:t>
            </a:r>
          </a:p>
          <a:p>
            <a:pPr marL="0" indent="0">
              <a:buNone/>
            </a:pPr>
            <a:r>
              <a:rPr lang="en-CA" dirty="0"/>
              <a:t>        </a:t>
            </a:r>
            <a:r>
              <a:rPr lang="en-CA" dirty="0" err="1"/>
              <a:t>android:layout_width</a:t>
            </a:r>
            <a:r>
              <a:rPr lang="en-CA" dirty="0"/>
              <a:t>="129dp"</a:t>
            </a:r>
          </a:p>
          <a:p>
            <a:pPr marL="0" indent="0">
              <a:buNone/>
            </a:pPr>
            <a:r>
              <a:rPr lang="en-CA" dirty="0"/>
              <a:t>        </a:t>
            </a:r>
            <a:r>
              <a:rPr lang="en-CA" dirty="0" err="1"/>
              <a:t>android:layout_height</a:t>
            </a:r>
            <a:r>
              <a:rPr lang="en-CA" dirty="0"/>
              <a:t>="67dp"</a:t>
            </a:r>
          </a:p>
          <a:p>
            <a:pPr marL="0" indent="0">
              <a:buNone/>
            </a:pPr>
            <a:r>
              <a:rPr lang="en-CA" dirty="0"/>
              <a:t>        </a:t>
            </a:r>
            <a:r>
              <a:rPr lang="en-CA" dirty="0" err="1"/>
              <a:t>android:background</a:t>
            </a:r>
            <a:r>
              <a:rPr lang="en-CA" dirty="0"/>
              <a:t>="@color/white"</a:t>
            </a:r>
          </a:p>
          <a:p>
            <a:pPr marL="0" indent="0">
              <a:buNone/>
            </a:pPr>
            <a:r>
              <a:rPr lang="en-CA" dirty="0"/>
              <a:t>        </a:t>
            </a:r>
            <a:r>
              <a:rPr lang="en-CA" dirty="0" err="1"/>
              <a:t>app:layout_scrollFlags</a:t>
            </a:r>
            <a:r>
              <a:rPr lang="en-CA" dirty="0"/>
              <a:t>="</a:t>
            </a:r>
            <a:r>
              <a:rPr lang="en-CA" dirty="0" err="1"/>
              <a:t>enterAlways|scroll</a:t>
            </a:r>
            <a:r>
              <a:rPr lang="en-CA" dirty="0"/>
              <a:t>"</a:t>
            </a:r>
          </a:p>
          <a:p>
            <a:pPr marL="0" indent="0">
              <a:buNone/>
            </a:pPr>
            <a:r>
              <a:rPr lang="en-CA" dirty="0"/>
              <a:t>        </a:t>
            </a:r>
            <a:r>
              <a:rPr lang="en-CA" dirty="0" err="1"/>
              <a:t>tools:layout_editor_absoluteX</a:t>
            </a:r>
            <a:r>
              <a:rPr lang="en-CA" dirty="0"/>
              <a:t>="282dp"</a:t>
            </a:r>
          </a:p>
          <a:p>
            <a:pPr marL="0" indent="0">
              <a:buNone/>
            </a:pPr>
            <a:r>
              <a:rPr lang="en-CA" dirty="0"/>
              <a:t>        </a:t>
            </a:r>
            <a:r>
              <a:rPr lang="en-CA" dirty="0" err="1"/>
              <a:t>tools:layout_editor_absoluteY</a:t>
            </a:r>
            <a:r>
              <a:rPr lang="en-CA" dirty="0"/>
              <a:t>="42dp" /&gt;</a:t>
            </a:r>
          </a:p>
          <a:p>
            <a:pPr marL="0" indent="0">
              <a:buNone/>
            </a:pPr>
            <a:endParaRPr lang="en-CA" dirty="0"/>
          </a:p>
          <a:p>
            <a:pPr marL="0" indent="0">
              <a:buNone/>
            </a:pPr>
            <a:r>
              <a:rPr lang="en-CA" dirty="0"/>
              <a:t>&lt;/</a:t>
            </a:r>
            <a:r>
              <a:rPr lang="en-CA" dirty="0" err="1"/>
              <a:t>androidx.constraintlayout.widget.ConstraintLayout</a:t>
            </a:r>
            <a:r>
              <a:rPr lang="en-CA" dirty="0"/>
              <a:t>&gt;</a:t>
            </a:r>
          </a:p>
          <a:p>
            <a:pPr marL="0" indent="0">
              <a:buNone/>
            </a:pPr>
            <a:endParaRPr lang="en-CA" dirty="0"/>
          </a:p>
        </p:txBody>
      </p:sp>
    </p:spTree>
    <p:extLst>
      <p:ext uri="{BB962C8B-B14F-4D97-AF65-F5344CB8AC3E}">
        <p14:creationId xmlns:p14="http://schemas.microsoft.com/office/powerpoint/2010/main" val="3658445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4E1788-29BC-D107-758F-74D7D003AF40}"/>
              </a:ext>
            </a:extLst>
          </p:cNvPr>
          <p:cNvSpPr>
            <a:spLocks noGrp="1"/>
          </p:cNvSpPr>
          <p:nvPr>
            <p:ph idx="1"/>
          </p:nvPr>
        </p:nvSpPr>
        <p:spPr>
          <a:xfrm>
            <a:off x="838200" y="871268"/>
            <a:ext cx="10515600" cy="5305695"/>
          </a:xfrm>
        </p:spPr>
        <p:txBody>
          <a:bodyPr>
            <a:normAutofit fontScale="92500"/>
          </a:bodyPr>
          <a:lstStyle/>
          <a:p>
            <a:pPr marL="0" indent="0">
              <a:buNone/>
            </a:pPr>
            <a:r>
              <a:rPr lang="en-CA" b="1" u="sng" dirty="0"/>
              <a:t>option_menu_item.xml</a:t>
            </a:r>
          </a:p>
          <a:p>
            <a:pPr marL="0" indent="0">
              <a:buNone/>
            </a:pPr>
            <a:r>
              <a:rPr lang="en-CA" dirty="0"/>
              <a:t>&lt;?xml version="1.0" encoding="utf-8"?&gt;</a:t>
            </a:r>
          </a:p>
          <a:p>
            <a:pPr marL="0" indent="0">
              <a:buNone/>
            </a:pPr>
            <a:r>
              <a:rPr lang="en-CA" dirty="0"/>
              <a:t>&lt;menu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xmlns:app</a:t>
            </a:r>
            <a:r>
              <a:rPr lang="en-CA" dirty="0"/>
              <a:t>="http://schemas.android.com/</a:t>
            </a:r>
            <a:r>
              <a:rPr lang="en-CA" dirty="0" err="1"/>
              <a:t>apk</a:t>
            </a:r>
            <a:r>
              <a:rPr lang="en-CA" dirty="0"/>
              <a:t>/res-auto"&gt;</a:t>
            </a:r>
          </a:p>
          <a:p>
            <a:pPr marL="0" indent="0">
              <a:buNone/>
            </a:pPr>
            <a:r>
              <a:rPr lang="en-CA" dirty="0"/>
              <a:t>    &lt;item </a:t>
            </a:r>
            <a:r>
              <a:rPr lang="en-CA" dirty="0" err="1"/>
              <a:t>android:id</a:t>
            </a:r>
            <a:r>
              <a:rPr lang="en-CA" dirty="0"/>
              <a:t>="@+id/item1"</a:t>
            </a:r>
          </a:p>
          <a:p>
            <a:pPr marL="0" indent="0">
              <a:buNone/>
            </a:pPr>
            <a:r>
              <a:rPr lang="en-CA" dirty="0"/>
              <a:t>        </a:t>
            </a:r>
            <a:r>
              <a:rPr lang="en-CA" dirty="0" err="1"/>
              <a:t>android:title</a:t>
            </a:r>
            <a:r>
              <a:rPr lang="en-CA" dirty="0"/>
              <a:t>="Item 1"/&gt;</a:t>
            </a:r>
          </a:p>
          <a:p>
            <a:pPr marL="0" indent="0">
              <a:buNone/>
            </a:pPr>
            <a:r>
              <a:rPr lang="en-CA" dirty="0"/>
              <a:t>    &lt;item </a:t>
            </a:r>
            <a:r>
              <a:rPr lang="en-CA" dirty="0" err="1"/>
              <a:t>android:id</a:t>
            </a:r>
            <a:r>
              <a:rPr lang="en-CA" dirty="0"/>
              <a:t>="@+id/item2"</a:t>
            </a:r>
          </a:p>
          <a:p>
            <a:pPr marL="0" indent="0">
              <a:buNone/>
            </a:pPr>
            <a:r>
              <a:rPr lang="en-CA" dirty="0"/>
              <a:t>        </a:t>
            </a:r>
            <a:r>
              <a:rPr lang="en-CA" dirty="0" err="1"/>
              <a:t>android:title</a:t>
            </a:r>
            <a:r>
              <a:rPr lang="en-CA" dirty="0"/>
              <a:t>="Item 2"/&gt;</a:t>
            </a:r>
          </a:p>
          <a:p>
            <a:pPr marL="0" indent="0">
              <a:buNone/>
            </a:pPr>
            <a:r>
              <a:rPr lang="en-CA" dirty="0"/>
              <a:t>    &lt;item </a:t>
            </a:r>
            <a:r>
              <a:rPr lang="en-CA" dirty="0" err="1"/>
              <a:t>android:id</a:t>
            </a:r>
            <a:r>
              <a:rPr lang="en-CA" dirty="0"/>
              <a:t>="@+id/item3"</a:t>
            </a:r>
          </a:p>
          <a:p>
            <a:pPr marL="0" indent="0">
              <a:buNone/>
            </a:pPr>
            <a:r>
              <a:rPr lang="en-CA" dirty="0"/>
              <a:t>        </a:t>
            </a:r>
            <a:r>
              <a:rPr lang="en-CA" dirty="0" err="1"/>
              <a:t>android:title</a:t>
            </a:r>
            <a:r>
              <a:rPr lang="en-CA" dirty="0"/>
              <a:t>="Item 3"/&gt;</a:t>
            </a:r>
          </a:p>
          <a:p>
            <a:pPr marL="0" indent="0">
              <a:buNone/>
            </a:pPr>
            <a:r>
              <a:rPr lang="en-CA" dirty="0"/>
              <a:t>&lt;/menu&gt;</a:t>
            </a:r>
          </a:p>
        </p:txBody>
      </p:sp>
    </p:spTree>
    <p:extLst>
      <p:ext uri="{BB962C8B-B14F-4D97-AF65-F5344CB8AC3E}">
        <p14:creationId xmlns:p14="http://schemas.microsoft.com/office/powerpoint/2010/main" val="33061702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CB0B1-71BD-45C2-5B04-D89685002D30}"/>
              </a:ext>
            </a:extLst>
          </p:cNvPr>
          <p:cNvSpPr>
            <a:spLocks noGrp="1"/>
          </p:cNvSpPr>
          <p:nvPr>
            <p:ph idx="1"/>
          </p:nvPr>
        </p:nvSpPr>
        <p:spPr>
          <a:xfrm>
            <a:off x="60385" y="215660"/>
            <a:ext cx="11956211" cy="6400800"/>
          </a:xfrm>
        </p:spPr>
        <p:txBody>
          <a:bodyPr numCol="2">
            <a:normAutofit/>
          </a:bodyPr>
          <a:lstStyle/>
          <a:p>
            <a:pPr marL="0" indent="0">
              <a:buNone/>
            </a:pPr>
            <a:r>
              <a:rPr lang="en-CA" sz="2000" b="1" u="sng" dirty="0"/>
              <a:t>AndroidManifest.xml</a:t>
            </a:r>
          </a:p>
          <a:p>
            <a:pPr marL="0" indent="0">
              <a:buNone/>
            </a:pPr>
            <a:r>
              <a:rPr lang="en-CA" sz="1800" dirty="0"/>
              <a:t>&lt;?xml version="1.0" encoding="utf-8"?&gt;</a:t>
            </a:r>
          </a:p>
          <a:p>
            <a:pPr marL="0" indent="0">
              <a:buNone/>
            </a:pPr>
            <a:r>
              <a:rPr lang="en-CA" sz="1800" dirty="0"/>
              <a:t>&lt;manifest </a:t>
            </a:r>
            <a:r>
              <a:rPr lang="en-CA" sz="1800" dirty="0" err="1"/>
              <a:t>xmlns:android</a:t>
            </a:r>
            <a:r>
              <a:rPr lang="en-CA" sz="1800" dirty="0"/>
              <a:t>="http://schemas.android.com/</a:t>
            </a:r>
            <a:r>
              <a:rPr lang="en-CA" sz="1800" dirty="0" err="1"/>
              <a:t>apk</a:t>
            </a:r>
            <a:r>
              <a:rPr lang="en-CA" sz="1800" dirty="0"/>
              <a:t>/res/android"</a:t>
            </a:r>
          </a:p>
          <a:p>
            <a:pPr marL="0" indent="0">
              <a:buNone/>
            </a:pPr>
            <a:r>
              <a:rPr lang="en-CA" sz="1800" dirty="0"/>
              <a:t>    </a:t>
            </a:r>
            <a:r>
              <a:rPr lang="en-CA" sz="1800" dirty="0" err="1"/>
              <a:t>xmlns:tools</a:t>
            </a:r>
            <a:r>
              <a:rPr lang="en-CA" sz="1800" dirty="0"/>
              <a:t>="http://schemas.android.com/tools"&gt;</a:t>
            </a:r>
          </a:p>
          <a:p>
            <a:pPr marL="0" indent="0">
              <a:buNone/>
            </a:pPr>
            <a:r>
              <a:rPr lang="en-CA" sz="1800" dirty="0"/>
              <a:t>    &lt;application</a:t>
            </a:r>
          </a:p>
          <a:p>
            <a:pPr marL="0" indent="0">
              <a:buNone/>
            </a:pPr>
            <a:r>
              <a:rPr lang="en-CA" sz="1800" dirty="0"/>
              <a:t>        </a:t>
            </a:r>
            <a:r>
              <a:rPr lang="en-CA" sz="1800" dirty="0" err="1"/>
              <a:t>android:allowBackup</a:t>
            </a:r>
            <a:r>
              <a:rPr lang="en-CA" sz="1800" dirty="0"/>
              <a:t>="true"</a:t>
            </a:r>
          </a:p>
          <a:p>
            <a:pPr marL="0" indent="0">
              <a:buNone/>
            </a:pPr>
            <a:r>
              <a:rPr lang="en-CA" sz="1800" dirty="0"/>
              <a:t>        </a:t>
            </a:r>
            <a:r>
              <a:rPr lang="en-CA" sz="1800" dirty="0" err="1"/>
              <a:t>android:exported</a:t>
            </a:r>
            <a:r>
              <a:rPr lang="en-CA" sz="1800" dirty="0"/>
              <a:t>="true"</a:t>
            </a:r>
          </a:p>
          <a:p>
            <a:pPr marL="0" indent="0">
              <a:buNone/>
            </a:pPr>
            <a:r>
              <a:rPr lang="en-CA" sz="1800" dirty="0"/>
              <a:t>        </a:t>
            </a:r>
            <a:r>
              <a:rPr lang="en-CA" sz="1800" dirty="0" err="1"/>
              <a:t>android:dataExtractionRules</a:t>
            </a:r>
            <a:r>
              <a:rPr lang="en-CA" sz="1800" dirty="0"/>
              <a:t>="@xml/</a:t>
            </a:r>
            <a:r>
              <a:rPr lang="en-CA" sz="1800" dirty="0" err="1"/>
              <a:t>data_extraction_rules</a:t>
            </a:r>
            <a:r>
              <a:rPr lang="en-CA" sz="1800" dirty="0"/>
              <a:t>"</a:t>
            </a:r>
          </a:p>
          <a:p>
            <a:pPr marL="0" indent="0">
              <a:buNone/>
            </a:pPr>
            <a:r>
              <a:rPr lang="en-CA" sz="1800" dirty="0"/>
              <a:t>        </a:t>
            </a:r>
            <a:r>
              <a:rPr lang="en-CA" sz="1800" dirty="0" err="1"/>
              <a:t>android:fullBackupContent</a:t>
            </a:r>
            <a:r>
              <a:rPr lang="en-CA" sz="1800" dirty="0"/>
              <a:t>="@xml/</a:t>
            </a:r>
            <a:r>
              <a:rPr lang="en-CA" sz="1800" dirty="0" err="1"/>
              <a:t>backup_rules</a:t>
            </a:r>
            <a:r>
              <a:rPr lang="en-CA" sz="1800" dirty="0"/>
              <a:t>"</a:t>
            </a:r>
          </a:p>
          <a:p>
            <a:pPr marL="0" indent="0">
              <a:buNone/>
            </a:pPr>
            <a:r>
              <a:rPr lang="en-CA" sz="1800" dirty="0"/>
              <a:t>        </a:t>
            </a:r>
            <a:r>
              <a:rPr lang="en-CA" sz="1800" dirty="0" err="1"/>
              <a:t>android:icon</a:t>
            </a:r>
            <a:r>
              <a:rPr lang="en-CA" sz="1800" dirty="0"/>
              <a:t>="@mipmap/</a:t>
            </a:r>
            <a:r>
              <a:rPr lang="en-CA" sz="1800" dirty="0" err="1"/>
              <a:t>ic_launcher</a:t>
            </a:r>
            <a:r>
              <a:rPr lang="en-CA" sz="1800" dirty="0"/>
              <a:t>"</a:t>
            </a:r>
          </a:p>
          <a:p>
            <a:pPr marL="0" indent="0">
              <a:buNone/>
            </a:pPr>
            <a:r>
              <a:rPr lang="en-CA" sz="1800" dirty="0"/>
              <a:t>        </a:t>
            </a:r>
            <a:r>
              <a:rPr lang="en-CA" sz="1800" dirty="0" err="1"/>
              <a:t>android:label</a:t>
            </a:r>
            <a:r>
              <a:rPr lang="en-CA" sz="1800" dirty="0"/>
              <a:t>="@string/</a:t>
            </a:r>
            <a:r>
              <a:rPr lang="en-CA" sz="1800" dirty="0" err="1"/>
              <a:t>app_name</a:t>
            </a:r>
            <a:r>
              <a:rPr lang="en-CA" sz="1800" dirty="0"/>
              <a:t>"</a:t>
            </a:r>
          </a:p>
          <a:p>
            <a:pPr marL="0" indent="0">
              <a:buNone/>
            </a:pPr>
            <a:r>
              <a:rPr lang="en-CA" sz="1800" dirty="0"/>
              <a:t>        </a:t>
            </a:r>
            <a:r>
              <a:rPr lang="en-CA" sz="1800" dirty="0" err="1"/>
              <a:t>android:roundIcon</a:t>
            </a:r>
            <a:r>
              <a:rPr lang="en-CA" sz="1800" dirty="0"/>
              <a:t>="@mipmap/</a:t>
            </a:r>
            <a:r>
              <a:rPr lang="en-CA" sz="1800" dirty="0" err="1"/>
              <a:t>ic_launcher_round</a:t>
            </a:r>
            <a:r>
              <a:rPr lang="en-CA" sz="1800" dirty="0"/>
              <a:t>"</a:t>
            </a:r>
          </a:p>
          <a:p>
            <a:pPr marL="0" indent="0">
              <a:buNone/>
            </a:pPr>
            <a:r>
              <a:rPr lang="en-CA" sz="1800" dirty="0"/>
              <a:t>        </a:t>
            </a:r>
            <a:r>
              <a:rPr lang="en-CA" sz="1800" dirty="0" err="1"/>
              <a:t>android:supportsRtl</a:t>
            </a:r>
            <a:r>
              <a:rPr lang="en-CA" sz="1800" dirty="0"/>
              <a:t>="true"</a:t>
            </a:r>
          </a:p>
          <a:p>
            <a:pPr marL="0" indent="0">
              <a:buNone/>
            </a:pPr>
            <a:r>
              <a:rPr lang="en-CA" sz="1800" dirty="0"/>
              <a:t>        </a:t>
            </a:r>
            <a:r>
              <a:rPr lang="en-CA" sz="1800" dirty="0" err="1"/>
              <a:t>android:theme</a:t>
            </a:r>
            <a:r>
              <a:rPr lang="en-CA" sz="1800" dirty="0"/>
              <a:t>="@style/</a:t>
            </a:r>
            <a:r>
              <a:rPr lang="en-CA" sz="1800" dirty="0" err="1"/>
              <a:t>Theme.OptionsMenu</a:t>
            </a:r>
            <a:r>
              <a:rPr lang="en-CA" sz="1800" dirty="0"/>
              <a:t>"</a:t>
            </a:r>
          </a:p>
          <a:p>
            <a:pPr marL="0" indent="0">
              <a:buNone/>
            </a:pPr>
            <a:r>
              <a:rPr lang="en-CA" sz="1800" dirty="0"/>
              <a:t>        </a:t>
            </a:r>
            <a:r>
              <a:rPr lang="en-CA" sz="1800" dirty="0" err="1"/>
              <a:t>tools:targetApi</a:t>
            </a:r>
            <a:r>
              <a:rPr lang="en-CA" sz="1800" dirty="0"/>
              <a:t>="31"&gt;</a:t>
            </a:r>
          </a:p>
          <a:p>
            <a:pPr marL="0" indent="0">
              <a:buNone/>
            </a:pPr>
            <a:r>
              <a:rPr lang="en-CA" sz="1800" dirty="0"/>
              <a:t>        &lt;activity</a:t>
            </a:r>
          </a:p>
          <a:p>
            <a:pPr marL="0" indent="0">
              <a:buNone/>
            </a:pPr>
            <a:r>
              <a:rPr lang="en-CA" sz="1800" dirty="0"/>
              <a:t>            </a:t>
            </a:r>
            <a:r>
              <a:rPr lang="en-CA" sz="1800" dirty="0" err="1"/>
              <a:t>android:name</a:t>
            </a:r>
            <a:r>
              <a:rPr lang="en-CA" sz="1800" dirty="0"/>
              <a:t>="</a:t>
            </a:r>
            <a:r>
              <a:rPr lang="en-CA" sz="1800" dirty="0" err="1"/>
              <a:t>MainActivity</a:t>
            </a:r>
            <a:r>
              <a:rPr lang="en-CA" sz="1800" dirty="0"/>
              <a:t>"</a:t>
            </a:r>
          </a:p>
          <a:p>
            <a:pPr marL="0" indent="0">
              <a:buNone/>
            </a:pPr>
            <a:r>
              <a:rPr lang="en-CA" sz="1800" dirty="0"/>
              <a:t>            </a:t>
            </a:r>
            <a:r>
              <a:rPr lang="en-CA" sz="1800" dirty="0" err="1"/>
              <a:t>android:exported</a:t>
            </a:r>
            <a:r>
              <a:rPr lang="en-CA" sz="1800" dirty="0"/>
              <a:t>="true"</a:t>
            </a:r>
          </a:p>
          <a:p>
            <a:pPr marL="0" indent="0">
              <a:buNone/>
            </a:pPr>
            <a:r>
              <a:rPr lang="en-CA" sz="1800" dirty="0"/>
              <a:t>            </a:t>
            </a:r>
            <a:r>
              <a:rPr lang="en-CA" sz="1800" dirty="0" err="1"/>
              <a:t>android:label</a:t>
            </a:r>
            <a:r>
              <a:rPr lang="en-CA" sz="1800" dirty="0"/>
              <a:t>="@string/</a:t>
            </a:r>
            <a:r>
              <a:rPr lang="en-CA" sz="1800" dirty="0" err="1"/>
              <a:t>app_name</a:t>
            </a:r>
            <a:r>
              <a:rPr lang="en-CA" sz="1800" dirty="0"/>
              <a:t>"</a:t>
            </a:r>
          </a:p>
          <a:p>
            <a:pPr marL="0" indent="0">
              <a:buNone/>
            </a:pPr>
            <a:r>
              <a:rPr lang="en-CA" sz="1800" dirty="0"/>
              <a:t>            </a:t>
            </a:r>
            <a:r>
              <a:rPr lang="en-CA" sz="1800" dirty="0" err="1"/>
              <a:t>android:theme</a:t>
            </a:r>
            <a:r>
              <a:rPr lang="en-CA" sz="1800" dirty="0"/>
              <a:t>="@style/</a:t>
            </a:r>
            <a:r>
              <a:rPr lang="en-CA" sz="1800" dirty="0" err="1"/>
              <a:t>Theme.OptionsMenu</a:t>
            </a:r>
            <a:r>
              <a:rPr lang="en-CA" sz="1800" dirty="0"/>
              <a:t>"&gt;</a:t>
            </a:r>
          </a:p>
          <a:p>
            <a:pPr marL="0" indent="0">
              <a:buNone/>
            </a:pPr>
            <a:r>
              <a:rPr lang="en-CA" sz="1800" dirty="0"/>
              <a:t>            &lt;intent-filter&gt;</a:t>
            </a:r>
          </a:p>
          <a:p>
            <a:pPr marL="0" indent="0">
              <a:buNone/>
            </a:pPr>
            <a:r>
              <a:rPr lang="en-CA" sz="1800" dirty="0"/>
              <a:t>                &lt;action </a:t>
            </a:r>
            <a:r>
              <a:rPr lang="en-CA" sz="1800" dirty="0" err="1"/>
              <a:t>android:name</a:t>
            </a:r>
            <a:r>
              <a:rPr lang="en-CA" sz="1800" dirty="0"/>
              <a:t>="</a:t>
            </a:r>
            <a:r>
              <a:rPr lang="en-CA" sz="1800" dirty="0" err="1"/>
              <a:t>android.intent.action.MAIN</a:t>
            </a:r>
            <a:r>
              <a:rPr lang="en-CA" sz="1800" dirty="0"/>
              <a:t>" /&gt;</a:t>
            </a:r>
          </a:p>
          <a:p>
            <a:pPr marL="0" indent="0">
              <a:buNone/>
            </a:pPr>
            <a:endParaRPr lang="en-CA" sz="1800" dirty="0"/>
          </a:p>
          <a:p>
            <a:pPr marL="0" indent="0">
              <a:buNone/>
            </a:pPr>
            <a:r>
              <a:rPr lang="en-CA" sz="1800" dirty="0"/>
              <a:t>                &lt;category </a:t>
            </a:r>
            <a:r>
              <a:rPr lang="en-CA" sz="1800" dirty="0" err="1"/>
              <a:t>android:name</a:t>
            </a:r>
            <a:r>
              <a:rPr lang="en-CA" sz="1800" dirty="0"/>
              <a:t>="</a:t>
            </a:r>
            <a:r>
              <a:rPr lang="en-CA" sz="1800" dirty="0" err="1"/>
              <a:t>android.intent.category.LAUNCHER</a:t>
            </a:r>
            <a:r>
              <a:rPr lang="en-CA" sz="1800" dirty="0"/>
              <a:t>" /&gt;</a:t>
            </a:r>
          </a:p>
          <a:p>
            <a:pPr marL="0" indent="0">
              <a:buNone/>
            </a:pPr>
            <a:r>
              <a:rPr lang="en-CA" sz="1800" dirty="0"/>
              <a:t>            &lt;/intent-filter&gt;</a:t>
            </a:r>
          </a:p>
          <a:p>
            <a:pPr marL="0" indent="0">
              <a:buNone/>
            </a:pPr>
            <a:r>
              <a:rPr lang="en-CA" sz="1800" dirty="0"/>
              <a:t>        &lt;/activity&gt;</a:t>
            </a:r>
          </a:p>
          <a:p>
            <a:pPr marL="0" indent="0">
              <a:buNone/>
            </a:pPr>
            <a:r>
              <a:rPr lang="en-CA" sz="1800" dirty="0"/>
              <a:t>    &lt;/application&gt;</a:t>
            </a:r>
          </a:p>
          <a:p>
            <a:pPr marL="0" indent="0">
              <a:buNone/>
            </a:pPr>
            <a:endParaRPr lang="en-CA" sz="1800" dirty="0"/>
          </a:p>
          <a:p>
            <a:pPr marL="0" indent="0">
              <a:buNone/>
            </a:pPr>
            <a:r>
              <a:rPr lang="en-CA" sz="1800" dirty="0"/>
              <a:t>&lt;/manifest&gt;</a:t>
            </a:r>
          </a:p>
          <a:p>
            <a:pPr marL="0" indent="0">
              <a:buNone/>
            </a:pPr>
            <a:endParaRPr lang="en-CA" sz="1800" dirty="0"/>
          </a:p>
        </p:txBody>
      </p:sp>
    </p:spTree>
    <p:extLst>
      <p:ext uri="{BB962C8B-B14F-4D97-AF65-F5344CB8AC3E}">
        <p14:creationId xmlns:p14="http://schemas.microsoft.com/office/powerpoint/2010/main" val="2783387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33C6-1943-75A0-CB8E-383F96D6A45C}"/>
              </a:ext>
            </a:extLst>
          </p:cNvPr>
          <p:cNvSpPr>
            <a:spLocks noGrp="1"/>
          </p:cNvSpPr>
          <p:nvPr>
            <p:ph type="title"/>
          </p:nvPr>
        </p:nvSpPr>
        <p:spPr/>
        <p:txBody>
          <a:bodyPr/>
          <a:lstStyle/>
          <a:p>
            <a:pPr algn="ctr"/>
            <a:r>
              <a:rPr lang="en-CA" dirty="0"/>
              <a:t>Output</a:t>
            </a:r>
          </a:p>
        </p:txBody>
      </p:sp>
      <p:pic>
        <p:nvPicPr>
          <p:cNvPr id="5" name="Content Placeholder 4">
            <a:extLst>
              <a:ext uri="{FF2B5EF4-FFF2-40B4-BE49-F238E27FC236}">
                <a16:creationId xmlns:a16="http://schemas.microsoft.com/office/drawing/2014/main" id="{2AFDC605-7058-7E5B-1F28-F75A2BC7EC96}"/>
              </a:ext>
            </a:extLst>
          </p:cNvPr>
          <p:cNvPicPr>
            <a:picLocks noGrp="1" noChangeAspect="1"/>
          </p:cNvPicPr>
          <p:nvPr>
            <p:ph idx="1"/>
          </p:nvPr>
        </p:nvPicPr>
        <p:blipFill>
          <a:blip r:embed="rId2"/>
          <a:stretch>
            <a:fillRect/>
          </a:stretch>
        </p:blipFill>
        <p:spPr>
          <a:xfrm>
            <a:off x="4793411" y="1377051"/>
            <a:ext cx="2605177" cy="5006496"/>
          </a:xfrm>
        </p:spPr>
      </p:pic>
    </p:spTree>
    <p:extLst>
      <p:ext uri="{BB962C8B-B14F-4D97-AF65-F5344CB8AC3E}">
        <p14:creationId xmlns:p14="http://schemas.microsoft.com/office/powerpoint/2010/main" val="21308893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CEBB-F463-8DD0-D341-1DAC4EC1E11A}"/>
              </a:ext>
            </a:extLst>
          </p:cNvPr>
          <p:cNvSpPr>
            <a:spLocks noGrp="1"/>
          </p:cNvSpPr>
          <p:nvPr>
            <p:ph type="title"/>
          </p:nvPr>
        </p:nvSpPr>
        <p:spPr/>
        <p:txBody>
          <a:bodyPr/>
          <a:lstStyle/>
          <a:p>
            <a:r>
              <a:rPr lang="en-US"/>
              <a:t>What is the context menu in android ?</a:t>
            </a:r>
            <a:endParaRPr lang="en-CA" dirty="0"/>
          </a:p>
        </p:txBody>
      </p:sp>
      <p:sp>
        <p:nvSpPr>
          <p:cNvPr id="3" name="Content Placeholder 2">
            <a:extLst>
              <a:ext uri="{FF2B5EF4-FFF2-40B4-BE49-F238E27FC236}">
                <a16:creationId xmlns:a16="http://schemas.microsoft.com/office/drawing/2014/main" id="{184A7B0D-B689-E3B5-0118-458AB95B72B7}"/>
              </a:ext>
            </a:extLst>
          </p:cNvPr>
          <p:cNvSpPr>
            <a:spLocks noGrp="1"/>
          </p:cNvSpPr>
          <p:nvPr>
            <p:ph idx="1"/>
          </p:nvPr>
        </p:nvSpPr>
        <p:spPr>
          <a:xfrm>
            <a:off x="838200" y="1544128"/>
            <a:ext cx="10515600" cy="4632835"/>
          </a:xfrm>
        </p:spPr>
        <p:txBody>
          <a:bodyPr/>
          <a:lstStyle/>
          <a:p>
            <a:pPr marL="0" indent="0" algn="just">
              <a:lnSpc>
                <a:spcPct val="150000"/>
              </a:lnSpc>
              <a:buNone/>
            </a:pPr>
            <a:endParaRPr lang="en-US"/>
          </a:p>
          <a:p>
            <a:pPr marL="0" indent="0" algn="just">
              <a:lnSpc>
                <a:spcPct val="150000"/>
              </a:lnSpc>
              <a:buNone/>
            </a:pPr>
            <a:r>
              <a:rPr lang="en-US"/>
              <a:t>Context menu is a short floating menu option which appears when the user long presses on a specific widget on the mobile application. This menu is just like a right click option in windows which is used to perform some quick actions within an android application for a specific widget.</a:t>
            </a:r>
            <a:endParaRPr lang="en-CA" dirty="0"/>
          </a:p>
        </p:txBody>
      </p:sp>
    </p:spTree>
    <p:extLst>
      <p:ext uri="{BB962C8B-B14F-4D97-AF65-F5344CB8AC3E}">
        <p14:creationId xmlns:p14="http://schemas.microsoft.com/office/powerpoint/2010/main" val="19005886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019AD-E084-CC64-42D2-F75E3B326F39}"/>
              </a:ext>
            </a:extLst>
          </p:cNvPr>
          <p:cNvSpPr>
            <a:spLocks noGrp="1"/>
          </p:cNvSpPr>
          <p:nvPr>
            <p:ph idx="1"/>
          </p:nvPr>
        </p:nvSpPr>
        <p:spPr>
          <a:xfrm>
            <a:off x="465827" y="284672"/>
            <a:ext cx="11317856" cy="6435305"/>
          </a:xfrm>
        </p:spPr>
        <p:txBody>
          <a:bodyPr>
            <a:normAutofit lnSpcReduction="10000"/>
          </a:bodyPr>
          <a:lstStyle/>
          <a:p>
            <a:pPr marL="0" indent="0">
              <a:lnSpc>
                <a:spcPct val="170000"/>
              </a:lnSpc>
              <a:buNone/>
            </a:pPr>
            <a:r>
              <a:rPr lang="en-CA" sz="2000" b="1" u="sng" dirty="0"/>
              <a:t>activity_main.xml</a:t>
            </a:r>
          </a:p>
          <a:p>
            <a:pPr marL="0" indent="0">
              <a:lnSpc>
                <a:spcPct val="170000"/>
              </a:lnSpc>
              <a:buNone/>
            </a:pPr>
            <a:r>
              <a:rPr lang="en-CA" sz="1600" dirty="0"/>
              <a:t>&lt;?xml version="1.0" encoding="utf-8"?&gt;</a:t>
            </a:r>
          </a:p>
          <a:p>
            <a:pPr marL="0" indent="0">
              <a:lnSpc>
                <a:spcPct val="170000"/>
              </a:lnSpc>
              <a:buNone/>
            </a:pPr>
            <a:r>
              <a:rPr lang="en-CA" sz="1600" dirty="0"/>
              <a:t>&lt;</a:t>
            </a:r>
            <a:r>
              <a:rPr lang="en-CA" sz="1600" dirty="0" err="1"/>
              <a:t>RelativeLayout</a:t>
            </a:r>
            <a:r>
              <a:rPr lang="en-CA" sz="1600" dirty="0"/>
              <a:t> </a:t>
            </a:r>
            <a:r>
              <a:rPr lang="en-CA" sz="1600" dirty="0" err="1"/>
              <a:t>xmlns:android</a:t>
            </a:r>
            <a:r>
              <a:rPr lang="en-CA" sz="1600" dirty="0"/>
              <a:t>="http://schemas.android.com/</a:t>
            </a:r>
            <a:r>
              <a:rPr lang="en-CA" sz="1600" dirty="0" err="1"/>
              <a:t>apk</a:t>
            </a:r>
            <a:r>
              <a:rPr lang="en-CA" sz="1600" dirty="0"/>
              <a:t>/res/android"</a:t>
            </a:r>
          </a:p>
          <a:p>
            <a:pPr marL="0" indent="0">
              <a:lnSpc>
                <a:spcPct val="170000"/>
              </a:lnSpc>
              <a:buNone/>
            </a:pPr>
            <a:r>
              <a:rPr lang="en-CA" sz="1600" dirty="0"/>
              <a:t>    </a:t>
            </a:r>
            <a:r>
              <a:rPr lang="en-CA" sz="1600" dirty="0" err="1"/>
              <a:t>android:layout_width</a:t>
            </a:r>
            <a:r>
              <a:rPr lang="en-CA" sz="1600" dirty="0"/>
              <a:t>="</a:t>
            </a:r>
            <a:r>
              <a:rPr lang="en-CA" sz="1600" dirty="0" err="1"/>
              <a:t>match_parent</a:t>
            </a:r>
            <a:r>
              <a:rPr lang="en-CA" sz="1600" dirty="0"/>
              <a:t>"</a:t>
            </a:r>
          </a:p>
          <a:p>
            <a:pPr marL="0" indent="0">
              <a:lnSpc>
                <a:spcPct val="170000"/>
              </a:lnSpc>
              <a:buNone/>
            </a:pPr>
            <a:r>
              <a:rPr lang="en-CA" sz="1600" dirty="0"/>
              <a:t>    </a:t>
            </a:r>
            <a:r>
              <a:rPr lang="en-CA" sz="1600" dirty="0" err="1"/>
              <a:t>android:layout_height</a:t>
            </a:r>
            <a:r>
              <a:rPr lang="en-CA" sz="1600" dirty="0"/>
              <a:t>="</a:t>
            </a:r>
            <a:r>
              <a:rPr lang="en-CA" sz="1600" dirty="0" err="1"/>
              <a:t>match_parent</a:t>
            </a:r>
            <a:r>
              <a:rPr lang="en-CA" sz="1600" dirty="0"/>
              <a:t>"&gt;</a:t>
            </a:r>
          </a:p>
          <a:p>
            <a:pPr marL="0" indent="0">
              <a:lnSpc>
                <a:spcPct val="170000"/>
              </a:lnSpc>
              <a:buNone/>
            </a:pPr>
            <a:r>
              <a:rPr lang="en-CA" sz="1600" dirty="0"/>
              <a:t>    </a:t>
            </a:r>
          </a:p>
          <a:p>
            <a:pPr marL="0" indent="0">
              <a:lnSpc>
                <a:spcPct val="170000"/>
              </a:lnSpc>
              <a:buNone/>
            </a:pPr>
            <a:r>
              <a:rPr lang="en-CA" sz="1600" dirty="0"/>
              <a:t>&lt;</a:t>
            </a:r>
            <a:r>
              <a:rPr lang="en-CA" sz="1600" dirty="0" err="1"/>
              <a:t>ListView</a:t>
            </a:r>
            <a:endParaRPr lang="en-CA" sz="1600" dirty="0"/>
          </a:p>
          <a:p>
            <a:pPr marL="0" indent="0">
              <a:lnSpc>
                <a:spcPct val="170000"/>
              </a:lnSpc>
              <a:buNone/>
            </a:pPr>
            <a:r>
              <a:rPr lang="en-CA" sz="1600" dirty="0"/>
              <a:t>        </a:t>
            </a:r>
            <a:r>
              <a:rPr lang="en-CA" sz="1600" dirty="0" err="1"/>
              <a:t>android:layout_width</a:t>
            </a:r>
            <a:r>
              <a:rPr lang="en-CA" sz="1600" dirty="0"/>
              <a:t>="</a:t>
            </a:r>
            <a:r>
              <a:rPr lang="en-CA" sz="1600" dirty="0" err="1"/>
              <a:t>match_parent</a:t>
            </a:r>
            <a:r>
              <a:rPr lang="en-CA" sz="1600" dirty="0"/>
              <a:t>"</a:t>
            </a:r>
          </a:p>
          <a:p>
            <a:pPr marL="0" indent="0">
              <a:lnSpc>
                <a:spcPct val="170000"/>
              </a:lnSpc>
              <a:buNone/>
            </a:pPr>
            <a:r>
              <a:rPr lang="en-CA" sz="1600" dirty="0"/>
              <a:t>        </a:t>
            </a:r>
            <a:r>
              <a:rPr lang="en-CA" sz="1600" dirty="0" err="1"/>
              <a:t>android:layout_height</a:t>
            </a:r>
            <a:r>
              <a:rPr lang="en-CA" sz="1600" dirty="0"/>
              <a:t>="</a:t>
            </a:r>
            <a:r>
              <a:rPr lang="en-CA" sz="1600" dirty="0" err="1"/>
              <a:t>wrap_content</a:t>
            </a:r>
            <a:r>
              <a:rPr lang="en-CA" sz="1600" dirty="0"/>
              <a:t>"</a:t>
            </a:r>
          </a:p>
          <a:p>
            <a:pPr marL="0" indent="0">
              <a:lnSpc>
                <a:spcPct val="170000"/>
              </a:lnSpc>
              <a:buNone/>
            </a:pPr>
            <a:r>
              <a:rPr lang="en-CA" sz="1600" dirty="0"/>
              <a:t>        </a:t>
            </a:r>
            <a:r>
              <a:rPr lang="en-CA" sz="1600" dirty="0" err="1"/>
              <a:t>android:id</a:t>
            </a:r>
            <a:r>
              <a:rPr lang="en-CA" sz="1600" dirty="0"/>
              <a:t>="@+id/</a:t>
            </a:r>
            <a:r>
              <a:rPr lang="en-CA" sz="1600" dirty="0" err="1"/>
              <a:t>context_list_view</a:t>
            </a:r>
            <a:r>
              <a:rPr lang="en-CA" sz="1600" dirty="0"/>
              <a:t>"/&gt;</a:t>
            </a:r>
          </a:p>
          <a:p>
            <a:pPr marL="0" indent="0">
              <a:lnSpc>
                <a:spcPct val="170000"/>
              </a:lnSpc>
              <a:buNone/>
            </a:pPr>
            <a:endParaRPr lang="en-CA" sz="1600" dirty="0"/>
          </a:p>
          <a:p>
            <a:pPr marL="0" indent="0">
              <a:lnSpc>
                <a:spcPct val="170000"/>
              </a:lnSpc>
              <a:buNone/>
            </a:pPr>
            <a:r>
              <a:rPr lang="en-CA" sz="1600" dirty="0"/>
              <a:t>&lt;/</a:t>
            </a:r>
            <a:r>
              <a:rPr lang="en-CA" sz="1600" dirty="0" err="1"/>
              <a:t>RelativeLayout</a:t>
            </a:r>
            <a:r>
              <a:rPr lang="en-CA" sz="1600" dirty="0"/>
              <a:t>&gt;</a:t>
            </a:r>
          </a:p>
        </p:txBody>
      </p:sp>
    </p:spTree>
    <p:extLst>
      <p:ext uri="{BB962C8B-B14F-4D97-AF65-F5344CB8AC3E}">
        <p14:creationId xmlns:p14="http://schemas.microsoft.com/office/powerpoint/2010/main" val="2462617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5CEC1-B3EE-96D3-AB01-4166EA2E6FAC}"/>
              </a:ext>
            </a:extLst>
          </p:cNvPr>
          <p:cNvSpPr>
            <a:spLocks noGrp="1"/>
          </p:cNvSpPr>
          <p:nvPr>
            <p:ph idx="1"/>
          </p:nvPr>
        </p:nvSpPr>
        <p:spPr>
          <a:xfrm>
            <a:off x="838199" y="155274"/>
            <a:ext cx="10893725" cy="6452559"/>
          </a:xfrm>
        </p:spPr>
        <p:txBody>
          <a:bodyPr>
            <a:normAutofit fontScale="62500" lnSpcReduction="20000"/>
          </a:bodyPr>
          <a:lstStyle/>
          <a:p>
            <a:pPr marL="0" indent="0">
              <a:buNone/>
            </a:pPr>
            <a:r>
              <a:rPr lang="en-CA" sz="3600" b="1" u="sng" dirty="0"/>
              <a:t>main_menu.xml</a:t>
            </a:r>
          </a:p>
          <a:p>
            <a:pPr marL="0" indent="0">
              <a:buNone/>
            </a:pPr>
            <a:r>
              <a:rPr lang="en-CA" dirty="0"/>
              <a:t>&lt;?xml version="1.0" encoding="utf-8"?&gt;</a:t>
            </a:r>
          </a:p>
          <a:p>
            <a:pPr marL="0" indent="0">
              <a:buNone/>
            </a:pPr>
            <a:r>
              <a:rPr lang="en-CA" dirty="0"/>
              <a:t>&lt;menu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xmlns:app</a:t>
            </a:r>
            <a:r>
              <a:rPr lang="en-CA" dirty="0"/>
              <a:t>="http://schemas.android.com/</a:t>
            </a:r>
            <a:r>
              <a:rPr lang="en-CA" dirty="0" err="1"/>
              <a:t>apk</a:t>
            </a:r>
            <a:r>
              <a:rPr lang="en-CA" dirty="0"/>
              <a:t>/res-auto"&gt;</a:t>
            </a:r>
          </a:p>
          <a:p>
            <a:pPr marL="0" indent="0">
              <a:buNone/>
            </a:pPr>
            <a:r>
              <a:rPr lang="en-CA" dirty="0"/>
              <a:t>    &lt;item</a:t>
            </a:r>
          </a:p>
          <a:p>
            <a:pPr marL="0" indent="0">
              <a:buNone/>
            </a:pPr>
            <a:r>
              <a:rPr lang="en-CA" dirty="0"/>
              <a:t>        </a:t>
            </a:r>
            <a:r>
              <a:rPr lang="en-CA" dirty="0" err="1"/>
              <a:t>android:id</a:t>
            </a:r>
            <a:r>
              <a:rPr lang="en-CA" dirty="0"/>
              <a:t>="@+id/</a:t>
            </a:r>
            <a:r>
              <a:rPr lang="en-CA" dirty="0" err="1"/>
              <a:t>menu_call</a:t>
            </a:r>
            <a:r>
              <a:rPr lang="en-CA" dirty="0"/>
              <a:t>"</a:t>
            </a:r>
          </a:p>
          <a:p>
            <a:pPr marL="0" indent="0">
              <a:buNone/>
            </a:pPr>
            <a:r>
              <a:rPr lang="en-CA" dirty="0"/>
              <a:t>        </a:t>
            </a:r>
            <a:r>
              <a:rPr lang="en-CA" dirty="0" err="1"/>
              <a:t>android:showAsAction</a:t>
            </a:r>
            <a:r>
              <a:rPr lang="en-CA" dirty="0"/>
              <a:t>="always"</a:t>
            </a:r>
          </a:p>
          <a:p>
            <a:pPr marL="0" indent="0">
              <a:buNone/>
            </a:pPr>
            <a:r>
              <a:rPr lang="en-CA" dirty="0"/>
              <a:t>        </a:t>
            </a:r>
            <a:r>
              <a:rPr lang="en-CA" dirty="0" err="1"/>
              <a:t>android:title</a:t>
            </a:r>
            <a:r>
              <a:rPr lang="en-CA" dirty="0"/>
              <a:t>="Call" /&gt;</a:t>
            </a:r>
          </a:p>
          <a:p>
            <a:pPr marL="0" indent="0">
              <a:buNone/>
            </a:pPr>
            <a:endParaRPr lang="en-CA" dirty="0"/>
          </a:p>
          <a:p>
            <a:pPr marL="0" indent="0">
              <a:buNone/>
            </a:pPr>
            <a:r>
              <a:rPr lang="en-CA" dirty="0"/>
              <a:t>    &lt;item</a:t>
            </a:r>
          </a:p>
          <a:p>
            <a:pPr marL="0" indent="0">
              <a:buNone/>
            </a:pPr>
            <a:r>
              <a:rPr lang="en-CA" dirty="0"/>
              <a:t>        </a:t>
            </a:r>
            <a:r>
              <a:rPr lang="en-CA" dirty="0" err="1"/>
              <a:t>android:id</a:t>
            </a:r>
            <a:r>
              <a:rPr lang="en-CA" dirty="0"/>
              <a:t>="@+id/</a:t>
            </a:r>
            <a:r>
              <a:rPr lang="en-CA" dirty="0" err="1"/>
              <a:t>menu_phone</a:t>
            </a:r>
            <a:r>
              <a:rPr lang="en-CA" dirty="0"/>
              <a:t>"</a:t>
            </a:r>
          </a:p>
          <a:p>
            <a:pPr marL="0" indent="0">
              <a:buNone/>
            </a:pPr>
            <a:r>
              <a:rPr lang="en-CA" dirty="0"/>
              <a:t>        </a:t>
            </a:r>
            <a:r>
              <a:rPr lang="en-CA" dirty="0" err="1"/>
              <a:t>android:showAsAction</a:t>
            </a:r>
            <a:r>
              <a:rPr lang="en-CA" dirty="0"/>
              <a:t>="always"</a:t>
            </a:r>
          </a:p>
          <a:p>
            <a:pPr marL="0" indent="0">
              <a:buNone/>
            </a:pPr>
            <a:r>
              <a:rPr lang="en-CA" dirty="0"/>
              <a:t>        </a:t>
            </a:r>
            <a:r>
              <a:rPr lang="en-CA" dirty="0" err="1"/>
              <a:t>android:title</a:t>
            </a:r>
            <a:r>
              <a:rPr lang="en-CA" dirty="0"/>
              <a:t>="Phone" /&gt;</a:t>
            </a:r>
          </a:p>
          <a:p>
            <a:pPr marL="0" indent="0">
              <a:buNone/>
            </a:pPr>
            <a:endParaRPr lang="en-CA" dirty="0"/>
          </a:p>
          <a:p>
            <a:pPr marL="0" indent="0">
              <a:buNone/>
            </a:pPr>
            <a:r>
              <a:rPr lang="en-CA" dirty="0"/>
              <a:t>    &lt;item</a:t>
            </a:r>
          </a:p>
          <a:p>
            <a:pPr marL="0" indent="0">
              <a:buNone/>
            </a:pPr>
            <a:r>
              <a:rPr lang="en-CA" dirty="0"/>
              <a:t>        </a:t>
            </a:r>
            <a:r>
              <a:rPr lang="en-CA" dirty="0" err="1"/>
              <a:t>android:id</a:t>
            </a:r>
            <a:r>
              <a:rPr lang="en-CA" dirty="0"/>
              <a:t>="@+id/</a:t>
            </a:r>
            <a:r>
              <a:rPr lang="en-CA" dirty="0" err="1"/>
              <a:t>menu_message</a:t>
            </a:r>
            <a:r>
              <a:rPr lang="en-CA" dirty="0"/>
              <a:t>"</a:t>
            </a:r>
          </a:p>
          <a:p>
            <a:pPr marL="0" indent="0">
              <a:buNone/>
            </a:pPr>
            <a:r>
              <a:rPr lang="en-CA" dirty="0"/>
              <a:t>        </a:t>
            </a:r>
            <a:r>
              <a:rPr lang="en-CA" dirty="0" err="1"/>
              <a:t>android:showAsAction</a:t>
            </a:r>
            <a:r>
              <a:rPr lang="en-CA" dirty="0"/>
              <a:t>="always"</a:t>
            </a:r>
          </a:p>
          <a:p>
            <a:pPr marL="0" indent="0">
              <a:buNone/>
            </a:pPr>
            <a:r>
              <a:rPr lang="en-CA" dirty="0"/>
              <a:t>        </a:t>
            </a:r>
            <a:r>
              <a:rPr lang="en-CA" dirty="0" err="1"/>
              <a:t>android:title</a:t>
            </a:r>
            <a:r>
              <a:rPr lang="en-CA" dirty="0"/>
              <a:t>="Message" /&gt;</a:t>
            </a:r>
          </a:p>
          <a:p>
            <a:pPr marL="0" indent="0">
              <a:buNone/>
            </a:pPr>
            <a:endParaRPr lang="en-CA" dirty="0"/>
          </a:p>
          <a:p>
            <a:pPr marL="0" indent="0">
              <a:buNone/>
            </a:pPr>
            <a:r>
              <a:rPr lang="en-CA" dirty="0"/>
              <a:t>&lt;/menu&gt;</a:t>
            </a:r>
          </a:p>
        </p:txBody>
      </p:sp>
    </p:spTree>
    <p:extLst>
      <p:ext uri="{BB962C8B-B14F-4D97-AF65-F5344CB8AC3E}">
        <p14:creationId xmlns:p14="http://schemas.microsoft.com/office/powerpoint/2010/main" val="2782878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92BAD-638D-2367-7741-F04AF4BF35F0}"/>
              </a:ext>
            </a:extLst>
          </p:cNvPr>
          <p:cNvSpPr>
            <a:spLocks noGrp="1"/>
          </p:cNvSpPr>
          <p:nvPr>
            <p:ph idx="1"/>
          </p:nvPr>
        </p:nvSpPr>
        <p:spPr>
          <a:xfrm>
            <a:off x="276045" y="250166"/>
            <a:ext cx="11731925" cy="5926797"/>
          </a:xfrm>
        </p:spPr>
        <p:txBody>
          <a:bodyPr numCol="2">
            <a:normAutofit fontScale="77500" lnSpcReduction="20000"/>
          </a:bodyPr>
          <a:lstStyle/>
          <a:p>
            <a:pPr marL="0" indent="0">
              <a:buNone/>
            </a:pPr>
            <a:r>
              <a:rPr lang="en-CA" sz="800" dirty="0"/>
              <a:t>p</a:t>
            </a:r>
            <a:r>
              <a:rPr lang="en-CA" sz="1000" dirty="0"/>
              <a:t>ackage </a:t>
            </a:r>
            <a:r>
              <a:rPr lang="en-CA" sz="1000" dirty="0" err="1"/>
              <a:t>com.example.mycontextmenuexample</a:t>
            </a:r>
            <a:endParaRPr lang="en-CA" sz="1000" dirty="0"/>
          </a:p>
          <a:p>
            <a:pPr marL="0" indent="0">
              <a:buNone/>
            </a:pPr>
            <a:endParaRPr lang="en-CA" sz="1000" dirty="0"/>
          </a:p>
          <a:p>
            <a:pPr marL="0" indent="0">
              <a:buNone/>
            </a:pPr>
            <a:r>
              <a:rPr lang="en-CA" sz="1000" dirty="0"/>
              <a:t>import </a:t>
            </a:r>
            <a:r>
              <a:rPr lang="en-CA" sz="1000" dirty="0" err="1"/>
              <a:t>android.os.Bundle</a:t>
            </a:r>
            <a:endParaRPr lang="en-CA" sz="1000" dirty="0"/>
          </a:p>
          <a:p>
            <a:pPr marL="0" indent="0">
              <a:buNone/>
            </a:pPr>
            <a:r>
              <a:rPr lang="en-CA" sz="1000" dirty="0"/>
              <a:t>import </a:t>
            </a:r>
            <a:r>
              <a:rPr lang="en-CA" sz="1000" dirty="0" err="1"/>
              <a:t>android.view.ContextMenu</a:t>
            </a:r>
            <a:endParaRPr lang="en-CA" sz="1000" dirty="0"/>
          </a:p>
          <a:p>
            <a:pPr marL="0" indent="0">
              <a:buNone/>
            </a:pPr>
            <a:r>
              <a:rPr lang="en-CA" sz="1000" dirty="0"/>
              <a:t>import </a:t>
            </a:r>
            <a:r>
              <a:rPr lang="en-CA" sz="1000" dirty="0" err="1"/>
              <a:t>android.view.MenuItem</a:t>
            </a:r>
            <a:endParaRPr lang="en-CA" sz="1000" dirty="0"/>
          </a:p>
          <a:p>
            <a:pPr marL="0" indent="0">
              <a:buNone/>
            </a:pPr>
            <a:r>
              <a:rPr lang="en-CA" sz="1000" dirty="0"/>
              <a:t>import </a:t>
            </a:r>
            <a:r>
              <a:rPr lang="en-CA" sz="1000" dirty="0" err="1"/>
              <a:t>android.view.View</a:t>
            </a:r>
            <a:endParaRPr lang="en-CA" sz="1000" dirty="0"/>
          </a:p>
          <a:p>
            <a:pPr marL="0" indent="0">
              <a:buNone/>
            </a:pPr>
            <a:r>
              <a:rPr lang="en-CA" sz="1000" dirty="0"/>
              <a:t>import </a:t>
            </a:r>
            <a:r>
              <a:rPr lang="en-CA" sz="1000" dirty="0" err="1"/>
              <a:t>android.widget.ArrayAdapter</a:t>
            </a:r>
            <a:endParaRPr lang="en-CA" sz="1000" dirty="0"/>
          </a:p>
          <a:p>
            <a:pPr marL="0" indent="0">
              <a:buNone/>
            </a:pPr>
            <a:r>
              <a:rPr lang="en-CA" sz="1000" dirty="0"/>
              <a:t>import </a:t>
            </a:r>
            <a:r>
              <a:rPr lang="en-CA" sz="1000" dirty="0" err="1"/>
              <a:t>android.widget.ListView</a:t>
            </a:r>
            <a:endParaRPr lang="en-CA" sz="1000" dirty="0"/>
          </a:p>
          <a:p>
            <a:pPr marL="0" indent="0">
              <a:buNone/>
            </a:pPr>
            <a:r>
              <a:rPr lang="en-CA" sz="1000" dirty="0"/>
              <a:t>import </a:t>
            </a:r>
            <a:r>
              <a:rPr lang="en-CA" sz="1000" dirty="0" err="1"/>
              <a:t>android.widget.Toast</a:t>
            </a:r>
            <a:endParaRPr lang="en-CA" sz="1000" dirty="0"/>
          </a:p>
          <a:p>
            <a:pPr marL="0" indent="0">
              <a:buNone/>
            </a:pPr>
            <a:r>
              <a:rPr lang="en-CA" sz="1000" dirty="0"/>
              <a:t>import </a:t>
            </a:r>
            <a:r>
              <a:rPr lang="en-CA" sz="1000" dirty="0" err="1"/>
              <a:t>androidx.activity.ComponentActivity</a:t>
            </a:r>
            <a:endParaRPr lang="en-CA" sz="1000" dirty="0"/>
          </a:p>
          <a:p>
            <a:pPr marL="0" indent="0">
              <a:buNone/>
            </a:pPr>
            <a:r>
              <a:rPr lang="en-CA" sz="1000" dirty="0"/>
              <a:t>import </a:t>
            </a:r>
            <a:r>
              <a:rPr lang="en-CA" sz="1000" dirty="0" err="1"/>
              <a:t>androidx.activity.compose.setContent</a:t>
            </a:r>
            <a:endParaRPr lang="en-CA" sz="1000" dirty="0"/>
          </a:p>
          <a:p>
            <a:pPr marL="0" indent="0">
              <a:buNone/>
            </a:pPr>
            <a:r>
              <a:rPr lang="en-CA" sz="1000" dirty="0"/>
              <a:t>import </a:t>
            </a:r>
            <a:r>
              <a:rPr lang="en-CA" sz="1000" dirty="0" err="1"/>
              <a:t>androidx.activity.enableEdgeToEdge</a:t>
            </a:r>
            <a:endParaRPr lang="en-CA" sz="1000" dirty="0"/>
          </a:p>
          <a:p>
            <a:pPr marL="0" indent="0">
              <a:buNone/>
            </a:pPr>
            <a:r>
              <a:rPr lang="en-CA" sz="1000" dirty="0"/>
              <a:t>import </a:t>
            </a:r>
            <a:r>
              <a:rPr lang="en-CA" sz="1000" dirty="0" err="1"/>
              <a:t>androidx.compose.foundation.layout.fillMaxSize</a:t>
            </a:r>
            <a:endParaRPr lang="en-CA" sz="1000" dirty="0"/>
          </a:p>
          <a:p>
            <a:pPr marL="0" indent="0">
              <a:buNone/>
            </a:pPr>
            <a:r>
              <a:rPr lang="en-CA" sz="1000" dirty="0"/>
              <a:t>import </a:t>
            </a:r>
            <a:r>
              <a:rPr lang="en-CA" sz="1000" dirty="0" err="1"/>
              <a:t>androidx.compose.foundation.layout.padding</a:t>
            </a:r>
            <a:endParaRPr lang="en-CA" sz="1000" dirty="0"/>
          </a:p>
          <a:p>
            <a:pPr marL="0" indent="0">
              <a:buNone/>
            </a:pPr>
            <a:r>
              <a:rPr lang="en-CA" sz="1000" dirty="0"/>
              <a:t>import androidx.compose.material3.Scaffold</a:t>
            </a:r>
          </a:p>
          <a:p>
            <a:pPr marL="0" indent="0">
              <a:buNone/>
            </a:pPr>
            <a:r>
              <a:rPr lang="en-CA" sz="1000" dirty="0"/>
              <a:t>import androidx.compose.material3.Text</a:t>
            </a:r>
          </a:p>
          <a:p>
            <a:pPr marL="0" indent="0">
              <a:buNone/>
            </a:pPr>
            <a:r>
              <a:rPr lang="en-CA" sz="1000" dirty="0"/>
              <a:t>import </a:t>
            </a:r>
            <a:r>
              <a:rPr lang="en-CA" sz="1000" dirty="0" err="1"/>
              <a:t>androidx.compose.runtime.Composable</a:t>
            </a:r>
            <a:endParaRPr lang="en-CA" sz="1000" dirty="0"/>
          </a:p>
          <a:p>
            <a:pPr marL="0" indent="0">
              <a:buNone/>
            </a:pPr>
            <a:r>
              <a:rPr lang="en-CA" sz="1000" dirty="0"/>
              <a:t>import </a:t>
            </a:r>
            <a:r>
              <a:rPr lang="en-CA" sz="1000" dirty="0" err="1"/>
              <a:t>androidx.compose.ui.Modifier</a:t>
            </a:r>
            <a:endParaRPr lang="en-CA" sz="1000" dirty="0"/>
          </a:p>
          <a:p>
            <a:pPr marL="0" indent="0">
              <a:buNone/>
            </a:pPr>
            <a:r>
              <a:rPr lang="en-CA" sz="1000" dirty="0"/>
              <a:t>import </a:t>
            </a:r>
            <a:r>
              <a:rPr lang="en-CA" sz="1000" dirty="0" err="1"/>
              <a:t>androidx.compose.ui.tooling.preview.Preview</a:t>
            </a:r>
            <a:endParaRPr lang="en-CA" sz="1000" dirty="0"/>
          </a:p>
          <a:p>
            <a:pPr marL="0" indent="0">
              <a:buNone/>
            </a:pPr>
            <a:r>
              <a:rPr lang="en-CA" sz="1000" dirty="0"/>
              <a:t>import com.example.mycontextmenuexample.ui.theme.MyContextMenuExampleTheme</a:t>
            </a:r>
          </a:p>
          <a:p>
            <a:pPr marL="0" indent="0">
              <a:lnSpc>
                <a:spcPct val="170000"/>
              </a:lnSpc>
              <a:buNone/>
            </a:pPr>
            <a:endParaRPr lang="en-CA" sz="700" dirty="0"/>
          </a:p>
          <a:p>
            <a:pPr marL="0" indent="0">
              <a:lnSpc>
                <a:spcPct val="170000"/>
              </a:lnSpc>
              <a:buNone/>
            </a:pPr>
            <a:endParaRPr lang="en-CA" sz="700" dirty="0"/>
          </a:p>
          <a:p>
            <a:pPr marL="0" indent="0">
              <a:lnSpc>
                <a:spcPct val="170000"/>
              </a:lnSpc>
              <a:buNone/>
            </a:pPr>
            <a:endParaRPr lang="en-CA" sz="700" dirty="0"/>
          </a:p>
          <a:p>
            <a:pPr marL="0" indent="0">
              <a:lnSpc>
                <a:spcPct val="170000"/>
              </a:lnSpc>
              <a:buNone/>
            </a:pPr>
            <a:endParaRPr lang="en-CA" sz="700" dirty="0"/>
          </a:p>
          <a:p>
            <a:pPr marL="0" indent="0">
              <a:lnSpc>
                <a:spcPct val="170000"/>
              </a:lnSpc>
              <a:buNone/>
            </a:pPr>
            <a:endParaRPr lang="en-CA" sz="1500" dirty="0"/>
          </a:p>
          <a:p>
            <a:pPr marL="0" indent="0">
              <a:lnSpc>
                <a:spcPct val="170000"/>
              </a:lnSpc>
              <a:buNone/>
            </a:pPr>
            <a:r>
              <a:rPr lang="en-CA" sz="1500" dirty="0"/>
              <a:t>class </a:t>
            </a:r>
            <a:r>
              <a:rPr lang="en-CA" sz="1500" dirty="0" err="1"/>
              <a:t>MainActivity</a:t>
            </a:r>
            <a:r>
              <a:rPr lang="en-CA" sz="1500" dirty="0"/>
              <a:t> : </a:t>
            </a:r>
            <a:r>
              <a:rPr lang="en-CA" sz="1500" dirty="0" err="1"/>
              <a:t>ComponentActivity</a:t>
            </a:r>
            <a:r>
              <a:rPr lang="en-CA" sz="1500" dirty="0"/>
              <a:t>() {</a:t>
            </a:r>
          </a:p>
          <a:p>
            <a:pPr marL="0" indent="0">
              <a:lnSpc>
                <a:spcPct val="170000"/>
              </a:lnSpc>
              <a:buNone/>
            </a:pPr>
            <a:r>
              <a:rPr lang="en-CA" sz="1500" dirty="0"/>
              <a:t>    private var </a:t>
            </a:r>
            <a:r>
              <a:rPr lang="en-CA" sz="1500" dirty="0" err="1"/>
              <a:t>itemList</a:t>
            </a:r>
            <a:r>
              <a:rPr lang="en-CA" sz="1500" dirty="0"/>
              <a:t>: Array&lt;String&gt; = </a:t>
            </a:r>
            <a:r>
              <a:rPr lang="en-CA" sz="1500" dirty="0" err="1"/>
              <a:t>arrayOf</a:t>
            </a:r>
            <a:r>
              <a:rPr lang="en-CA" sz="1500" dirty="0"/>
              <a:t>("Item 1", "Item 2", "Item 3")</a:t>
            </a:r>
          </a:p>
          <a:p>
            <a:pPr marL="0" indent="0">
              <a:lnSpc>
                <a:spcPct val="170000"/>
              </a:lnSpc>
              <a:buNone/>
            </a:pPr>
            <a:r>
              <a:rPr lang="en-CA" sz="1500" dirty="0"/>
              <a:t>    private var </a:t>
            </a:r>
            <a:r>
              <a:rPr lang="en-CA" sz="1500" dirty="0" err="1"/>
              <a:t>listView</a:t>
            </a:r>
            <a:r>
              <a:rPr lang="en-CA" sz="1500" dirty="0"/>
              <a:t>: </a:t>
            </a:r>
            <a:r>
              <a:rPr lang="en-CA" sz="1500" dirty="0" err="1"/>
              <a:t>ListView</a:t>
            </a:r>
            <a:r>
              <a:rPr lang="en-CA" sz="1500" dirty="0"/>
              <a:t>? = null</a:t>
            </a:r>
          </a:p>
          <a:p>
            <a:pPr marL="0" indent="0">
              <a:lnSpc>
                <a:spcPct val="170000"/>
              </a:lnSpc>
              <a:buNone/>
            </a:pPr>
            <a:r>
              <a:rPr lang="en-CA" sz="1500" dirty="0"/>
              <a:t>    private var </a:t>
            </a:r>
            <a:r>
              <a:rPr lang="en-CA" sz="1500" dirty="0" err="1"/>
              <a:t>arrayAdapter</a:t>
            </a:r>
            <a:r>
              <a:rPr lang="en-CA" sz="1500" dirty="0"/>
              <a:t>: </a:t>
            </a:r>
            <a:r>
              <a:rPr lang="en-CA" sz="1500" dirty="0" err="1"/>
              <a:t>ArrayAdapter</a:t>
            </a:r>
            <a:r>
              <a:rPr lang="en-CA" sz="1500" dirty="0"/>
              <a:t>&lt;String&gt;? = null</a:t>
            </a:r>
          </a:p>
          <a:p>
            <a:pPr marL="0" indent="0">
              <a:lnSpc>
                <a:spcPct val="170000"/>
              </a:lnSpc>
              <a:buNone/>
            </a:pPr>
            <a:endParaRPr lang="en-CA" sz="1500" dirty="0"/>
          </a:p>
          <a:p>
            <a:pPr marL="0" indent="0">
              <a:lnSpc>
                <a:spcPct val="170000"/>
              </a:lnSpc>
              <a:buNone/>
            </a:pPr>
            <a:r>
              <a:rPr lang="en-CA" sz="1500" dirty="0"/>
              <a:t>    override fun </a:t>
            </a:r>
            <a:r>
              <a:rPr lang="en-CA" sz="1500" dirty="0" err="1"/>
              <a:t>onCreate</a:t>
            </a:r>
            <a:r>
              <a:rPr lang="en-CA" sz="1500" dirty="0"/>
              <a:t>(</a:t>
            </a:r>
            <a:r>
              <a:rPr lang="en-CA" sz="1500" dirty="0" err="1"/>
              <a:t>savedInstanceState</a:t>
            </a:r>
            <a:r>
              <a:rPr lang="en-CA" sz="1500" dirty="0"/>
              <a:t>: Bundle?) {</a:t>
            </a:r>
          </a:p>
          <a:p>
            <a:pPr marL="0" indent="0">
              <a:lnSpc>
                <a:spcPct val="170000"/>
              </a:lnSpc>
              <a:buNone/>
            </a:pPr>
            <a:r>
              <a:rPr lang="en-CA" sz="1500" dirty="0"/>
              <a:t>        </a:t>
            </a:r>
            <a:r>
              <a:rPr lang="en-CA" sz="1500" dirty="0" err="1"/>
              <a:t>super.onCreate</a:t>
            </a:r>
            <a:r>
              <a:rPr lang="en-CA" sz="1500" dirty="0"/>
              <a:t>(</a:t>
            </a:r>
            <a:r>
              <a:rPr lang="en-CA" sz="1500" dirty="0" err="1"/>
              <a:t>savedInstanceState</a:t>
            </a:r>
            <a:r>
              <a:rPr lang="en-CA" sz="1500" dirty="0"/>
              <a:t>)</a:t>
            </a:r>
          </a:p>
          <a:p>
            <a:pPr marL="0" indent="0">
              <a:lnSpc>
                <a:spcPct val="170000"/>
              </a:lnSpc>
              <a:buNone/>
            </a:pPr>
            <a:r>
              <a:rPr lang="en-CA" sz="1500" dirty="0"/>
              <a:t>        </a:t>
            </a:r>
            <a:r>
              <a:rPr lang="en-CA" sz="1500" dirty="0" err="1"/>
              <a:t>setContentView</a:t>
            </a:r>
            <a:r>
              <a:rPr lang="en-CA" sz="1500" dirty="0"/>
              <a:t>(</a:t>
            </a:r>
            <a:r>
              <a:rPr lang="en-CA" sz="1500" dirty="0" err="1"/>
              <a:t>R.layout.activity_main</a:t>
            </a:r>
            <a:r>
              <a:rPr lang="en-CA" sz="1500" dirty="0"/>
              <a:t>)</a:t>
            </a:r>
          </a:p>
          <a:p>
            <a:pPr marL="0" indent="0">
              <a:lnSpc>
                <a:spcPct val="170000"/>
              </a:lnSpc>
              <a:buNone/>
            </a:pPr>
            <a:endParaRPr lang="en-CA" sz="1500" dirty="0"/>
          </a:p>
          <a:p>
            <a:pPr marL="0" indent="0">
              <a:lnSpc>
                <a:spcPct val="170000"/>
              </a:lnSpc>
              <a:buNone/>
            </a:pPr>
            <a:r>
              <a:rPr lang="en-CA" sz="1500" dirty="0"/>
              <a:t>        </a:t>
            </a:r>
            <a:r>
              <a:rPr lang="en-CA" sz="1500" dirty="0" err="1"/>
              <a:t>listView</a:t>
            </a:r>
            <a:r>
              <a:rPr lang="en-CA" sz="1500" dirty="0"/>
              <a:t> = </a:t>
            </a:r>
            <a:r>
              <a:rPr lang="en-CA" sz="1500" dirty="0" err="1"/>
              <a:t>findViewById</a:t>
            </a:r>
            <a:r>
              <a:rPr lang="en-CA" sz="1500" dirty="0"/>
              <a:t>(</a:t>
            </a:r>
            <a:r>
              <a:rPr lang="en-CA" sz="1500" dirty="0" err="1"/>
              <a:t>R.id.context_list_view</a:t>
            </a:r>
            <a:r>
              <a:rPr lang="en-CA" sz="1500" dirty="0"/>
              <a:t>)</a:t>
            </a:r>
          </a:p>
          <a:p>
            <a:pPr marL="0" indent="0">
              <a:lnSpc>
                <a:spcPct val="170000"/>
              </a:lnSpc>
              <a:buNone/>
            </a:pPr>
            <a:r>
              <a:rPr lang="en-CA" sz="1500" dirty="0"/>
              <a:t>        </a:t>
            </a:r>
            <a:r>
              <a:rPr lang="en-CA" sz="1500" dirty="0" err="1"/>
              <a:t>arrayAdapter</a:t>
            </a:r>
            <a:r>
              <a:rPr lang="en-CA" sz="1500" dirty="0"/>
              <a:t> =</a:t>
            </a:r>
          </a:p>
          <a:p>
            <a:pPr marL="0" indent="0">
              <a:lnSpc>
                <a:spcPct val="170000"/>
              </a:lnSpc>
              <a:buNone/>
            </a:pPr>
            <a:r>
              <a:rPr lang="en-CA" sz="1500" dirty="0"/>
              <a:t>            </a:t>
            </a:r>
            <a:r>
              <a:rPr lang="en-CA" sz="1500" dirty="0" err="1"/>
              <a:t>ArrayAdapter</a:t>
            </a:r>
            <a:r>
              <a:rPr lang="en-CA" sz="1500" dirty="0"/>
              <a:t>(</a:t>
            </a:r>
            <a:r>
              <a:rPr lang="en-CA" sz="1500" dirty="0" err="1"/>
              <a:t>applicationContext</a:t>
            </a:r>
            <a:r>
              <a:rPr lang="en-CA" sz="1500" dirty="0"/>
              <a:t>, android.R.layout.simple_list_item_1, </a:t>
            </a:r>
            <a:r>
              <a:rPr lang="en-CA" sz="1500" dirty="0" err="1"/>
              <a:t>itemList</a:t>
            </a:r>
            <a:r>
              <a:rPr lang="en-CA" sz="1500" dirty="0"/>
              <a:t>)</a:t>
            </a:r>
          </a:p>
          <a:p>
            <a:pPr marL="0" indent="0">
              <a:lnSpc>
                <a:spcPct val="170000"/>
              </a:lnSpc>
              <a:buNone/>
            </a:pPr>
            <a:r>
              <a:rPr lang="en-CA" sz="1500" dirty="0"/>
              <a:t>        </a:t>
            </a:r>
            <a:r>
              <a:rPr lang="en-CA" sz="1500" dirty="0" err="1"/>
              <a:t>listView</a:t>
            </a:r>
            <a:r>
              <a:rPr lang="en-CA" sz="1500" dirty="0"/>
              <a:t>?.adapter = </a:t>
            </a:r>
            <a:r>
              <a:rPr lang="en-CA" sz="1500" dirty="0" err="1"/>
              <a:t>arrayAdapter</a:t>
            </a:r>
            <a:endParaRPr lang="en-CA" sz="1500" dirty="0"/>
          </a:p>
          <a:p>
            <a:pPr marL="0" indent="0">
              <a:lnSpc>
                <a:spcPct val="170000"/>
              </a:lnSpc>
              <a:buNone/>
            </a:pPr>
            <a:r>
              <a:rPr lang="en-CA" sz="1500" dirty="0"/>
              <a:t>        </a:t>
            </a:r>
            <a:r>
              <a:rPr lang="en-CA" sz="1500" dirty="0" err="1"/>
              <a:t>registerForContextMenu</a:t>
            </a:r>
            <a:r>
              <a:rPr lang="en-CA" sz="1500" dirty="0"/>
              <a:t>(</a:t>
            </a:r>
            <a:r>
              <a:rPr lang="en-CA" sz="1500" dirty="0" err="1"/>
              <a:t>listView</a:t>
            </a:r>
            <a:r>
              <a:rPr lang="en-CA" sz="1500" dirty="0"/>
              <a:t>)</a:t>
            </a:r>
          </a:p>
          <a:p>
            <a:pPr marL="0" indent="0">
              <a:buNone/>
            </a:pPr>
            <a:r>
              <a:rPr lang="en-CA" sz="1500" dirty="0"/>
              <a:t>    }</a:t>
            </a:r>
          </a:p>
        </p:txBody>
      </p:sp>
    </p:spTree>
    <p:extLst>
      <p:ext uri="{BB962C8B-B14F-4D97-AF65-F5344CB8AC3E}">
        <p14:creationId xmlns:p14="http://schemas.microsoft.com/office/powerpoint/2010/main" val="5949818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B074A-BD91-E5AE-F2AE-E94CBF641E9A}"/>
              </a:ext>
            </a:extLst>
          </p:cNvPr>
          <p:cNvSpPr>
            <a:spLocks noGrp="1"/>
          </p:cNvSpPr>
          <p:nvPr>
            <p:ph idx="1"/>
          </p:nvPr>
        </p:nvSpPr>
        <p:spPr>
          <a:xfrm>
            <a:off x="155276" y="207033"/>
            <a:ext cx="11878574" cy="6469811"/>
          </a:xfrm>
        </p:spPr>
        <p:txBody>
          <a:bodyPr numCol="1">
            <a:normAutofit fontScale="40000" lnSpcReduction="20000"/>
          </a:bodyPr>
          <a:lstStyle/>
          <a:p>
            <a:pPr marL="0" indent="0">
              <a:lnSpc>
                <a:spcPct val="170000"/>
              </a:lnSpc>
              <a:buNone/>
            </a:pPr>
            <a:r>
              <a:rPr lang="en-CA" dirty="0"/>
              <a:t> </a:t>
            </a:r>
            <a:r>
              <a:rPr lang="en-CA" sz="3400" dirty="0"/>
              <a:t>override fun </a:t>
            </a:r>
            <a:r>
              <a:rPr lang="en-CA" sz="3400" dirty="0" err="1"/>
              <a:t>onCreateContextMenu</a:t>
            </a:r>
            <a:r>
              <a:rPr lang="en-CA" sz="3400" dirty="0"/>
              <a:t>(</a:t>
            </a:r>
          </a:p>
          <a:p>
            <a:pPr marL="0" indent="0">
              <a:lnSpc>
                <a:spcPct val="170000"/>
              </a:lnSpc>
              <a:buNone/>
            </a:pPr>
            <a:r>
              <a:rPr lang="en-CA" sz="3400" dirty="0"/>
              <a:t>        menu: </a:t>
            </a:r>
            <a:r>
              <a:rPr lang="en-CA" sz="3400" dirty="0" err="1"/>
              <a:t>ContextMenu</a:t>
            </a:r>
            <a:r>
              <a:rPr lang="en-CA" sz="3400" dirty="0"/>
              <a:t>?,</a:t>
            </a:r>
          </a:p>
          <a:p>
            <a:pPr marL="0" indent="0">
              <a:lnSpc>
                <a:spcPct val="170000"/>
              </a:lnSpc>
              <a:buNone/>
            </a:pPr>
            <a:r>
              <a:rPr lang="en-CA" sz="3400" dirty="0"/>
              <a:t>        v: View?,</a:t>
            </a:r>
          </a:p>
          <a:p>
            <a:pPr marL="0" indent="0">
              <a:lnSpc>
                <a:spcPct val="170000"/>
              </a:lnSpc>
              <a:buNone/>
            </a:pPr>
            <a:r>
              <a:rPr lang="en-CA" sz="3400" dirty="0"/>
              <a:t>        </a:t>
            </a:r>
            <a:r>
              <a:rPr lang="en-CA" sz="3400" dirty="0" err="1"/>
              <a:t>menuInfo</a:t>
            </a:r>
            <a:r>
              <a:rPr lang="en-CA" sz="3400" dirty="0"/>
              <a:t>: </a:t>
            </a:r>
            <a:r>
              <a:rPr lang="en-CA" sz="3400" dirty="0" err="1"/>
              <a:t>ContextMenu.ContextMenuInfo</a:t>
            </a:r>
            <a:r>
              <a:rPr lang="en-CA" sz="3400" dirty="0"/>
              <a:t>?</a:t>
            </a:r>
          </a:p>
          <a:p>
            <a:pPr marL="0" indent="0">
              <a:lnSpc>
                <a:spcPct val="170000"/>
              </a:lnSpc>
              <a:buNone/>
            </a:pPr>
            <a:r>
              <a:rPr lang="en-CA" sz="3400" dirty="0"/>
              <a:t>    ) {</a:t>
            </a:r>
          </a:p>
          <a:p>
            <a:pPr marL="0" indent="0">
              <a:lnSpc>
                <a:spcPct val="170000"/>
              </a:lnSpc>
              <a:buNone/>
            </a:pPr>
            <a:r>
              <a:rPr lang="en-CA" sz="3400" dirty="0"/>
              <a:t>        </a:t>
            </a:r>
            <a:r>
              <a:rPr lang="en-CA" sz="3400" dirty="0" err="1"/>
              <a:t>menuInflater.inflate</a:t>
            </a:r>
            <a:r>
              <a:rPr lang="en-CA" sz="3400" dirty="0"/>
              <a:t>(</a:t>
            </a:r>
            <a:r>
              <a:rPr lang="en-CA" sz="3400" dirty="0" err="1"/>
              <a:t>R.menu.main_menu</a:t>
            </a:r>
            <a:r>
              <a:rPr lang="en-CA" sz="3400" dirty="0"/>
              <a:t>, menu)</a:t>
            </a:r>
          </a:p>
          <a:p>
            <a:pPr marL="0" indent="0">
              <a:lnSpc>
                <a:spcPct val="170000"/>
              </a:lnSpc>
              <a:buNone/>
            </a:pPr>
            <a:r>
              <a:rPr lang="en-CA" sz="3400" dirty="0"/>
              <a:t>        </a:t>
            </a:r>
            <a:r>
              <a:rPr lang="en-CA" sz="3400" dirty="0" err="1"/>
              <a:t>super.onCreateContextMenu</a:t>
            </a:r>
            <a:r>
              <a:rPr lang="en-CA" sz="3400" dirty="0"/>
              <a:t>(menu, v, </a:t>
            </a:r>
            <a:r>
              <a:rPr lang="en-CA" sz="3400" dirty="0" err="1"/>
              <a:t>menuInfo</a:t>
            </a:r>
            <a:r>
              <a:rPr lang="en-CA" sz="3400" dirty="0"/>
              <a:t>)</a:t>
            </a:r>
          </a:p>
          <a:p>
            <a:pPr marL="0" indent="0">
              <a:lnSpc>
                <a:spcPct val="170000"/>
              </a:lnSpc>
              <a:buNone/>
            </a:pPr>
            <a:r>
              <a:rPr lang="en-CA" sz="3400" dirty="0"/>
              <a:t>    }</a:t>
            </a:r>
          </a:p>
          <a:p>
            <a:pPr marL="0" indent="0">
              <a:lnSpc>
                <a:spcPct val="170000"/>
              </a:lnSpc>
              <a:buNone/>
            </a:pPr>
            <a:r>
              <a:rPr lang="en-CA" sz="3400" dirty="0"/>
              <a:t>    override fun </a:t>
            </a:r>
            <a:r>
              <a:rPr lang="en-CA" sz="3400" dirty="0" err="1"/>
              <a:t>onContextItemSelected</a:t>
            </a:r>
            <a:r>
              <a:rPr lang="en-CA" sz="3400" dirty="0"/>
              <a:t>(item: </a:t>
            </a:r>
            <a:r>
              <a:rPr lang="en-CA" sz="3400" dirty="0" err="1"/>
              <a:t>MenuItem</a:t>
            </a:r>
            <a:r>
              <a:rPr lang="en-CA" sz="3400" dirty="0"/>
              <a:t>): Boolean {</a:t>
            </a:r>
          </a:p>
          <a:p>
            <a:pPr marL="0" indent="0">
              <a:lnSpc>
                <a:spcPct val="170000"/>
              </a:lnSpc>
              <a:buNone/>
            </a:pPr>
            <a:r>
              <a:rPr lang="en-CA" sz="3400" dirty="0"/>
              <a:t>        return when (</a:t>
            </a:r>
            <a:r>
              <a:rPr lang="en-CA" sz="3400" dirty="0" err="1"/>
              <a:t>item.itemId</a:t>
            </a:r>
            <a:r>
              <a:rPr lang="en-CA" sz="3400" dirty="0"/>
              <a:t>) {</a:t>
            </a:r>
          </a:p>
          <a:p>
            <a:pPr marL="0" indent="0">
              <a:lnSpc>
                <a:spcPct val="170000"/>
              </a:lnSpc>
              <a:buNone/>
            </a:pPr>
            <a:r>
              <a:rPr lang="en-CA" sz="3400" dirty="0"/>
              <a:t>            </a:t>
            </a:r>
            <a:r>
              <a:rPr lang="en-CA" sz="3400" dirty="0" err="1"/>
              <a:t>R.id.menu_call</a:t>
            </a:r>
            <a:r>
              <a:rPr lang="en-CA" sz="3400" dirty="0"/>
              <a:t> -&gt; {</a:t>
            </a:r>
          </a:p>
          <a:p>
            <a:pPr marL="0" indent="0">
              <a:lnSpc>
                <a:spcPct val="170000"/>
              </a:lnSpc>
              <a:buNone/>
            </a:pPr>
            <a:r>
              <a:rPr lang="en-CA" sz="3400" dirty="0"/>
              <a:t>                </a:t>
            </a:r>
            <a:r>
              <a:rPr lang="en-CA" sz="3400" dirty="0" err="1"/>
              <a:t>Toast.makeText</a:t>
            </a:r>
            <a:r>
              <a:rPr lang="en-CA" sz="3400" dirty="0"/>
              <a:t>(</a:t>
            </a:r>
            <a:r>
              <a:rPr lang="en-CA" sz="3400" dirty="0" err="1"/>
              <a:t>applicationContext</a:t>
            </a:r>
            <a:r>
              <a:rPr lang="en-CA" sz="3400" dirty="0"/>
              <a:t>, "Call Menu", </a:t>
            </a:r>
            <a:r>
              <a:rPr lang="en-CA" sz="3400" dirty="0" err="1"/>
              <a:t>Toast.LENGTH_LONG</a:t>
            </a:r>
            <a:r>
              <a:rPr lang="en-CA" sz="3400" dirty="0"/>
              <a:t>).show()</a:t>
            </a:r>
          </a:p>
          <a:p>
            <a:pPr marL="0" indent="0">
              <a:lnSpc>
                <a:spcPct val="170000"/>
              </a:lnSpc>
              <a:buNone/>
            </a:pPr>
            <a:r>
              <a:rPr lang="en-CA" sz="3400" dirty="0"/>
              <a:t>                return true</a:t>
            </a:r>
          </a:p>
          <a:p>
            <a:pPr marL="0" indent="0">
              <a:lnSpc>
                <a:spcPct val="170000"/>
              </a:lnSpc>
              <a:buNone/>
            </a:pPr>
            <a:r>
              <a:rPr lang="en-CA" sz="3400" dirty="0"/>
              <a:t>            }</a:t>
            </a:r>
          </a:p>
          <a:p>
            <a:pPr marL="0" indent="0">
              <a:lnSpc>
                <a:spcPct val="170000"/>
              </a:lnSpc>
              <a:buNone/>
            </a:pPr>
            <a:endParaRPr lang="en-CA" dirty="0"/>
          </a:p>
        </p:txBody>
      </p:sp>
    </p:spTree>
    <p:extLst>
      <p:ext uri="{BB962C8B-B14F-4D97-AF65-F5344CB8AC3E}">
        <p14:creationId xmlns:p14="http://schemas.microsoft.com/office/powerpoint/2010/main" val="420009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07F90-EA5D-CA19-A15F-4003A8B6ABF1}"/>
              </a:ext>
            </a:extLst>
          </p:cNvPr>
          <p:cNvSpPr>
            <a:spLocks noGrp="1"/>
          </p:cNvSpPr>
          <p:nvPr>
            <p:ph idx="1"/>
          </p:nvPr>
        </p:nvSpPr>
        <p:spPr>
          <a:xfrm>
            <a:off x="838200" y="293298"/>
            <a:ext cx="10515600" cy="6374921"/>
          </a:xfrm>
        </p:spPr>
        <p:txBody>
          <a:bodyPr>
            <a:normAutofit/>
          </a:bodyPr>
          <a:lstStyle/>
          <a:p>
            <a:pPr marL="0" indent="0">
              <a:buNone/>
            </a:pPr>
            <a:r>
              <a:rPr lang="en-CA" sz="3200" b="1" u="sng" dirty="0"/>
              <a:t>activity_main.xml</a:t>
            </a:r>
          </a:p>
          <a:p>
            <a:pPr marL="0" indent="0">
              <a:buNone/>
            </a:pPr>
            <a:r>
              <a:rPr lang="en-CA" dirty="0"/>
              <a:t>&lt;?xml version="1.0" encoding="utf-8"?&gt;</a:t>
            </a:r>
          </a:p>
          <a:p>
            <a:pPr marL="0" indent="0">
              <a:buNone/>
            </a:pPr>
            <a:r>
              <a:rPr lang="en-CA" dirty="0"/>
              <a:t>&lt;</a:t>
            </a:r>
            <a:r>
              <a:rPr lang="en-CA" dirty="0" err="1"/>
              <a:t>androidx.constraintlayout.widget.ConstraintLayout</a:t>
            </a:r>
            <a:endParaRPr lang="en-CA" dirty="0"/>
          </a:p>
          <a:p>
            <a:pPr marL="0" indent="0">
              <a:buNone/>
            </a:pP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xmlns:app</a:t>
            </a:r>
            <a:r>
              <a:rPr lang="en-CA" dirty="0"/>
              <a:t>="http://schemas.android.com/</a:t>
            </a:r>
            <a:r>
              <a:rPr lang="en-CA" dirty="0" err="1"/>
              <a:t>apk</a:t>
            </a:r>
            <a:r>
              <a:rPr lang="en-CA" dirty="0"/>
              <a:t>/res-auto"</a:t>
            </a:r>
          </a:p>
          <a:p>
            <a:pPr marL="0" indent="0">
              <a:buNone/>
            </a:pPr>
            <a:r>
              <a:rPr lang="en-CA" dirty="0"/>
              <a:t>    </a:t>
            </a:r>
            <a:r>
              <a:rPr lang="en-CA" dirty="0" err="1"/>
              <a:t>xmlns:tools</a:t>
            </a:r>
            <a:r>
              <a:rPr lang="en-CA" dirty="0"/>
              <a:t>="http://schemas.android.com/tools"</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android:background</a:t>
            </a:r>
            <a:r>
              <a:rPr lang="en-CA" dirty="0"/>
              <a:t>="#168BC34A"</a:t>
            </a:r>
          </a:p>
          <a:p>
            <a:pPr marL="0" indent="0">
              <a:buNone/>
            </a:pPr>
            <a:r>
              <a:rPr lang="en-CA" dirty="0"/>
              <a:t>    </a:t>
            </a:r>
            <a:r>
              <a:rPr lang="en-CA" dirty="0" err="1"/>
              <a:t>tools:context</a:t>
            </a:r>
            <a:r>
              <a:rPr lang="en-CA" dirty="0"/>
              <a:t>=".</a:t>
            </a:r>
            <a:r>
              <a:rPr lang="en-CA" dirty="0" err="1"/>
              <a:t>MainActivity</a:t>
            </a:r>
            <a:r>
              <a:rPr lang="en-CA" dirty="0"/>
              <a:t>" &gt;</a:t>
            </a:r>
          </a:p>
          <a:p>
            <a:pPr marL="0" indent="0">
              <a:buNone/>
            </a:pPr>
            <a:endParaRPr lang="en-CA" dirty="0"/>
          </a:p>
          <a:p>
            <a:pPr marL="0" indent="0">
              <a:buNone/>
            </a:pPr>
            <a:r>
              <a:rPr lang="en-CA" dirty="0"/>
              <a:t>    </a:t>
            </a:r>
          </a:p>
          <a:p>
            <a:pPr marL="0" indent="0">
              <a:buNone/>
            </a:pPr>
            <a:endParaRPr lang="en-CA" dirty="0"/>
          </a:p>
        </p:txBody>
      </p:sp>
    </p:spTree>
    <p:extLst>
      <p:ext uri="{BB962C8B-B14F-4D97-AF65-F5344CB8AC3E}">
        <p14:creationId xmlns:p14="http://schemas.microsoft.com/office/powerpoint/2010/main" val="5700158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1BBA9-9806-36A5-299E-E04AFEC54614}"/>
              </a:ext>
            </a:extLst>
          </p:cNvPr>
          <p:cNvSpPr>
            <a:spLocks noGrp="1"/>
          </p:cNvSpPr>
          <p:nvPr>
            <p:ph idx="1"/>
          </p:nvPr>
        </p:nvSpPr>
        <p:spPr>
          <a:xfrm>
            <a:off x="838200" y="405442"/>
            <a:ext cx="10833340" cy="6193766"/>
          </a:xfrm>
        </p:spPr>
        <p:txBody>
          <a:bodyPr>
            <a:normAutofit fontScale="55000" lnSpcReduction="20000"/>
          </a:bodyPr>
          <a:lstStyle/>
          <a:p>
            <a:pPr marL="0" indent="0">
              <a:lnSpc>
                <a:spcPct val="170000"/>
              </a:lnSpc>
              <a:buNone/>
            </a:pPr>
            <a:r>
              <a:rPr lang="en-CA" dirty="0"/>
              <a:t> </a:t>
            </a:r>
            <a:r>
              <a:rPr lang="en-CA" dirty="0" err="1"/>
              <a:t>R.id.menu_phone</a:t>
            </a:r>
            <a:r>
              <a:rPr lang="en-CA" dirty="0"/>
              <a:t> -&gt; {</a:t>
            </a:r>
          </a:p>
          <a:p>
            <a:pPr marL="0" indent="0">
              <a:lnSpc>
                <a:spcPct val="170000"/>
              </a:lnSpc>
              <a:buNone/>
            </a:pPr>
            <a:r>
              <a:rPr lang="en-CA" dirty="0"/>
              <a:t>                </a:t>
            </a:r>
            <a:r>
              <a:rPr lang="en-CA" dirty="0" err="1"/>
              <a:t>Toast.makeText</a:t>
            </a:r>
            <a:r>
              <a:rPr lang="en-CA" dirty="0"/>
              <a:t>(</a:t>
            </a:r>
            <a:r>
              <a:rPr lang="en-CA" dirty="0" err="1"/>
              <a:t>applicationContext</a:t>
            </a:r>
            <a:r>
              <a:rPr lang="en-CA" dirty="0"/>
              <a:t>, "Phone Menu", </a:t>
            </a:r>
            <a:r>
              <a:rPr lang="en-CA" dirty="0" err="1"/>
              <a:t>Toast.LENGTH_LONG</a:t>
            </a:r>
            <a:r>
              <a:rPr lang="en-CA" dirty="0"/>
              <a:t>).show()</a:t>
            </a:r>
          </a:p>
          <a:p>
            <a:pPr marL="0" indent="0">
              <a:lnSpc>
                <a:spcPct val="170000"/>
              </a:lnSpc>
              <a:buNone/>
            </a:pPr>
            <a:r>
              <a:rPr lang="en-CA" dirty="0"/>
              <a:t>                return true</a:t>
            </a:r>
          </a:p>
          <a:p>
            <a:pPr marL="0" indent="0">
              <a:lnSpc>
                <a:spcPct val="170000"/>
              </a:lnSpc>
              <a:buNone/>
            </a:pPr>
            <a:r>
              <a:rPr lang="en-CA" dirty="0"/>
              <a:t>            }</a:t>
            </a:r>
          </a:p>
          <a:p>
            <a:pPr marL="0" indent="0">
              <a:lnSpc>
                <a:spcPct val="170000"/>
              </a:lnSpc>
              <a:buNone/>
            </a:pPr>
            <a:r>
              <a:rPr lang="en-CA" dirty="0"/>
              <a:t>            </a:t>
            </a:r>
            <a:r>
              <a:rPr lang="en-CA" dirty="0" err="1"/>
              <a:t>R.id.menu_message</a:t>
            </a:r>
            <a:r>
              <a:rPr lang="en-CA" dirty="0"/>
              <a:t> -&gt; {</a:t>
            </a:r>
          </a:p>
          <a:p>
            <a:pPr marL="0" indent="0">
              <a:lnSpc>
                <a:spcPct val="170000"/>
              </a:lnSpc>
              <a:buNone/>
            </a:pPr>
            <a:r>
              <a:rPr lang="en-CA" dirty="0"/>
              <a:t>                </a:t>
            </a:r>
            <a:r>
              <a:rPr lang="en-CA" dirty="0" err="1"/>
              <a:t>Toast.makeText</a:t>
            </a:r>
            <a:r>
              <a:rPr lang="en-CA" dirty="0"/>
              <a:t>(</a:t>
            </a:r>
            <a:r>
              <a:rPr lang="en-CA" dirty="0" err="1"/>
              <a:t>applicationContext</a:t>
            </a:r>
            <a:r>
              <a:rPr lang="en-CA" dirty="0"/>
              <a:t>, "Message Menu", </a:t>
            </a:r>
            <a:r>
              <a:rPr lang="en-CA" dirty="0" err="1"/>
              <a:t>Toast.LENGTH_LONG</a:t>
            </a:r>
            <a:r>
              <a:rPr lang="en-CA" dirty="0"/>
              <a:t>).show()</a:t>
            </a:r>
          </a:p>
          <a:p>
            <a:pPr marL="0" indent="0">
              <a:lnSpc>
                <a:spcPct val="170000"/>
              </a:lnSpc>
              <a:buNone/>
            </a:pPr>
            <a:r>
              <a:rPr lang="en-CA" dirty="0"/>
              <a:t>                return true</a:t>
            </a:r>
          </a:p>
          <a:p>
            <a:pPr marL="0" indent="0">
              <a:lnSpc>
                <a:spcPct val="170000"/>
              </a:lnSpc>
              <a:buNone/>
            </a:pPr>
            <a:r>
              <a:rPr lang="en-CA" dirty="0"/>
              <a:t>            }</a:t>
            </a:r>
          </a:p>
          <a:p>
            <a:pPr marL="0" indent="0">
              <a:lnSpc>
                <a:spcPct val="170000"/>
              </a:lnSpc>
              <a:buNone/>
            </a:pPr>
            <a:r>
              <a:rPr lang="en-CA" dirty="0"/>
              <a:t>            else -&gt; return </a:t>
            </a:r>
            <a:r>
              <a:rPr lang="en-CA" dirty="0" err="1"/>
              <a:t>super.onContextItemSelected</a:t>
            </a:r>
            <a:r>
              <a:rPr lang="en-CA" dirty="0"/>
              <a:t>(item)</a:t>
            </a:r>
          </a:p>
          <a:p>
            <a:pPr marL="0" indent="0">
              <a:lnSpc>
                <a:spcPct val="170000"/>
              </a:lnSpc>
              <a:buNone/>
            </a:pPr>
            <a:r>
              <a:rPr lang="en-CA" dirty="0"/>
              <a:t>        }</a:t>
            </a:r>
          </a:p>
          <a:p>
            <a:pPr marL="0" indent="0">
              <a:lnSpc>
                <a:spcPct val="170000"/>
              </a:lnSpc>
              <a:buNone/>
            </a:pPr>
            <a:r>
              <a:rPr lang="en-CA" dirty="0"/>
              <a:t>    }</a:t>
            </a:r>
          </a:p>
          <a:p>
            <a:pPr marL="0" indent="0">
              <a:lnSpc>
                <a:spcPct val="170000"/>
              </a:lnSpc>
              <a:buNone/>
            </a:pPr>
            <a:r>
              <a:rPr lang="en-CA" dirty="0"/>
              <a:t>}</a:t>
            </a:r>
          </a:p>
        </p:txBody>
      </p:sp>
    </p:spTree>
    <p:extLst>
      <p:ext uri="{BB962C8B-B14F-4D97-AF65-F5344CB8AC3E}">
        <p14:creationId xmlns:p14="http://schemas.microsoft.com/office/powerpoint/2010/main" val="1865352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EFE753E-1BD8-2D47-98D2-F826303F879C}"/>
              </a:ext>
            </a:extLst>
          </p:cNvPr>
          <p:cNvPicPr>
            <a:picLocks noGrp="1" noChangeAspect="1"/>
          </p:cNvPicPr>
          <p:nvPr>
            <p:ph idx="1"/>
          </p:nvPr>
        </p:nvPicPr>
        <p:blipFill>
          <a:blip r:embed="rId2"/>
          <a:stretch>
            <a:fillRect/>
          </a:stretch>
        </p:blipFill>
        <p:spPr>
          <a:xfrm>
            <a:off x="4117511" y="271021"/>
            <a:ext cx="2828984" cy="6221853"/>
          </a:xfrm>
        </p:spPr>
      </p:pic>
      <p:pic>
        <p:nvPicPr>
          <p:cNvPr id="5" name="Picture 4">
            <a:extLst>
              <a:ext uri="{FF2B5EF4-FFF2-40B4-BE49-F238E27FC236}">
                <a16:creationId xmlns:a16="http://schemas.microsoft.com/office/drawing/2014/main" id="{13FEB982-C182-7B76-2A85-E17CECDC44A8}"/>
              </a:ext>
            </a:extLst>
          </p:cNvPr>
          <p:cNvPicPr>
            <a:picLocks noChangeAspect="1"/>
          </p:cNvPicPr>
          <p:nvPr/>
        </p:nvPicPr>
        <p:blipFill>
          <a:blip r:embed="rId3"/>
          <a:stretch>
            <a:fillRect/>
          </a:stretch>
        </p:blipFill>
        <p:spPr>
          <a:xfrm>
            <a:off x="838200" y="215024"/>
            <a:ext cx="2791215" cy="6277851"/>
          </a:xfrm>
          <a:prstGeom prst="rect">
            <a:avLst/>
          </a:prstGeom>
        </p:spPr>
      </p:pic>
      <p:pic>
        <p:nvPicPr>
          <p:cNvPr id="9" name="Picture 8">
            <a:extLst>
              <a:ext uri="{FF2B5EF4-FFF2-40B4-BE49-F238E27FC236}">
                <a16:creationId xmlns:a16="http://schemas.microsoft.com/office/drawing/2014/main" id="{AD8A8817-4E2F-D2EC-6476-BFCFE0119E88}"/>
              </a:ext>
            </a:extLst>
          </p:cNvPr>
          <p:cNvPicPr>
            <a:picLocks noChangeAspect="1"/>
          </p:cNvPicPr>
          <p:nvPr/>
        </p:nvPicPr>
        <p:blipFill>
          <a:blip r:embed="rId4"/>
          <a:stretch>
            <a:fillRect/>
          </a:stretch>
        </p:blipFill>
        <p:spPr>
          <a:xfrm>
            <a:off x="7328748" y="271022"/>
            <a:ext cx="2848373" cy="6315956"/>
          </a:xfrm>
          <a:prstGeom prst="rect">
            <a:avLst/>
          </a:prstGeom>
        </p:spPr>
      </p:pic>
    </p:spTree>
    <p:extLst>
      <p:ext uri="{BB962C8B-B14F-4D97-AF65-F5344CB8AC3E}">
        <p14:creationId xmlns:p14="http://schemas.microsoft.com/office/powerpoint/2010/main" val="557391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173A-E8A5-0404-F8AA-642C5FE17985}"/>
              </a:ext>
            </a:extLst>
          </p:cNvPr>
          <p:cNvSpPr>
            <a:spLocks noGrp="1"/>
          </p:cNvSpPr>
          <p:nvPr>
            <p:ph type="title"/>
          </p:nvPr>
        </p:nvSpPr>
        <p:spPr/>
        <p:txBody>
          <a:bodyPr/>
          <a:lstStyle/>
          <a:p>
            <a:r>
              <a:rPr lang="en-CA" dirty="0"/>
              <a:t>Pop up Menu</a:t>
            </a:r>
          </a:p>
        </p:txBody>
      </p:sp>
      <p:sp>
        <p:nvSpPr>
          <p:cNvPr id="3" name="Content Placeholder 2">
            <a:extLst>
              <a:ext uri="{FF2B5EF4-FFF2-40B4-BE49-F238E27FC236}">
                <a16:creationId xmlns:a16="http://schemas.microsoft.com/office/drawing/2014/main" id="{3263C9CD-4F94-7244-B514-476D2A72826C}"/>
              </a:ext>
            </a:extLst>
          </p:cNvPr>
          <p:cNvSpPr>
            <a:spLocks noGrp="1"/>
          </p:cNvSpPr>
          <p:nvPr>
            <p:ph idx="1"/>
          </p:nvPr>
        </p:nvSpPr>
        <p:spPr/>
        <p:txBody>
          <a:bodyPr/>
          <a:lstStyle/>
          <a:p>
            <a:pPr marL="0" indent="0" algn="just">
              <a:lnSpc>
                <a:spcPct val="150000"/>
              </a:lnSpc>
              <a:buNone/>
            </a:pPr>
            <a:r>
              <a:rPr lang="en-US" dirty="0"/>
              <a:t>A </a:t>
            </a:r>
            <a:r>
              <a:rPr lang="en-US" dirty="0" err="1"/>
              <a:t>PopupMenu</a:t>
            </a:r>
            <a:r>
              <a:rPr lang="en-US" dirty="0"/>
              <a:t> displays a Menu in a popup window anchored to a View. The popup will be shown below the anchored View if there is room(space) otherwise above the View. If any IME(Input Method Editor) is visible the popup will not overlap it until the View(to which the popup is anchored) is touched. Touching outside the popup window will dismiss it.</a:t>
            </a:r>
            <a:endParaRPr lang="en-CA" dirty="0"/>
          </a:p>
        </p:txBody>
      </p:sp>
    </p:spTree>
    <p:extLst>
      <p:ext uri="{BB962C8B-B14F-4D97-AF65-F5344CB8AC3E}">
        <p14:creationId xmlns:p14="http://schemas.microsoft.com/office/powerpoint/2010/main" val="1299450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69573C-E434-4134-C211-1B71CFDF9C14}"/>
              </a:ext>
            </a:extLst>
          </p:cNvPr>
          <p:cNvSpPr>
            <a:spLocks noGrp="1"/>
          </p:cNvSpPr>
          <p:nvPr>
            <p:ph idx="1"/>
          </p:nvPr>
        </p:nvSpPr>
        <p:spPr>
          <a:xfrm>
            <a:off x="560717" y="319177"/>
            <a:ext cx="10793083" cy="6392174"/>
          </a:xfrm>
        </p:spPr>
        <p:txBody>
          <a:bodyPr>
            <a:normAutofit fontScale="55000" lnSpcReduction="20000"/>
          </a:bodyPr>
          <a:lstStyle/>
          <a:p>
            <a:pPr marL="0" indent="0">
              <a:buNone/>
            </a:pPr>
            <a:r>
              <a:rPr lang="en-CA" sz="3300" b="1" u="sng" dirty="0"/>
              <a:t>Activity_main.xml</a:t>
            </a:r>
          </a:p>
          <a:p>
            <a:pPr marL="0" indent="0">
              <a:buNone/>
            </a:pPr>
            <a:r>
              <a:rPr lang="en-CA" dirty="0"/>
              <a:t>&lt;?xml version="1.0" encoding="utf-8"?&gt;</a:t>
            </a:r>
          </a:p>
          <a:p>
            <a:pPr marL="0" indent="0">
              <a:buNone/>
            </a:pPr>
            <a:r>
              <a:rPr lang="en-CA" dirty="0"/>
              <a:t>&lt;</a:t>
            </a:r>
            <a:r>
              <a:rPr lang="en-CA" dirty="0" err="1"/>
              <a:t>androidx.constraintlayout.widget.ConstraintLayout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xmlns:app</a:t>
            </a:r>
            <a:r>
              <a:rPr lang="en-CA" dirty="0"/>
              <a:t>="http://schemas.android.com/</a:t>
            </a:r>
            <a:r>
              <a:rPr lang="en-CA" dirty="0" err="1"/>
              <a:t>apk</a:t>
            </a:r>
            <a:r>
              <a:rPr lang="en-CA" dirty="0"/>
              <a:t>/res-auto"</a:t>
            </a:r>
          </a:p>
          <a:p>
            <a:pPr marL="0" indent="0">
              <a:buNone/>
            </a:pPr>
            <a:r>
              <a:rPr lang="en-CA" dirty="0"/>
              <a:t>    </a:t>
            </a:r>
            <a:r>
              <a:rPr lang="en-CA" dirty="0" err="1"/>
              <a:t>xmlns:tools</a:t>
            </a:r>
            <a:r>
              <a:rPr lang="en-CA" dirty="0"/>
              <a:t>="http://schemas.android.com/tools"</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tools:context</a:t>
            </a:r>
            <a:r>
              <a:rPr lang="en-CA" dirty="0"/>
              <a:t>=".</a:t>
            </a:r>
            <a:r>
              <a:rPr lang="en-CA" dirty="0" err="1"/>
              <a:t>MainActivity</a:t>
            </a:r>
            <a:r>
              <a:rPr lang="en-CA" dirty="0"/>
              <a:t>"&gt;</a:t>
            </a:r>
          </a:p>
          <a:p>
            <a:pPr marL="0" indent="0">
              <a:buNone/>
            </a:pPr>
            <a:endParaRPr lang="en-CA" dirty="0"/>
          </a:p>
          <a:p>
            <a:pPr marL="0" indent="0">
              <a:buNone/>
            </a:pPr>
            <a:r>
              <a:rPr lang="en-CA" dirty="0"/>
              <a:t>    &lt;Button</a:t>
            </a:r>
          </a:p>
          <a:p>
            <a:pPr marL="0" indent="0">
              <a:buNone/>
            </a:pPr>
            <a:r>
              <a:rPr lang="en-CA" dirty="0"/>
              <a:t>        </a:t>
            </a:r>
            <a:r>
              <a:rPr lang="en-CA" dirty="0" err="1"/>
              <a:t>android:id</a:t>
            </a:r>
            <a:r>
              <a:rPr lang="en-CA" dirty="0"/>
              <a:t>="@+id/</a:t>
            </a:r>
            <a:r>
              <a:rPr lang="en-CA" dirty="0" err="1"/>
              <a:t>clickBtn</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android:background</a:t>
            </a:r>
            <a:r>
              <a:rPr lang="en-CA" dirty="0"/>
              <a:t>="#0F9D58"</a:t>
            </a:r>
          </a:p>
          <a:p>
            <a:pPr marL="0" indent="0">
              <a:buNone/>
            </a:pPr>
            <a:r>
              <a:rPr lang="en-CA" dirty="0"/>
              <a:t>        </a:t>
            </a:r>
            <a:r>
              <a:rPr lang="en-CA" dirty="0" err="1"/>
              <a:t>android:text</a:t>
            </a:r>
            <a:r>
              <a:rPr lang="en-CA" dirty="0"/>
              <a:t>="Click Me"</a:t>
            </a:r>
          </a:p>
          <a:p>
            <a:pPr marL="0" indent="0">
              <a:buNone/>
            </a:pPr>
            <a:r>
              <a:rPr lang="en-CA" dirty="0"/>
              <a:t>        </a:t>
            </a:r>
            <a:r>
              <a:rPr lang="en-CA" dirty="0" err="1"/>
              <a:t>android:textColor</a:t>
            </a:r>
            <a:r>
              <a:rPr lang="en-CA" dirty="0"/>
              <a:t>="#</a:t>
            </a:r>
            <a:r>
              <a:rPr lang="en-CA" dirty="0" err="1"/>
              <a:t>ffffff</a:t>
            </a:r>
            <a:r>
              <a:rPr lang="en-CA" dirty="0"/>
              <a:t>"</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app:layout_constraintLeft_toLeftOf</a:t>
            </a:r>
            <a:r>
              <a:rPr lang="en-CA" dirty="0"/>
              <a:t>="parent"</a:t>
            </a:r>
          </a:p>
          <a:p>
            <a:pPr marL="0" indent="0">
              <a:buNone/>
            </a:pPr>
            <a:r>
              <a:rPr lang="en-CA" dirty="0"/>
              <a:t>        </a:t>
            </a:r>
            <a:r>
              <a:rPr lang="en-CA" dirty="0" err="1"/>
              <a:t>app:layout_constraintRight_toRightOf</a:t>
            </a:r>
            <a:r>
              <a:rPr lang="en-CA" dirty="0"/>
              <a:t>="parent"</a:t>
            </a:r>
          </a:p>
          <a:p>
            <a:pPr marL="0" indent="0">
              <a:buNone/>
            </a:pPr>
            <a:r>
              <a:rPr lang="en-CA" dirty="0"/>
              <a:t>        </a:t>
            </a:r>
            <a:r>
              <a:rPr lang="en-CA" dirty="0" err="1"/>
              <a:t>app:layout_constraintTop_toTopOf</a:t>
            </a:r>
            <a:r>
              <a:rPr lang="en-CA" dirty="0"/>
              <a:t>="parent" /&gt;</a:t>
            </a:r>
          </a:p>
          <a:p>
            <a:pPr marL="0" indent="0">
              <a:buNone/>
            </a:pPr>
            <a:r>
              <a:rPr lang="en-CA" dirty="0"/>
              <a:t>&lt;/</a:t>
            </a:r>
            <a:r>
              <a:rPr lang="en-CA" dirty="0" err="1"/>
              <a:t>androidx.constraintlayout.widget.ConstraintLayout</a:t>
            </a:r>
            <a:r>
              <a:rPr lang="en-CA" dirty="0"/>
              <a:t>&gt;</a:t>
            </a:r>
          </a:p>
          <a:p>
            <a:pPr marL="0" indent="0">
              <a:buNone/>
            </a:pPr>
            <a:endParaRPr lang="en-CA" dirty="0"/>
          </a:p>
        </p:txBody>
      </p:sp>
    </p:spTree>
    <p:extLst>
      <p:ext uri="{BB962C8B-B14F-4D97-AF65-F5344CB8AC3E}">
        <p14:creationId xmlns:p14="http://schemas.microsoft.com/office/powerpoint/2010/main" val="25874598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60CA8-174D-FEDF-E24E-D8CB8063E52C}"/>
              </a:ext>
            </a:extLst>
          </p:cNvPr>
          <p:cNvSpPr>
            <a:spLocks noGrp="1"/>
          </p:cNvSpPr>
          <p:nvPr>
            <p:ph idx="1"/>
          </p:nvPr>
        </p:nvSpPr>
        <p:spPr>
          <a:xfrm>
            <a:off x="698740" y="457200"/>
            <a:ext cx="10655060" cy="6081623"/>
          </a:xfrm>
        </p:spPr>
        <p:txBody>
          <a:bodyPr>
            <a:normAutofit fontScale="92500" lnSpcReduction="20000"/>
          </a:bodyPr>
          <a:lstStyle/>
          <a:p>
            <a:pPr marL="0" indent="0">
              <a:buNone/>
            </a:pPr>
            <a:r>
              <a:rPr lang="en-CA" sz="3600" b="1" u="sng" dirty="0"/>
              <a:t>Colors.xml</a:t>
            </a:r>
          </a:p>
          <a:p>
            <a:pPr marL="0" indent="0">
              <a:buNone/>
            </a:pPr>
            <a:r>
              <a:rPr lang="en-CA" dirty="0"/>
              <a:t>&lt;?xml version="1.0" encoding="utf-8"?&gt;</a:t>
            </a:r>
          </a:p>
          <a:p>
            <a:pPr marL="0" indent="0">
              <a:buNone/>
            </a:pPr>
            <a:r>
              <a:rPr lang="en-CA" dirty="0"/>
              <a:t>&lt;resources&gt;</a:t>
            </a:r>
          </a:p>
          <a:p>
            <a:pPr marL="0" indent="0">
              <a:buNone/>
            </a:pPr>
            <a:r>
              <a:rPr lang="en-CA" dirty="0"/>
              <a:t>    &lt;color name="purple_200"&gt;#FFBB86FC&lt;/color&gt;</a:t>
            </a:r>
          </a:p>
          <a:p>
            <a:pPr marL="0" indent="0">
              <a:buNone/>
            </a:pPr>
            <a:r>
              <a:rPr lang="en-CA" dirty="0"/>
              <a:t>    &lt;color name="purple_500"&gt;#FF6200EE&lt;/color&gt;</a:t>
            </a:r>
          </a:p>
          <a:p>
            <a:pPr marL="0" indent="0">
              <a:buNone/>
            </a:pPr>
            <a:r>
              <a:rPr lang="en-CA" dirty="0"/>
              <a:t>    &lt;color name="purple_700"&gt;#FF3700B3&lt;/color&gt;</a:t>
            </a:r>
          </a:p>
          <a:p>
            <a:pPr marL="0" indent="0">
              <a:buNone/>
            </a:pPr>
            <a:r>
              <a:rPr lang="en-CA" dirty="0"/>
              <a:t>    &lt;color name="teal_200"&gt;#FF03DAC5&lt;/color&gt;</a:t>
            </a:r>
          </a:p>
          <a:p>
            <a:pPr marL="0" indent="0">
              <a:buNone/>
            </a:pPr>
            <a:r>
              <a:rPr lang="en-CA" dirty="0"/>
              <a:t>    &lt;color name="teal_700"&gt;#FF018786&lt;/color&gt;</a:t>
            </a:r>
          </a:p>
          <a:p>
            <a:pPr marL="0" indent="0">
              <a:buNone/>
            </a:pPr>
            <a:r>
              <a:rPr lang="en-CA" dirty="0"/>
              <a:t>    &lt;color name="black"&gt;#FF000000&lt;/color&gt;</a:t>
            </a:r>
          </a:p>
          <a:p>
            <a:pPr marL="0" indent="0">
              <a:buNone/>
            </a:pPr>
            <a:r>
              <a:rPr lang="en-CA" dirty="0"/>
              <a:t>    &lt;color name="white"&gt;#FFFFFFFF&lt;/color&gt;</a:t>
            </a:r>
          </a:p>
          <a:p>
            <a:pPr marL="0" indent="0">
              <a:buNone/>
            </a:pPr>
            <a:r>
              <a:rPr lang="en-CA" dirty="0"/>
              <a:t>    &lt;color name="</a:t>
            </a:r>
            <a:r>
              <a:rPr lang="en-CA" dirty="0" err="1"/>
              <a:t>colorPrimary</a:t>
            </a:r>
            <a:r>
              <a:rPr lang="en-CA" dirty="0"/>
              <a:t>"&gt;#0F9D58&lt;/color&gt;</a:t>
            </a:r>
          </a:p>
          <a:p>
            <a:pPr marL="0" indent="0">
              <a:buNone/>
            </a:pPr>
            <a:r>
              <a:rPr lang="en-CA" dirty="0"/>
              <a:t>    &lt;color name="</a:t>
            </a:r>
            <a:r>
              <a:rPr lang="en-CA" dirty="0" err="1"/>
              <a:t>colorPrimaryDark</a:t>
            </a:r>
            <a:r>
              <a:rPr lang="en-CA" dirty="0"/>
              <a:t>"&gt;#16E37F&lt;/color&gt;</a:t>
            </a:r>
          </a:p>
          <a:p>
            <a:pPr marL="0" indent="0">
              <a:buNone/>
            </a:pPr>
            <a:r>
              <a:rPr lang="en-CA" dirty="0"/>
              <a:t>    &lt;color name="</a:t>
            </a:r>
            <a:r>
              <a:rPr lang="en-CA" dirty="0" err="1"/>
              <a:t>colorAccent</a:t>
            </a:r>
            <a:r>
              <a:rPr lang="en-CA" dirty="0"/>
              <a:t>"&gt;#03DAC5&lt;/color&gt;</a:t>
            </a:r>
          </a:p>
          <a:p>
            <a:pPr marL="0" indent="0">
              <a:buNone/>
            </a:pPr>
            <a:r>
              <a:rPr lang="en-CA" dirty="0"/>
              <a:t>&lt;/resources&gt;</a:t>
            </a:r>
          </a:p>
        </p:txBody>
      </p:sp>
    </p:spTree>
    <p:extLst>
      <p:ext uri="{BB962C8B-B14F-4D97-AF65-F5344CB8AC3E}">
        <p14:creationId xmlns:p14="http://schemas.microsoft.com/office/powerpoint/2010/main" val="187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8DCED-0D9F-65CD-9ECB-86B04722E8CE}"/>
              </a:ext>
            </a:extLst>
          </p:cNvPr>
          <p:cNvSpPr>
            <a:spLocks noGrp="1"/>
          </p:cNvSpPr>
          <p:nvPr>
            <p:ph idx="1"/>
          </p:nvPr>
        </p:nvSpPr>
        <p:spPr>
          <a:xfrm>
            <a:off x="448574" y="370936"/>
            <a:ext cx="10905226" cy="6219645"/>
          </a:xfrm>
        </p:spPr>
        <p:txBody>
          <a:bodyPr>
            <a:normAutofit fontScale="62500" lnSpcReduction="20000"/>
          </a:bodyPr>
          <a:lstStyle/>
          <a:p>
            <a:pPr marL="0" indent="0">
              <a:buNone/>
            </a:pPr>
            <a:r>
              <a:rPr lang="en-CA" sz="4300" b="1" u="sng" dirty="0"/>
              <a:t>Popup_menu.xml</a:t>
            </a:r>
          </a:p>
          <a:p>
            <a:pPr marL="0" indent="0">
              <a:buNone/>
            </a:pPr>
            <a:r>
              <a:rPr lang="en-CA" dirty="0"/>
              <a:t>&lt;?xml version="1.0" encoding="utf-8"?&gt;</a:t>
            </a:r>
          </a:p>
          <a:p>
            <a:pPr marL="0" indent="0">
              <a:buNone/>
            </a:pPr>
            <a:r>
              <a:rPr lang="en-CA" dirty="0"/>
              <a:t>&lt;menu </a:t>
            </a:r>
            <a:r>
              <a:rPr lang="en-CA" dirty="0" err="1"/>
              <a:t>xmlns:android</a:t>
            </a:r>
            <a:r>
              <a:rPr lang="en-CA" dirty="0"/>
              <a:t>="http://schemas.android.com/</a:t>
            </a:r>
            <a:r>
              <a:rPr lang="en-CA" dirty="0" err="1"/>
              <a:t>apk</a:t>
            </a:r>
            <a:r>
              <a:rPr lang="en-CA" dirty="0"/>
              <a:t>/res/android"&gt;</a:t>
            </a:r>
          </a:p>
          <a:p>
            <a:pPr marL="0" indent="0">
              <a:buNone/>
            </a:pPr>
            <a:r>
              <a:rPr lang="en-CA" dirty="0"/>
              <a:t>    &lt;item</a:t>
            </a:r>
          </a:p>
          <a:p>
            <a:pPr marL="0" indent="0">
              <a:buNone/>
            </a:pPr>
            <a:r>
              <a:rPr lang="en-CA" dirty="0"/>
              <a:t>        </a:t>
            </a:r>
            <a:r>
              <a:rPr lang="en-CA" dirty="0" err="1"/>
              <a:t>android:id</a:t>
            </a:r>
            <a:r>
              <a:rPr lang="en-CA" dirty="0"/>
              <a:t>="@+id/java"</a:t>
            </a:r>
          </a:p>
          <a:p>
            <a:pPr marL="0" indent="0">
              <a:buNone/>
            </a:pPr>
            <a:r>
              <a:rPr lang="en-CA" dirty="0"/>
              <a:t>        </a:t>
            </a:r>
            <a:r>
              <a:rPr lang="en-CA" dirty="0" err="1"/>
              <a:t>android:title</a:t>
            </a:r>
            <a:r>
              <a:rPr lang="en-CA" dirty="0"/>
              <a:t>="Java" /&gt;</a:t>
            </a:r>
          </a:p>
          <a:p>
            <a:pPr marL="0" indent="0">
              <a:buNone/>
            </a:pPr>
            <a:endParaRPr lang="en-CA" dirty="0"/>
          </a:p>
          <a:p>
            <a:pPr marL="0" indent="0">
              <a:buNone/>
            </a:pPr>
            <a:r>
              <a:rPr lang="en-CA" dirty="0"/>
              <a:t>    &lt;item</a:t>
            </a:r>
          </a:p>
          <a:p>
            <a:pPr marL="0" indent="0">
              <a:buNone/>
            </a:pPr>
            <a:r>
              <a:rPr lang="en-CA" dirty="0"/>
              <a:t>        </a:t>
            </a:r>
            <a:r>
              <a:rPr lang="en-CA" dirty="0" err="1"/>
              <a:t>android:id</a:t>
            </a:r>
            <a:r>
              <a:rPr lang="en-CA" dirty="0"/>
              <a:t>="@+id/</a:t>
            </a:r>
            <a:r>
              <a:rPr lang="en-CA" dirty="0" err="1"/>
              <a:t>kotlin</a:t>
            </a:r>
            <a:r>
              <a:rPr lang="en-CA" dirty="0"/>
              <a:t>"</a:t>
            </a:r>
          </a:p>
          <a:p>
            <a:pPr marL="0" indent="0">
              <a:buNone/>
            </a:pPr>
            <a:r>
              <a:rPr lang="en-CA" dirty="0"/>
              <a:t>        </a:t>
            </a:r>
            <a:r>
              <a:rPr lang="en-CA" dirty="0" err="1"/>
              <a:t>android:title</a:t>
            </a:r>
            <a:r>
              <a:rPr lang="en-CA" dirty="0"/>
              <a:t>="Kotlin" /&gt;</a:t>
            </a:r>
          </a:p>
          <a:p>
            <a:pPr marL="0" indent="0">
              <a:buNone/>
            </a:pPr>
            <a:endParaRPr lang="en-CA" dirty="0"/>
          </a:p>
          <a:p>
            <a:pPr marL="0" indent="0">
              <a:buNone/>
            </a:pPr>
            <a:r>
              <a:rPr lang="en-CA" dirty="0"/>
              <a:t>    &lt;item</a:t>
            </a:r>
          </a:p>
          <a:p>
            <a:pPr marL="0" indent="0">
              <a:buNone/>
            </a:pPr>
            <a:r>
              <a:rPr lang="en-CA" dirty="0"/>
              <a:t>        </a:t>
            </a:r>
            <a:r>
              <a:rPr lang="en-CA" dirty="0" err="1"/>
              <a:t>android:id</a:t>
            </a:r>
            <a:r>
              <a:rPr lang="en-CA" dirty="0"/>
              <a:t>="@+id/android"</a:t>
            </a:r>
          </a:p>
          <a:p>
            <a:pPr marL="0" indent="0">
              <a:buNone/>
            </a:pPr>
            <a:r>
              <a:rPr lang="en-CA" dirty="0"/>
              <a:t>        </a:t>
            </a:r>
            <a:r>
              <a:rPr lang="en-CA" dirty="0" err="1"/>
              <a:t>android:title</a:t>
            </a:r>
            <a:r>
              <a:rPr lang="en-CA" dirty="0"/>
              <a:t>="Android" /&gt;</a:t>
            </a:r>
          </a:p>
          <a:p>
            <a:pPr marL="0" indent="0">
              <a:buNone/>
            </a:pPr>
            <a:endParaRPr lang="en-CA" dirty="0"/>
          </a:p>
          <a:p>
            <a:pPr marL="0" indent="0">
              <a:buNone/>
            </a:pPr>
            <a:r>
              <a:rPr lang="en-CA" dirty="0"/>
              <a:t>    &lt;item</a:t>
            </a:r>
          </a:p>
          <a:p>
            <a:pPr marL="0" indent="0">
              <a:buNone/>
            </a:pPr>
            <a:r>
              <a:rPr lang="en-CA" dirty="0"/>
              <a:t>        </a:t>
            </a:r>
            <a:r>
              <a:rPr lang="en-CA" dirty="0" err="1"/>
              <a:t>android:id</a:t>
            </a:r>
            <a:r>
              <a:rPr lang="en-CA" dirty="0"/>
              <a:t>="@+id/</a:t>
            </a:r>
            <a:r>
              <a:rPr lang="en-CA" dirty="0" err="1"/>
              <a:t>react_native</a:t>
            </a:r>
            <a:r>
              <a:rPr lang="en-CA" dirty="0"/>
              <a:t>"</a:t>
            </a:r>
          </a:p>
          <a:p>
            <a:pPr marL="0" indent="0">
              <a:buNone/>
            </a:pPr>
            <a:r>
              <a:rPr lang="en-CA" dirty="0"/>
              <a:t>        </a:t>
            </a:r>
            <a:r>
              <a:rPr lang="en-CA" dirty="0" err="1"/>
              <a:t>android:title</a:t>
            </a:r>
            <a:r>
              <a:rPr lang="en-CA" dirty="0"/>
              <a:t>="React Native" /&gt;</a:t>
            </a:r>
          </a:p>
          <a:p>
            <a:pPr marL="0" indent="0">
              <a:buNone/>
            </a:pPr>
            <a:r>
              <a:rPr lang="en-CA" dirty="0"/>
              <a:t>&lt;/menu&gt;</a:t>
            </a:r>
          </a:p>
          <a:p>
            <a:pPr marL="0" indent="0">
              <a:buNone/>
            </a:pPr>
            <a:endParaRPr lang="en-CA" dirty="0"/>
          </a:p>
        </p:txBody>
      </p:sp>
    </p:spTree>
    <p:extLst>
      <p:ext uri="{BB962C8B-B14F-4D97-AF65-F5344CB8AC3E}">
        <p14:creationId xmlns:p14="http://schemas.microsoft.com/office/powerpoint/2010/main" val="3351541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1FF87-0D94-BE8D-B2FF-D9CC566D9A15}"/>
              </a:ext>
            </a:extLst>
          </p:cNvPr>
          <p:cNvSpPr>
            <a:spLocks noGrp="1"/>
          </p:cNvSpPr>
          <p:nvPr>
            <p:ph idx="1"/>
          </p:nvPr>
        </p:nvSpPr>
        <p:spPr>
          <a:xfrm>
            <a:off x="224287" y="388188"/>
            <a:ext cx="11654287" cy="6271403"/>
          </a:xfrm>
        </p:spPr>
        <p:txBody>
          <a:bodyPr numCol="2">
            <a:normAutofit fontScale="55000" lnSpcReduction="20000"/>
          </a:bodyPr>
          <a:lstStyle/>
          <a:p>
            <a:pPr marL="0" indent="0">
              <a:buNone/>
            </a:pPr>
            <a:r>
              <a:rPr lang="en-CA" sz="4400" b="1" u="sng" dirty="0" err="1"/>
              <a:t>MainActivity.kt</a:t>
            </a:r>
            <a:endParaRPr lang="en-CA" sz="4400" b="1" u="sng" dirty="0"/>
          </a:p>
          <a:p>
            <a:pPr marL="0" indent="0">
              <a:buNone/>
            </a:pPr>
            <a:r>
              <a:rPr lang="en-CA" dirty="0"/>
              <a:t>package </a:t>
            </a:r>
            <a:r>
              <a:rPr lang="en-CA" dirty="0" err="1"/>
              <a:t>com.example.mypopupmenu</a:t>
            </a:r>
            <a:endParaRPr lang="en-CA" dirty="0"/>
          </a:p>
          <a:p>
            <a:pPr marL="0" indent="0">
              <a:buNone/>
            </a:pP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android.widget.Button</a:t>
            </a:r>
            <a:endParaRPr lang="en-CA" dirty="0"/>
          </a:p>
          <a:p>
            <a:pPr marL="0" indent="0">
              <a:buNone/>
            </a:pPr>
            <a:r>
              <a:rPr lang="en-CA" dirty="0"/>
              <a:t>import </a:t>
            </a:r>
            <a:r>
              <a:rPr lang="en-CA" dirty="0" err="1"/>
              <a:t>android.widget.PopupMenu</a:t>
            </a:r>
            <a:endParaRPr lang="en-CA" dirty="0"/>
          </a:p>
          <a:p>
            <a:pPr marL="0" indent="0">
              <a:buNone/>
            </a:pPr>
            <a:r>
              <a:rPr lang="en-CA" dirty="0"/>
              <a:t>import </a:t>
            </a:r>
            <a:r>
              <a:rPr lang="en-CA" dirty="0" err="1"/>
              <a:t>android.widget.Toast</a:t>
            </a:r>
            <a:endParaRPr lang="en-CA" dirty="0"/>
          </a:p>
          <a:p>
            <a:pPr marL="0" indent="0">
              <a:buNone/>
            </a:pPr>
            <a:r>
              <a:rPr lang="en-CA" dirty="0"/>
              <a:t>import </a:t>
            </a:r>
            <a:r>
              <a:rPr lang="en-CA" dirty="0" err="1"/>
              <a:t>androidx.appcompat.app.AppCompatActivity</a:t>
            </a: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r>
              <a:rPr lang="en-CA" dirty="0"/>
              <a:t>    </a:t>
            </a:r>
            <a:r>
              <a:rPr lang="en-CA" dirty="0" err="1"/>
              <a:t>lateinit</a:t>
            </a:r>
            <a:r>
              <a:rPr lang="en-CA" dirty="0"/>
              <a:t> var button: Button</a:t>
            </a:r>
          </a:p>
          <a:p>
            <a:pPr marL="0" indent="0">
              <a:buNone/>
            </a:pPr>
            <a:endParaRPr lang="en-CA" dirty="0"/>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endParaRPr lang="en-CA" dirty="0"/>
          </a:p>
          <a:p>
            <a:pPr marL="0" indent="0">
              <a:buNone/>
            </a:pPr>
            <a:r>
              <a:rPr lang="en-CA" dirty="0"/>
              <a:t>        // Referencing and Initializing the button</a:t>
            </a:r>
          </a:p>
          <a:p>
            <a:pPr marL="0" indent="0">
              <a:buNone/>
            </a:pPr>
            <a:r>
              <a:rPr lang="en-CA" dirty="0"/>
              <a:t>        button = </a:t>
            </a:r>
            <a:r>
              <a:rPr lang="en-CA" dirty="0" err="1"/>
              <a:t>findViewById</a:t>
            </a:r>
            <a:r>
              <a:rPr lang="en-CA" dirty="0"/>
              <a:t>(</a:t>
            </a:r>
            <a:r>
              <a:rPr lang="en-CA" dirty="0" err="1"/>
              <a:t>R.id.clickBtn</a:t>
            </a:r>
            <a:r>
              <a:rPr lang="en-CA" dirty="0"/>
              <a:t>)</a:t>
            </a:r>
          </a:p>
          <a:p>
            <a:pPr marL="0" indent="0">
              <a:buNone/>
            </a:pPr>
            <a:endParaRPr lang="en-CA" dirty="0"/>
          </a:p>
          <a:p>
            <a:pPr marL="0" indent="0">
              <a:buNone/>
            </a:pPr>
            <a:r>
              <a:rPr lang="en-CA" dirty="0"/>
              <a:t>        // Setting </a:t>
            </a:r>
            <a:r>
              <a:rPr lang="en-CA" dirty="0" err="1"/>
              <a:t>onClick</a:t>
            </a:r>
            <a:r>
              <a:rPr lang="en-CA" dirty="0"/>
              <a:t> behavior to the button</a:t>
            </a:r>
          </a:p>
          <a:p>
            <a:pPr marL="0" indent="0">
              <a:buNone/>
            </a:pPr>
            <a:r>
              <a:rPr lang="en-CA" dirty="0"/>
              <a:t>        </a:t>
            </a:r>
            <a:r>
              <a:rPr lang="en-CA" dirty="0" err="1"/>
              <a:t>button.setOnClickListener</a:t>
            </a:r>
            <a:r>
              <a:rPr lang="en-CA" dirty="0"/>
              <a:t> {</a:t>
            </a:r>
          </a:p>
          <a:p>
            <a:pPr marL="0" indent="0">
              <a:buNone/>
            </a:pPr>
            <a:r>
              <a:rPr lang="en-CA" dirty="0"/>
              <a:t>            // Initializing the popup menu and giving the reference as current context</a:t>
            </a:r>
          </a:p>
          <a:p>
            <a:pPr marL="0" indent="0">
              <a:buNone/>
            </a:pPr>
            <a:r>
              <a:rPr lang="en-CA" dirty="0"/>
              <a:t>            </a:t>
            </a:r>
            <a:r>
              <a:rPr lang="en-CA" dirty="0" err="1"/>
              <a:t>val</a:t>
            </a:r>
            <a:r>
              <a:rPr lang="en-CA" dirty="0"/>
              <a:t> </a:t>
            </a:r>
            <a:r>
              <a:rPr lang="en-CA" dirty="0" err="1"/>
              <a:t>popupMenu</a:t>
            </a:r>
            <a:r>
              <a:rPr lang="en-CA" dirty="0"/>
              <a:t> = </a:t>
            </a:r>
            <a:r>
              <a:rPr lang="en-CA" dirty="0" err="1"/>
              <a:t>PopupMenu</a:t>
            </a:r>
            <a:r>
              <a:rPr lang="en-CA" dirty="0"/>
              <a:t>(</a:t>
            </a:r>
            <a:r>
              <a:rPr lang="en-CA" dirty="0" err="1"/>
              <a:t>this@MainActivity</a:t>
            </a:r>
            <a:r>
              <a:rPr lang="en-CA" dirty="0"/>
              <a:t>, button)</a:t>
            </a:r>
          </a:p>
          <a:p>
            <a:pPr marL="0" indent="0">
              <a:buNone/>
            </a:pPr>
            <a:endParaRPr lang="en-CA" dirty="0"/>
          </a:p>
          <a:p>
            <a:pPr marL="0" indent="0">
              <a:buNone/>
            </a:pPr>
            <a:r>
              <a:rPr lang="en-CA" dirty="0"/>
              <a:t>            // Inflating popup menu from popup_menu.xml file</a:t>
            </a:r>
          </a:p>
          <a:p>
            <a:pPr marL="0" indent="0">
              <a:buNone/>
            </a:pPr>
            <a:r>
              <a:rPr lang="en-CA" dirty="0"/>
              <a:t>            </a:t>
            </a:r>
            <a:r>
              <a:rPr lang="en-CA" dirty="0" err="1"/>
              <a:t>popupMenu.menuInflater.inflate</a:t>
            </a:r>
            <a:r>
              <a:rPr lang="en-CA" dirty="0"/>
              <a:t>(</a:t>
            </a:r>
            <a:r>
              <a:rPr lang="en-CA" dirty="0" err="1"/>
              <a:t>R.menu.popup_menu</a:t>
            </a:r>
            <a:r>
              <a:rPr lang="en-CA" dirty="0"/>
              <a:t>, </a:t>
            </a:r>
            <a:r>
              <a:rPr lang="en-CA" dirty="0" err="1"/>
              <a:t>popupMenu.menu</a:t>
            </a:r>
            <a:r>
              <a:rPr lang="en-CA" dirty="0"/>
              <a:t>)</a:t>
            </a:r>
          </a:p>
          <a:p>
            <a:pPr marL="0" indent="0">
              <a:buNone/>
            </a:pPr>
            <a:r>
              <a:rPr lang="en-CA" dirty="0"/>
              <a:t>            </a:t>
            </a:r>
            <a:r>
              <a:rPr lang="en-CA" dirty="0" err="1"/>
              <a:t>popupMenu.setOnMenuItemClickListener</a:t>
            </a:r>
            <a:r>
              <a:rPr lang="en-CA" dirty="0"/>
              <a:t> { </a:t>
            </a:r>
            <a:r>
              <a:rPr lang="en-CA" dirty="0" err="1"/>
              <a:t>menuItem</a:t>
            </a:r>
            <a:r>
              <a:rPr lang="en-CA" dirty="0"/>
              <a:t> -&gt;</a:t>
            </a:r>
          </a:p>
          <a:p>
            <a:pPr marL="0" indent="0">
              <a:buNone/>
            </a:pPr>
            <a:r>
              <a:rPr lang="en-CA" dirty="0"/>
              <a:t>                // Toast message on menu item clicked</a:t>
            </a:r>
          </a:p>
          <a:p>
            <a:pPr marL="0" indent="0">
              <a:buNone/>
            </a:pPr>
            <a:r>
              <a:rPr lang="en-CA" dirty="0"/>
              <a:t>                </a:t>
            </a:r>
            <a:r>
              <a:rPr lang="en-CA" dirty="0" err="1"/>
              <a:t>Toast.makeText</a:t>
            </a:r>
            <a:r>
              <a:rPr lang="en-CA" dirty="0"/>
              <a:t>(</a:t>
            </a:r>
            <a:r>
              <a:rPr lang="en-CA" dirty="0" err="1"/>
              <a:t>this@MainActivity</a:t>
            </a:r>
            <a:r>
              <a:rPr lang="en-CA" dirty="0"/>
              <a:t>, "You Clicked " + </a:t>
            </a:r>
            <a:r>
              <a:rPr lang="en-CA" dirty="0" err="1"/>
              <a:t>menuItem.title</a:t>
            </a:r>
            <a:r>
              <a:rPr lang="en-CA" dirty="0"/>
              <a:t>, </a:t>
            </a:r>
            <a:r>
              <a:rPr lang="en-CA" dirty="0" err="1"/>
              <a:t>Toast.LENGTH_SHORT</a:t>
            </a:r>
            <a:r>
              <a:rPr lang="en-CA" dirty="0"/>
              <a:t>).show()</a:t>
            </a:r>
          </a:p>
          <a:p>
            <a:pPr marL="0" indent="0">
              <a:buNone/>
            </a:pPr>
            <a:r>
              <a:rPr lang="en-CA" dirty="0"/>
              <a:t>                true</a:t>
            </a:r>
          </a:p>
          <a:p>
            <a:pPr marL="0" indent="0">
              <a:buNone/>
            </a:pPr>
            <a:r>
              <a:rPr lang="en-CA" dirty="0"/>
              <a:t>            }</a:t>
            </a:r>
          </a:p>
          <a:p>
            <a:pPr marL="0" indent="0">
              <a:buNone/>
            </a:pPr>
            <a:r>
              <a:rPr lang="en-CA" dirty="0"/>
              <a:t>            // Showing the popup menu</a:t>
            </a:r>
          </a:p>
          <a:p>
            <a:pPr marL="0" indent="0">
              <a:buNone/>
            </a:pPr>
            <a:r>
              <a:rPr lang="en-CA" dirty="0"/>
              <a:t>            </a:t>
            </a:r>
            <a:r>
              <a:rPr lang="en-CA" dirty="0" err="1"/>
              <a:t>popupMenu.show</a:t>
            </a:r>
            <a:r>
              <a:rPr lang="en-CA" dirty="0"/>
              <a:t>()</a:t>
            </a:r>
          </a:p>
          <a:p>
            <a:pPr marL="0" indent="0">
              <a:buNone/>
            </a:pPr>
            <a:r>
              <a:rPr lang="en-CA" dirty="0"/>
              <a:t>        }</a:t>
            </a:r>
          </a:p>
          <a:p>
            <a:pPr marL="0" indent="0">
              <a:buNone/>
            </a:pPr>
            <a:r>
              <a:rPr lang="en-CA" dirty="0"/>
              <a:t>    }</a:t>
            </a:r>
          </a:p>
          <a:p>
            <a:pPr marL="0" indent="0">
              <a:buNone/>
            </a:pPr>
            <a:r>
              <a:rPr lang="en-CA" dirty="0"/>
              <a:t>}</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4274964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1987D-05F0-9817-4F0D-C5EEAE3CD46E}"/>
              </a:ext>
            </a:extLst>
          </p:cNvPr>
          <p:cNvSpPr>
            <a:spLocks noGrp="1"/>
          </p:cNvSpPr>
          <p:nvPr>
            <p:ph idx="1"/>
          </p:nvPr>
        </p:nvSpPr>
        <p:spPr>
          <a:xfrm>
            <a:off x="189781" y="112142"/>
            <a:ext cx="11887200" cy="6461185"/>
          </a:xfrm>
        </p:spPr>
        <p:txBody>
          <a:bodyPr numCol="2">
            <a:normAutofit fontScale="70000" lnSpcReduction="20000"/>
          </a:bodyPr>
          <a:lstStyle/>
          <a:p>
            <a:pPr marL="0" indent="0">
              <a:buNone/>
            </a:pPr>
            <a:r>
              <a:rPr lang="en-CA" dirty="0"/>
              <a:t>AndroidManifest.xml</a:t>
            </a:r>
          </a:p>
          <a:p>
            <a:pPr marL="0" indent="0">
              <a:buNone/>
            </a:pPr>
            <a:r>
              <a:rPr lang="en-CA" dirty="0"/>
              <a:t>&lt;?xml version="1.0" encoding="utf-8"?&gt;</a:t>
            </a:r>
          </a:p>
          <a:p>
            <a:pPr marL="0" indent="0">
              <a:buNone/>
            </a:pPr>
            <a:r>
              <a:rPr lang="en-CA" dirty="0"/>
              <a:t>&lt;manifest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xmlns:tools</a:t>
            </a:r>
            <a:r>
              <a:rPr lang="en-CA" dirty="0"/>
              <a:t>="http://schemas.android.com/tools"&gt;</a:t>
            </a:r>
          </a:p>
          <a:p>
            <a:pPr marL="0" indent="0">
              <a:buNone/>
            </a:pPr>
            <a:endParaRPr lang="en-CA" dirty="0"/>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android:dataExtractionRules</a:t>
            </a:r>
            <a:r>
              <a:rPr lang="en-CA" dirty="0"/>
              <a:t>="@xml/</a:t>
            </a:r>
            <a:r>
              <a:rPr lang="en-CA" dirty="0" err="1"/>
              <a:t>data_extraction_rules</a:t>
            </a:r>
            <a:r>
              <a:rPr lang="en-CA" dirty="0"/>
              <a:t>"</a:t>
            </a:r>
          </a:p>
          <a:p>
            <a:pPr marL="0" indent="0">
              <a:buNone/>
            </a:pPr>
            <a:r>
              <a:rPr lang="en-CA" dirty="0"/>
              <a:t>        </a:t>
            </a:r>
            <a:r>
              <a:rPr lang="en-CA" dirty="0" err="1"/>
              <a:t>android:fullBackupContent</a:t>
            </a:r>
            <a:r>
              <a:rPr lang="en-CA" dirty="0"/>
              <a:t>="@xml/</a:t>
            </a:r>
            <a:r>
              <a:rPr lang="en-CA" dirty="0" err="1"/>
              <a:t>backup_rules</a:t>
            </a:r>
            <a:r>
              <a:rPr lang="en-CA" dirty="0"/>
              <a:t>"</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Theme.</a:t>
            </a:r>
            <a:r>
              <a:rPr lang="en-CA" b="1" dirty="0" err="1"/>
              <a:t>AppCompat</a:t>
            </a:r>
            <a:r>
              <a:rPr lang="en-CA" dirty="0"/>
              <a:t>"</a:t>
            </a:r>
          </a:p>
          <a:p>
            <a:pPr marL="0" indent="0">
              <a:buNone/>
            </a:pPr>
            <a:r>
              <a:rPr lang="en-CA" dirty="0"/>
              <a:t>        </a:t>
            </a:r>
            <a:r>
              <a:rPr lang="en-CA" dirty="0" err="1"/>
              <a:t>tools:targetApi</a:t>
            </a:r>
            <a:r>
              <a:rPr lang="en-CA" dirty="0"/>
              <a:t>="31"&gt;</a:t>
            </a:r>
          </a:p>
          <a:p>
            <a:pPr marL="0" indent="0">
              <a:buNone/>
            </a:pPr>
            <a:r>
              <a:rPr lang="en-CA" dirty="0"/>
              <a:t>        &lt;activity</a:t>
            </a:r>
          </a:p>
          <a:p>
            <a:pPr marL="0" indent="0">
              <a:buNone/>
            </a:pPr>
            <a:r>
              <a:rPr lang="en-CA" dirty="0"/>
              <a:t>            </a:t>
            </a:r>
            <a:r>
              <a:rPr lang="en-CA" dirty="0" err="1"/>
              <a:t>android:name</a:t>
            </a:r>
            <a:r>
              <a:rPr lang="en-CA" dirty="0"/>
              <a:t>="</a:t>
            </a:r>
            <a:r>
              <a:rPr lang="en-CA" dirty="0" err="1"/>
              <a:t>MainActivity</a:t>
            </a:r>
            <a:r>
              <a:rPr lang="en-CA" dirty="0"/>
              <a:t>"</a:t>
            </a:r>
          </a:p>
          <a:p>
            <a:pPr marL="0" indent="0">
              <a:buNone/>
            </a:pPr>
            <a:r>
              <a:rPr lang="en-CA" dirty="0"/>
              <a:t>            </a:t>
            </a:r>
            <a:r>
              <a:rPr lang="en-CA" dirty="0" err="1"/>
              <a:t>android:exported</a:t>
            </a:r>
            <a:r>
              <a:rPr lang="en-CA" dirty="0"/>
              <a:t>="true"</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android:theme</a:t>
            </a:r>
            <a:r>
              <a:rPr lang="en-CA" dirty="0"/>
              <a:t>="@style/</a:t>
            </a:r>
            <a:r>
              <a:rPr lang="en-CA" dirty="0" err="1"/>
              <a:t>Theme.</a:t>
            </a:r>
            <a:r>
              <a:rPr lang="en-CA" b="1" dirty="0" err="1"/>
              <a:t>AppCompat</a:t>
            </a:r>
            <a:r>
              <a:rPr lang="en-CA" dirty="0"/>
              <a:t>"&gt;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endParaRPr lang="en-CA" dirty="0"/>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endParaRPr lang="en-CA" dirty="0"/>
          </a:p>
          <a:p>
            <a:pPr marL="0" indent="0">
              <a:buNone/>
            </a:pPr>
            <a:r>
              <a:rPr lang="en-CA" dirty="0"/>
              <a:t>&lt;/manifest&gt;</a:t>
            </a:r>
          </a:p>
        </p:txBody>
      </p:sp>
    </p:spTree>
    <p:extLst>
      <p:ext uri="{BB962C8B-B14F-4D97-AF65-F5344CB8AC3E}">
        <p14:creationId xmlns:p14="http://schemas.microsoft.com/office/powerpoint/2010/main" val="16339231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AF8904-C65A-6EF7-8669-D9C2AFC93DA3}"/>
              </a:ext>
            </a:extLst>
          </p:cNvPr>
          <p:cNvPicPr>
            <a:picLocks noGrp="1" noChangeAspect="1"/>
          </p:cNvPicPr>
          <p:nvPr>
            <p:ph idx="1"/>
          </p:nvPr>
        </p:nvPicPr>
        <p:blipFill>
          <a:blip r:embed="rId2"/>
          <a:stretch>
            <a:fillRect/>
          </a:stretch>
        </p:blipFill>
        <p:spPr>
          <a:xfrm>
            <a:off x="1355623" y="656837"/>
            <a:ext cx="2580809" cy="5544323"/>
          </a:xfrm>
        </p:spPr>
      </p:pic>
      <p:pic>
        <p:nvPicPr>
          <p:cNvPr id="7" name="Picture 6">
            <a:extLst>
              <a:ext uri="{FF2B5EF4-FFF2-40B4-BE49-F238E27FC236}">
                <a16:creationId xmlns:a16="http://schemas.microsoft.com/office/drawing/2014/main" id="{F155EE13-6B51-8F6C-B02C-DB4490F8389D}"/>
              </a:ext>
            </a:extLst>
          </p:cNvPr>
          <p:cNvPicPr>
            <a:picLocks noChangeAspect="1"/>
          </p:cNvPicPr>
          <p:nvPr/>
        </p:nvPicPr>
        <p:blipFill>
          <a:blip r:embed="rId3"/>
          <a:stretch>
            <a:fillRect/>
          </a:stretch>
        </p:blipFill>
        <p:spPr>
          <a:xfrm>
            <a:off x="4819472" y="656838"/>
            <a:ext cx="2553056" cy="5544324"/>
          </a:xfrm>
          <a:prstGeom prst="rect">
            <a:avLst/>
          </a:prstGeom>
        </p:spPr>
      </p:pic>
      <p:pic>
        <p:nvPicPr>
          <p:cNvPr id="9" name="Picture 8">
            <a:extLst>
              <a:ext uri="{FF2B5EF4-FFF2-40B4-BE49-F238E27FC236}">
                <a16:creationId xmlns:a16="http://schemas.microsoft.com/office/drawing/2014/main" id="{86E18208-2C01-7D60-2C68-9DB2DE49A6AA}"/>
              </a:ext>
            </a:extLst>
          </p:cNvPr>
          <p:cNvPicPr>
            <a:picLocks noChangeAspect="1"/>
          </p:cNvPicPr>
          <p:nvPr/>
        </p:nvPicPr>
        <p:blipFill>
          <a:blip r:embed="rId4"/>
          <a:stretch>
            <a:fillRect/>
          </a:stretch>
        </p:blipFill>
        <p:spPr>
          <a:xfrm>
            <a:off x="8223754" y="733049"/>
            <a:ext cx="2505425" cy="5391902"/>
          </a:xfrm>
          <a:prstGeom prst="rect">
            <a:avLst/>
          </a:prstGeom>
        </p:spPr>
      </p:pic>
    </p:spTree>
    <p:extLst>
      <p:ext uri="{BB962C8B-B14F-4D97-AF65-F5344CB8AC3E}">
        <p14:creationId xmlns:p14="http://schemas.microsoft.com/office/powerpoint/2010/main" val="17821230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C9CB-C297-EE18-FA56-AAD717D7BED7}"/>
              </a:ext>
            </a:extLst>
          </p:cNvPr>
          <p:cNvSpPr>
            <a:spLocks noGrp="1"/>
          </p:cNvSpPr>
          <p:nvPr>
            <p:ph type="title"/>
          </p:nvPr>
        </p:nvSpPr>
        <p:spPr/>
        <p:txBody>
          <a:bodyPr/>
          <a:lstStyle/>
          <a:p>
            <a:r>
              <a:rPr lang="en-CA" dirty="0" err="1"/>
              <a:t>MultiThreading</a:t>
            </a:r>
            <a:r>
              <a:rPr lang="en-CA" dirty="0"/>
              <a:t> in Android </a:t>
            </a:r>
          </a:p>
        </p:txBody>
      </p:sp>
      <p:sp>
        <p:nvSpPr>
          <p:cNvPr id="3" name="Content Placeholder 2">
            <a:extLst>
              <a:ext uri="{FF2B5EF4-FFF2-40B4-BE49-F238E27FC236}">
                <a16:creationId xmlns:a16="http://schemas.microsoft.com/office/drawing/2014/main" id="{A2B5AF0C-4517-01F3-2E10-B7965004A667}"/>
              </a:ext>
            </a:extLst>
          </p:cNvPr>
          <p:cNvSpPr>
            <a:spLocks noGrp="1"/>
          </p:cNvSpPr>
          <p:nvPr>
            <p:ph idx="1"/>
          </p:nvPr>
        </p:nvSpPr>
        <p:spPr>
          <a:xfrm>
            <a:off x="838199" y="1825624"/>
            <a:ext cx="10660811" cy="4747703"/>
          </a:xfrm>
        </p:spPr>
        <p:txBody>
          <a:bodyPr>
            <a:normAutofit fontScale="85000" lnSpcReduction="20000"/>
          </a:bodyPr>
          <a:lstStyle/>
          <a:p>
            <a:pPr marL="0" indent="0" algn="just">
              <a:lnSpc>
                <a:spcPct val="150000"/>
              </a:lnSpc>
              <a:buNone/>
            </a:pPr>
            <a:r>
              <a:rPr lang="en-US" dirty="0"/>
              <a:t>Working on multiple tasks at the same time is Multitasking. In the same way, multiple threads running at the same time in a machine is called Multi-Threading. Technically, a thread is a unit of a process. Multiple such threads combine to form a process. This means when a process is broken, the equivalent number of threads are available. </a:t>
            </a:r>
          </a:p>
          <a:p>
            <a:pPr marL="0" indent="0" algn="just">
              <a:lnSpc>
                <a:spcPct val="150000"/>
              </a:lnSpc>
              <a:buNone/>
            </a:pPr>
            <a:r>
              <a:rPr lang="en-US" dirty="0"/>
              <a:t>For example, Autocorrect is the process where the software looks for the mistakes in the current word being typed. Endlessly checking for the mistake and providing suggestions at the same time is an example of a Multi-Threaded process.</a:t>
            </a:r>
            <a:endParaRPr lang="en-CA" dirty="0"/>
          </a:p>
        </p:txBody>
      </p:sp>
    </p:spTree>
    <p:extLst>
      <p:ext uri="{BB962C8B-B14F-4D97-AF65-F5344CB8AC3E}">
        <p14:creationId xmlns:p14="http://schemas.microsoft.com/office/powerpoint/2010/main" val="60672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65106-DB4B-D3FB-4656-BFB27469D7D2}"/>
              </a:ext>
            </a:extLst>
          </p:cNvPr>
          <p:cNvSpPr>
            <a:spLocks noGrp="1"/>
          </p:cNvSpPr>
          <p:nvPr>
            <p:ph idx="1"/>
          </p:nvPr>
        </p:nvSpPr>
        <p:spPr>
          <a:xfrm>
            <a:off x="838200" y="483080"/>
            <a:ext cx="10515600" cy="5693884"/>
          </a:xfrm>
        </p:spPr>
        <p:txBody>
          <a:bodyPr>
            <a:normAutofit fontScale="85000" lnSpcReduction="20000"/>
          </a:bodyPr>
          <a:lstStyle/>
          <a:p>
            <a:pPr marL="0" indent="0">
              <a:buNone/>
            </a:pPr>
            <a:r>
              <a:rPr lang="en-CA" dirty="0"/>
              <a:t>&lt;</a:t>
            </a:r>
            <a:r>
              <a:rPr lang="en-CA" dirty="0" err="1"/>
              <a:t>TextView</a:t>
            </a:r>
            <a:endParaRPr lang="en-CA" dirty="0"/>
          </a:p>
          <a:p>
            <a:pPr marL="0" indent="0">
              <a:buNone/>
            </a:pPr>
            <a:r>
              <a:rPr lang="en-CA" dirty="0"/>
              <a:t>        </a:t>
            </a:r>
            <a:r>
              <a:rPr lang="en-CA" dirty="0" err="1"/>
              <a:t>android:id</a:t>
            </a:r>
            <a:r>
              <a:rPr lang="en-CA" dirty="0"/>
              <a:t>="@+id/</a:t>
            </a:r>
            <a:r>
              <a:rPr lang="en-CA" dirty="0" err="1"/>
              <a:t>textView</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="@string/Heading"</a:t>
            </a:r>
          </a:p>
          <a:p>
            <a:pPr marL="0" indent="0">
              <a:buNone/>
            </a:pPr>
            <a:r>
              <a:rPr lang="en-CA" dirty="0"/>
              <a:t>        </a:t>
            </a:r>
            <a:r>
              <a:rPr lang="en-CA" dirty="0" err="1"/>
              <a:t>android:textAlignment</a:t>
            </a:r>
            <a:r>
              <a:rPr lang="en-CA" dirty="0"/>
              <a:t>="center"</a:t>
            </a:r>
          </a:p>
          <a:p>
            <a:pPr marL="0" indent="0">
              <a:buNone/>
            </a:pPr>
            <a:r>
              <a:rPr lang="en-CA" dirty="0"/>
              <a:t>        </a:t>
            </a:r>
            <a:r>
              <a:rPr lang="en-CA" dirty="0" err="1"/>
              <a:t>android:textColor</a:t>
            </a:r>
            <a:r>
              <a:rPr lang="en-CA" dirty="0"/>
              <a:t>="@</a:t>
            </a:r>
            <a:r>
              <a:rPr lang="en-CA" dirty="0" err="1"/>
              <a:t>android:color</a:t>
            </a:r>
            <a:r>
              <a:rPr lang="en-CA" dirty="0"/>
              <a:t>/</a:t>
            </a:r>
            <a:r>
              <a:rPr lang="en-CA" dirty="0" err="1"/>
              <a:t>holo_green_dark</a:t>
            </a:r>
            <a:r>
              <a:rPr lang="en-CA" dirty="0"/>
              <a:t>"</a:t>
            </a:r>
          </a:p>
          <a:p>
            <a:pPr marL="0" indent="0">
              <a:buNone/>
            </a:pPr>
            <a:r>
              <a:rPr lang="en-CA" dirty="0"/>
              <a:t>        </a:t>
            </a:r>
            <a:r>
              <a:rPr lang="en-CA" dirty="0" err="1"/>
              <a:t>android:textSize</a:t>
            </a:r>
            <a:r>
              <a:rPr lang="en-CA" dirty="0"/>
              <a:t>="36sp"</a:t>
            </a:r>
          </a:p>
          <a:p>
            <a:pPr marL="0" indent="0">
              <a:buNone/>
            </a:pPr>
            <a:r>
              <a:rPr lang="en-CA" dirty="0"/>
              <a:t>        </a:t>
            </a:r>
            <a:r>
              <a:rPr lang="en-CA" dirty="0" err="1"/>
              <a:t>android:textStyle</a:t>
            </a:r>
            <a:r>
              <a:rPr lang="en-CA" dirty="0"/>
              <a:t>="bold"</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app:layout_constraintEnd_toEndOf</a:t>
            </a:r>
            <a:r>
              <a:rPr lang="en-CA" dirty="0"/>
              <a:t>="parent"</a:t>
            </a:r>
          </a:p>
          <a:p>
            <a:pPr marL="0" indent="0">
              <a:buNone/>
            </a:pPr>
            <a:r>
              <a:rPr lang="en-CA" dirty="0"/>
              <a:t>        </a:t>
            </a:r>
            <a:r>
              <a:rPr lang="en-CA" dirty="0" err="1"/>
              <a:t>app:layout_constraintStart_toStartOf</a:t>
            </a:r>
            <a:r>
              <a:rPr lang="en-CA" dirty="0"/>
              <a:t>="parent"</a:t>
            </a:r>
          </a:p>
          <a:p>
            <a:pPr marL="0" indent="0">
              <a:buNone/>
            </a:pPr>
            <a:r>
              <a:rPr lang="en-CA" dirty="0"/>
              <a:t>        </a:t>
            </a:r>
            <a:r>
              <a:rPr lang="en-CA" dirty="0" err="1"/>
              <a:t>app:layout_constraintTop_toTopOf</a:t>
            </a:r>
            <a:r>
              <a:rPr lang="en-CA" dirty="0"/>
              <a:t>="parent"</a:t>
            </a:r>
          </a:p>
          <a:p>
            <a:pPr marL="0" indent="0">
              <a:buNone/>
            </a:pPr>
            <a:r>
              <a:rPr lang="en-CA" dirty="0"/>
              <a:t>        </a:t>
            </a:r>
            <a:r>
              <a:rPr lang="en-CA" dirty="0" err="1"/>
              <a:t>app:layout_constraintVertical_bias</a:t>
            </a:r>
            <a:r>
              <a:rPr lang="en-CA" dirty="0"/>
              <a:t>="0.17000002" /&gt;</a:t>
            </a:r>
          </a:p>
          <a:p>
            <a:pPr marL="0" indent="0">
              <a:buNone/>
            </a:pPr>
            <a:endParaRPr lang="en-CA" dirty="0"/>
          </a:p>
        </p:txBody>
      </p:sp>
    </p:spTree>
    <p:extLst>
      <p:ext uri="{BB962C8B-B14F-4D97-AF65-F5344CB8AC3E}">
        <p14:creationId xmlns:p14="http://schemas.microsoft.com/office/powerpoint/2010/main" val="28429357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CC0C1-ECD5-0D1C-9F2B-7957404D0780}"/>
              </a:ext>
            </a:extLst>
          </p:cNvPr>
          <p:cNvSpPr>
            <a:spLocks noGrp="1"/>
          </p:cNvSpPr>
          <p:nvPr>
            <p:ph idx="1"/>
          </p:nvPr>
        </p:nvSpPr>
        <p:spPr>
          <a:xfrm>
            <a:off x="448574" y="77638"/>
            <a:ext cx="11438626" cy="6702724"/>
          </a:xfrm>
        </p:spPr>
        <p:txBody>
          <a:bodyPr numCol="2">
            <a:noAutofit/>
          </a:bodyPr>
          <a:lstStyle/>
          <a:p>
            <a:pPr marL="0" indent="0">
              <a:buNone/>
            </a:pPr>
            <a:r>
              <a:rPr lang="en-CA" sz="1800" b="1" u="sng" dirty="0"/>
              <a:t>activity_main.xml</a:t>
            </a:r>
          </a:p>
          <a:p>
            <a:pPr marL="0" indent="0">
              <a:buNone/>
            </a:pPr>
            <a:r>
              <a:rPr lang="en-CA" sz="1200" dirty="0"/>
              <a:t>&lt;?xml version="1.0" encoding="utf-8"?&gt;</a:t>
            </a:r>
          </a:p>
          <a:p>
            <a:pPr marL="0" indent="0">
              <a:buNone/>
            </a:pPr>
            <a:r>
              <a:rPr lang="en-CA" sz="1200" dirty="0"/>
              <a:t>&lt;</a:t>
            </a:r>
            <a:r>
              <a:rPr lang="en-CA" sz="1200" dirty="0" err="1"/>
              <a:t>RelativeLayout</a:t>
            </a:r>
            <a:endParaRPr lang="en-CA" sz="1200" dirty="0"/>
          </a:p>
          <a:p>
            <a:pPr marL="0" indent="0">
              <a:buNone/>
            </a:pPr>
            <a:r>
              <a:rPr lang="en-CA" sz="1200" dirty="0"/>
              <a:t>    </a:t>
            </a:r>
            <a:r>
              <a:rPr lang="en-CA" sz="1200" dirty="0" err="1"/>
              <a:t>xmlns:android</a:t>
            </a:r>
            <a:r>
              <a:rPr lang="en-CA" sz="1200" dirty="0"/>
              <a:t>="http://schemas.android.com/</a:t>
            </a:r>
            <a:r>
              <a:rPr lang="en-CA" sz="1200" dirty="0" err="1"/>
              <a:t>apk</a:t>
            </a:r>
            <a:r>
              <a:rPr lang="en-CA" sz="1200" dirty="0"/>
              <a:t>/res/android"</a:t>
            </a:r>
          </a:p>
          <a:p>
            <a:pPr marL="0" indent="0">
              <a:buNone/>
            </a:pPr>
            <a:r>
              <a:rPr lang="en-CA" sz="1200" dirty="0"/>
              <a:t>    </a:t>
            </a:r>
            <a:r>
              <a:rPr lang="en-CA" sz="1200" dirty="0" err="1"/>
              <a:t>xmlns:app</a:t>
            </a:r>
            <a:r>
              <a:rPr lang="en-CA" sz="1200" dirty="0"/>
              <a:t>="http://schemas.android.com/</a:t>
            </a:r>
            <a:r>
              <a:rPr lang="en-CA" sz="1200" dirty="0" err="1"/>
              <a:t>apk</a:t>
            </a:r>
            <a:r>
              <a:rPr lang="en-CA" sz="1200" dirty="0"/>
              <a:t>/res-auto"</a:t>
            </a:r>
          </a:p>
          <a:p>
            <a:pPr marL="0" indent="0">
              <a:buNone/>
            </a:pPr>
            <a:r>
              <a:rPr lang="en-CA" sz="1200" dirty="0"/>
              <a:t>    </a:t>
            </a:r>
            <a:r>
              <a:rPr lang="en-CA" sz="1200" dirty="0" err="1"/>
              <a:t>xmlns:tools</a:t>
            </a:r>
            <a:r>
              <a:rPr lang="en-CA" sz="1200" dirty="0"/>
              <a:t>="http://schemas.android.com/tools"</a:t>
            </a:r>
          </a:p>
          <a:p>
            <a:pPr marL="0" indent="0">
              <a:buNone/>
            </a:pPr>
            <a:r>
              <a:rPr lang="en-CA" sz="1200" dirty="0"/>
              <a:t>    </a:t>
            </a:r>
            <a:r>
              <a:rPr lang="en-CA" sz="1200" dirty="0" err="1"/>
              <a:t>android:layout_width</a:t>
            </a:r>
            <a:r>
              <a:rPr lang="en-CA" sz="1200" dirty="0"/>
              <a:t>="</a:t>
            </a:r>
            <a:r>
              <a:rPr lang="en-CA" sz="1200" dirty="0" err="1"/>
              <a:t>match_parent</a:t>
            </a:r>
            <a:r>
              <a:rPr lang="en-CA" sz="1200" dirty="0"/>
              <a:t>"</a:t>
            </a:r>
          </a:p>
          <a:p>
            <a:pPr marL="0" indent="0">
              <a:buNone/>
            </a:pPr>
            <a:r>
              <a:rPr lang="en-CA" sz="1200" dirty="0"/>
              <a:t>    </a:t>
            </a:r>
            <a:r>
              <a:rPr lang="en-CA" sz="1200" dirty="0" err="1"/>
              <a:t>android:layout_height</a:t>
            </a:r>
            <a:r>
              <a:rPr lang="en-CA" sz="1200" dirty="0"/>
              <a:t>="</a:t>
            </a:r>
            <a:r>
              <a:rPr lang="en-CA" sz="1200" dirty="0" err="1"/>
              <a:t>match_parent</a:t>
            </a:r>
            <a:r>
              <a:rPr lang="en-CA" sz="1200" dirty="0"/>
              <a:t>"</a:t>
            </a:r>
          </a:p>
          <a:p>
            <a:pPr marL="0" indent="0">
              <a:buNone/>
            </a:pPr>
            <a:r>
              <a:rPr lang="en-CA" sz="1200" dirty="0"/>
              <a:t>    </a:t>
            </a:r>
            <a:r>
              <a:rPr lang="en-CA" sz="1200" dirty="0" err="1"/>
              <a:t>tools:context</a:t>
            </a:r>
            <a:r>
              <a:rPr lang="en-CA" sz="1200" dirty="0"/>
              <a:t>=".</a:t>
            </a:r>
            <a:r>
              <a:rPr lang="en-CA" sz="1200" dirty="0" err="1"/>
              <a:t>MainActivity</a:t>
            </a:r>
            <a:r>
              <a:rPr lang="en-CA" sz="1200" dirty="0"/>
              <a:t>"&gt;</a:t>
            </a:r>
          </a:p>
          <a:p>
            <a:pPr marL="0" indent="0">
              <a:buNone/>
            </a:pPr>
            <a:r>
              <a:rPr lang="en-CA" sz="1200" dirty="0"/>
              <a:t>    &lt;</a:t>
            </a:r>
            <a:r>
              <a:rPr lang="en-CA" sz="1200" dirty="0" err="1"/>
              <a:t>TextView</a:t>
            </a:r>
            <a:endParaRPr lang="en-CA" sz="1200" dirty="0"/>
          </a:p>
          <a:p>
            <a:pPr marL="0" indent="0">
              <a:buNone/>
            </a:pPr>
            <a:r>
              <a:rPr lang="en-CA" sz="1200" dirty="0"/>
              <a:t>        </a:t>
            </a:r>
            <a:r>
              <a:rPr lang="en-CA" sz="1200" dirty="0" err="1"/>
              <a:t>android:id</a:t>
            </a:r>
            <a:r>
              <a:rPr lang="en-CA" sz="1200" dirty="0"/>
              <a:t>="@+id/tv1"</a:t>
            </a:r>
          </a:p>
          <a:p>
            <a:pPr marL="0" indent="0">
              <a:buNone/>
            </a:pPr>
            <a:r>
              <a:rPr lang="en-CA" sz="1200" dirty="0"/>
              <a:t>        </a:t>
            </a:r>
            <a:r>
              <a:rPr lang="en-CA" sz="1200" dirty="0" err="1"/>
              <a:t>android:layout_width</a:t>
            </a:r>
            <a:r>
              <a:rPr lang="en-CA" sz="1200" dirty="0"/>
              <a:t>="75sp"</a:t>
            </a:r>
          </a:p>
          <a:p>
            <a:pPr marL="0" indent="0">
              <a:buNone/>
            </a:pPr>
            <a:r>
              <a:rPr lang="en-CA" sz="1200" dirty="0"/>
              <a:t>        </a:t>
            </a:r>
            <a:r>
              <a:rPr lang="en-CA" sz="1200" dirty="0" err="1"/>
              <a:t>android:layout_height</a:t>
            </a:r>
            <a:r>
              <a:rPr lang="en-CA" sz="1200" dirty="0"/>
              <a:t>="75sp"</a:t>
            </a:r>
          </a:p>
          <a:p>
            <a:pPr marL="0" indent="0">
              <a:buNone/>
            </a:pPr>
            <a:r>
              <a:rPr lang="en-CA" sz="1200" dirty="0"/>
              <a:t>        </a:t>
            </a:r>
            <a:r>
              <a:rPr lang="en-CA" sz="1200" dirty="0" err="1"/>
              <a:t>android:gravity</a:t>
            </a:r>
            <a:r>
              <a:rPr lang="en-CA" sz="1200" dirty="0"/>
              <a:t>="center"</a:t>
            </a:r>
          </a:p>
          <a:p>
            <a:pPr marL="0" indent="0">
              <a:buNone/>
            </a:pPr>
            <a:r>
              <a:rPr lang="en-CA" sz="1200" dirty="0"/>
              <a:t>        </a:t>
            </a:r>
            <a:r>
              <a:rPr lang="en-CA" sz="1200" dirty="0" err="1"/>
              <a:t>android:textSize</a:t>
            </a:r>
            <a:r>
              <a:rPr lang="en-CA" sz="1200" dirty="0"/>
              <a:t>="10sp"</a:t>
            </a:r>
          </a:p>
          <a:p>
            <a:pPr marL="0" indent="0">
              <a:buNone/>
            </a:pPr>
            <a:r>
              <a:rPr lang="en-CA" sz="1200" dirty="0"/>
              <a:t>        </a:t>
            </a:r>
            <a:r>
              <a:rPr lang="en-CA" sz="1200" dirty="0" err="1"/>
              <a:t>android:layout_centerVertical</a:t>
            </a:r>
            <a:r>
              <a:rPr lang="en-CA" sz="1200" dirty="0"/>
              <a:t>="true"</a:t>
            </a:r>
          </a:p>
          <a:p>
            <a:pPr marL="0" indent="0">
              <a:buNone/>
            </a:pPr>
            <a:r>
              <a:rPr lang="en-CA" sz="1200" dirty="0"/>
              <a:t>        </a:t>
            </a:r>
            <a:r>
              <a:rPr lang="en-CA" sz="1200" dirty="0" err="1"/>
              <a:t>android:layout_toLeftOf</a:t>
            </a:r>
            <a:r>
              <a:rPr lang="en-CA" sz="1200" dirty="0"/>
              <a:t>="@id/tv2"</a:t>
            </a:r>
          </a:p>
          <a:p>
            <a:pPr marL="0" indent="0">
              <a:buNone/>
            </a:pPr>
            <a:r>
              <a:rPr lang="en-CA" sz="1200" dirty="0"/>
              <a:t>        /&gt;</a:t>
            </a:r>
          </a:p>
          <a:p>
            <a:pPr marL="0" indent="0">
              <a:buNone/>
            </a:pPr>
            <a:r>
              <a:rPr lang="en-CA" sz="1200" dirty="0"/>
              <a:t>    &lt;</a:t>
            </a:r>
            <a:r>
              <a:rPr lang="en-CA" sz="1200" dirty="0" err="1"/>
              <a:t>TextView</a:t>
            </a:r>
            <a:endParaRPr lang="en-CA" sz="1200" dirty="0"/>
          </a:p>
          <a:p>
            <a:pPr marL="0" indent="0">
              <a:buNone/>
            </a:pPr>
            <a:r>
              <a:rPr lang="en-CA" sz="1200" dirty="0"/>
              <a:t>        </a:t>
            </a:r>
            <a:r>
              <a:rPr lang="en-CA" sz="1200" dirty="0" err="1"/>
              <a:t>android:id</a:t>
            </a:r>
            <a:r>
              <a:rPr lang="en-CA" sz="1200" dirty="0"/>
              <a:t>="@+id/tv2"</a:t>
            </a:r>
          </a:p>
          <a:p>
            <a:pPr marL="0" indent="0">
              <a:buNone/>
            </a:pPr>
            <a:r>
              <a:rPr lang="en-CA" sz="1200" dirty="0"/>
              <a:t>        </a:t>
            </a:r>
            <a:r>
              <a:rPr lang="en-CA" sz="1200" dirty="0" err="1"/>
              <a:t>android:layout_width</a:t>
            </a:r>
            <a:r>
              <a:rPr lang="en-CA" sz="1200" dirty="0"/>
              <a:t>="75sp"</a:t>
            </a:r>
          </a:p>
          <a:p>
            <a:pPr marL="0" indent="0">
              <a:buNone/>
            </a:pPr>
            <a:r>
              <a:rPr lang="en-CA" sz="1200" dirty="0"/>
              <a:t>        </a:t>
            </a:r>
            <a:r>
              <a:rPr lang="en-CA" sz="1200" dirty="0" err="1"/>
              <a:t>android:layout_height</a:t>
            </a:r>
            <a:r>
              <a:rPr lang="en-CA" sz="1200" dirty="0"/>
              <a:t>="75sp"</a:t>
            </a:r>
          </a:p>
          <a:p>
            <a:pPr marL="0" indent="0">
              <a:buNone/>
            </a:pPr>
            <a:r>
              <a:rPr lang="en-CA" sz="1200" dirty="0"/>
              <a:t>        </a:t>
            </a:r>
            <a:r>
              <a:rPr lang="en-CA" sz="1200" dirty="0" err="1"/>
              <a:t>android:gravity</a:t>
            </a:r>
            <a:r>
              <a:rPr lang="en-CA" sz="1200" dirty="0"/>
              <a:t>="center"</a:t>
            </a:r>
          </a:p>
          <a:p>
            <a:pPr marL="0" indent="0">
              <a:buNone/>
            </a:pPr>
            <a:r>
              <a:rPr lang="en-CA" sz="1200" dirty="0"/>
              <a:t>        </a:t>
            </a:r>
            <a:r>
              <a:rPr lang="en-CA" sz="1200" dirty="0" err="1"/>
              <a:t>android:textSize</a:t>
            </a:r>
            <a:r>
              <a:rPr lang="en-CA" sz="1200" dirty="0"/>
              <a:t>="10sp"</a:t>
            </a:r>
          </a:p>
          <a:p>
            <a:pPr marL="0" indent="0">
              <a:buNone/>
            </a:pPr>
            <a:r>
              <a:rPr lang="en-CA" sz="1200" dirty="0"/>
              <a:t>        </a:t>
            </a:r>
            <a:r>
              <a:rPr lang="en-CA" sz="1200" dirty="0" err="1"/>
              <a:t>android:layout_centerInParent</a:t>
            </a:r>
            <a:r>
              <a:rPr lang="en-CA" sz="1200" dirty="0"/>
              <a:t>="true"</a:t>
            </a:r>
          </a:p>
          <a:p>
            <a:pPr marL="0" indent="0">
              <a:buNone/>
            </a:pPr>
            <a:r>
              <a:rPr lang="en-CA" sz="1200" dirty="0"/>
              <a:t>        /&gt;</a:t>
            </a:r>
          </a:p>
          <a:p>
            <a:pPr marL="0" indent="0">
              <a:buNone/>
            </a:pPr>
            <a:r>
              <a:rPr lang="en-CA" sz="1200" dirty="0"/>
              <a:t>    &lt;</a:t>
            </a:r>
            <a:r>
              <a:rPr lang="en-CA" sz="1200" dirty="0" err="1"/>
              <a:t>TextView</a:t>
            </a:r>
            <a:endParaRPr lang="en-CA" sz="1200" dirty="0"/>
          </a:p>
          <a:p>
            <a:pPr marL="0" indent="0">
              <a:buNone/>
            </a:pPr>
            <a:r>
              <a:rPr lang="en-CA" sz="1200" dirty="0"/>
              <a:t>        </a:t>
            </a:r>
            <a:r>
              <a:rPr lang="en-CA" sz="1200" dirty="0" err="1"/>
              <a:t>android:id</a:t>
            </a:r>
            <a:r>
              <a:rPr lang="en-CA" sz="1200" dirty="0"/>
              <a:t>="@+id/tv3"</a:t>
            </a:r>
          </a:p>
          <a:p>
            <a:pPr marL="0" indent="0">
              <a:buNone/>
            </a:pPr>
            <a:r>
              <a:rPr lang="en-CA" sz="1200" dirty="0"/>
              <a:t>        </a:t>
            </a:r>
            <a:r>
              <a:rPr lang="en-CA" sz="1200" dirty="0" err="1"/>
              <a:t>android:layout_width</a:t>
            </a:r>
            <a:r>
              <a:rPr lang="en-CA" sz="1200" dirty="0"/>
              <a:t>="75sp"</a:t>
            </a:r>
          </a:p>
          <a:p>
            <a:pPr marL="0" indent="0">
              <a:buNone/>
            </a:pPr>
            <a:r>
              <a:rPr lang="en-CA" sz="1200" dirty="0"/>
              <a:t>        </a:t>
            </a:r>
            <a:r>
              <a:rPr lang="en-CA" sz="1200" dirty="0" err="1"/>
              <a:t>android:layout_height</a:t>
            </a:r>
            <a:r>
              <a:rPr lang="en-CA" sz="1200" dirty="0"/>
              <a:t>="75sp"</a:t>
            </a:r>
          </a:p>
          <a:p>
            <a:pPr marL="0" indent="0">
              <a:buNone/>
            </a:pPr>
            <a:r>
              <a:rPr lang="en-CA" sz="1200" dirty="0"/>
              <a:t>        </a:t>
            </a:r>
            <a:r>
              <a:rPr lang="en-CA" sz="1200" dirty="0" err="1"/>
              <a:t>android:gravity</a:t>
            </a:r>
            <a:r>
              <a:rPr lang="en-CA" sz="1200" dirty="0"/>
              <a:t>="center"</a:t>
            </a:r>
          </a:p>
          <a:p>
            <a:pPr marL="0" indent="0">
              <a:buNone/>
            </a:pPr>
            <a:r>
              <a:rPr lang="en-CA" sz="1200" dirty="0"/>
              <a:t>        </a:t>
            </a:r>
            <a:r>
              <a:rPr lang="en-CA" sz="1200" dirty="0" err="1"/>
              <a:t>android:textSize</a:t>
            </a:r>
            <a:r>
              <a:rPr lang="en-CA" sz="1200" dirty="0"/>
              <a:t>="10sp"</a:t>
            </a:r>
          </a:p>
          <a:p>
            <a:pPr marL="0" indent="0">
              <a:buNone/>
            </a:pPr>
            <a:r>
              <a:rPr lang="en-CA" sz="1200" dirty="0"/>
              <a:t>        </a:t>
            </a:r>
            <a:r>
              <a:rPr lang="en-CA" sz="1200" dirty="0" err="1"/>
              <a:t>android:layout_centerVertical</a:t>
            </a:r>
            <a:r>
              <a:rPr lang="en-CA" sz="1200" dirty="0"/>
              <a:t>="true"</a:t>
            </a:r>
          </a:p>
          <a:p>
            <a:pPr marL="0" indent="0">
              <a:buNone/>
            </a:pPr>
            <a:r>
              <a:rPr lang="en-CA" sz="1200" dirty="0"/>
              <a:t>        </a:t>
            </a:r>
            <a:r>
              <a:rPr lang="en-CA" sz="1200" dirty="0" err="1"/>
              <a:t>android:layout_toRightOf</a:t>
            </a:r>
            <a:r>
              <a:rPr lang="en-CA" sz="1200" dirty="0"/>
              <a:t>="@id/tv2"</a:t>
            </a:r>
          </a:p>
          <a:p>
            <a:pPr marL="0" indent="0">
              <a:buNone/>
            </a:pPr>
            <a:r>
              <a:rPr lang="en-CA" sz="1200" dirty="0"/>
              <a:t>        /&gt;</a:t>
            </a:r>
          </a:p>
          <a:p>
            <a:pPr marL="0" indent="0">
              <a:buNone/>
            </a:pPr>
            <a:r>
              <a:rPr lang="en-CA" sz="1200" dirty="0"/>
              <a:t>    &lt;Button</a:t>
            </a:r>
          </a:p>
          <a:p>
            <a:pPr marL="0" indent="0">
              <a:buNone/>
            </a:pPr>
            <a:r>
              <a:rPr lang="en-CA" sz="1200" dirty="0"/>
              <a:t>        </a:t>
            </a:r>
            <a:r>
              <a:rPr lang="en-CA" sz="1200" dirty="0" err="1"/>
              <a:t>android:id</a:t>
            </a:r>
            <a:r>
              <a:rPr lang="en-CA" sz="1200" dirty="0"/>
              <a:t>="@+id/</a:t>
            </a:r>
            <a:r>
              <a:rPr lang="en-CA" sz="1200" dirty="0" err="1"/>
              <a:t>btnStart</a:t>
            </a:r>
            <a:r>
              <a:rPr lang="en-CA" sz="1200" dirty="0"/>
              <a:t>"</a:t>
            </a:r>
          </a:p>
          <a:p>
            <a:pPr marL="0" indent="0">
              <a:buNone/>
            </a:pPr>
            <a:r>
              <a:rPr lang="en-CA" sz="1200" dirty="0"/>
              <a:t>        </a:t>
            </a:r>
            <a:r>
              <a:rPr lang="en-CA" sz="1200" dirty="0" err="1"/>
              <a:t>android:layout_width</a:t>
            </a:r>
            <a:r>
              <a:rPr lang="en-CA" sz="1200" dirty="0"/>
              <a:t>="</a:t>
            </a:r>
            <a:r>
              <a:rPr lang="en-CA" sz="1200" dirty="0" err="1"/>
              <a:t>wrap_content</a:t>
            </a:r>
            <a:r>
              <a:rPr lang="en-CA" sz="1200" dirty="0"/>
              <a:t>"</a:t>
            </a:r>
          </a:p>
          <a:p>
            <a:pPr marL="0" indent="0">
              <a:buNone/>
            </a:pPr>
            <a:r>
              <a:rPr lang="en-CA" sz="1200" dirty="0"/>
              <a:t>        </a:t>
            </a:r>
            <a:r>
              <a:rPr lang="en-CA" sz="1200" dirty="0" err="1"/>
              <a:t>android:layout_height</a:t>
            </a:r>
            <a:r>
              <a:rPr lang="en-CA" sz="1200" dirty="0"/>
              <a:t>="</a:t>
            </a:r>
            <a:r>
              <a:rPr lang="en-CA" sz="1200" dirty="0" err="1"/>
              <a:t>wrap_content</a:t>
            </a:r>
            <a:r>
              <a:rPr lang="en-CA" sz="1200" dirty="0"/>
              <a:t>"</a:t>
            </a:r>
          </a:p>
          <a:p>
            <a:pPr marL="0" indent="0">
              <a:buNone/>
            </a:pPr>
            <a:r>
              <a:rPr lang="en-CA" sz="1200" dirty="0"/>
              <a:t>        </a:t>
            </a:r>
            <a:r>
              <a:rPr lang="en-CA" sz="1200" dirty="0" err="1"/>
              <a:t>android:text</a:t>
            </a:r>
            <a:r>
              <a:rPr lang="en-CA" sz="1200" dirty="0"/>
              <a:t>="Start"</a:t>
            </a:r>
          </a:p>
          <a:p>
            <a:pPr marL="0" indent="0">
              <a:buNone/>
            </a:pPr>
            <a:r>
              <a:rPr lang="en-CA" sz="1200" dirty="0"/>
              <a:t>        </a:t>
            </a:r>
            <a:r>
              <a:rPr lang="en-CA" sz="1200" dirty="0" err="1"/>
              <a:t>android:layout_centerHorizontal</a:t>
            </a:r>
            <a:r>
              <a:rPr lang="en-CA" sz="1200" dirty="0"/>
              <a:t>="true"</a:t>
            </a:r>
          </a:p>
          <a:p>
            <a:pPr marL="0" indent="0">
              <a:buNone/>
            </a:pPr>
            <a:r>
              <a:rPr lang="en-CA" sz="1200" dirty="0"/>
              <a:t>        </a:t>
            </a:r>
            <a:r>
              <a:rPr lang="en-CA" sz="1200" dirty="0" err="1"/>
              <a:t>android:layout_below</a:t>
            </a:r>
            <a:r>
              <a:rPr lang="en-CA" sz="1200" dirty="0"/>
              <a:t>="@id/tv2"</a:t>
            </a:r>
          </a:p>
          <a:p>
            <a:pPr marL="0" indent="0">
              <a:buNone/>
            </a:pPr>
            <a:r>
              <a:rPr lang="en-CA" sz="1200" dirty="0"/>
              <a:t>        /&gt;</a:t>
            </a:r>
          </a:p>
          <a:p>
            <a:pPr marL="0" indent="0">
              <a:buNone/>
            </a:pPr>
            <a:r>
              <a:rPr lang="en-CA" sz="1200" dirty="0"/>
              <a:t>&lt;/</a:t>
            </a:r>
            <a:r>
              <a:rPr lang="en-CA" sz="1200" dirty="0" err="1"/>
              <a:t>RelativeLayout</a:t>
            </a:r>
            <a:r>
              <a:rPr lang="en-CA" sz="1200" dirty="0"/>
              <a:t>&gt;</a:t>
            </a:r>
          </a:p>
          <a:p>
            <a:pPr marL="0" indent="0">
              <a:buNone/>
            </a:pPr>
            <a:endParaRPr lang="en-CA" sz="1200" dirty="0"/>
          </a:p>
        </p:txBody>
      </p:sp>
    </p:spTree>
    <p:extLst>
      <p:ext uri="{BB962C8B-B14F-4D97-AF65-F5344CB8AC3E}">
        <p14:creationId xmlns:p14="http://schemas.microsoft.com/office/powerpoint/2010/main" val="3131070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198E0-E14B-D954-AEDE-CDA8357F20D9}"/>
              </a:ext>
            </a:extLst>
          </p:cNvPr>
          <p:cNvSpPr>
            <a:spLocks noGrp="1"/>
          </p:cNvSpPr>
          <p:nvPr>
            <p:ph idx="1"/>
          </p:nvPr>
        </p:nvSpPr>
        <p:spPr>
          <a:xfrm>
            <a:off x="838200" y="379562"/>
            <a:ext cx="10515600" cy="5797401"/>
          </a:xfrm>
        </p:spPr>
        <p:txBody>
          <a:bodyPr>
            <a:normAutofit fontScale="40000" lnSpcReduction="20000"/>
          </a:bodyPr>
          <a:lstStyle/>
          <a:p>
            <a:pPr marL="0" indent="0">
              <a:buNone/>
            </a:pPr>
            <a:r>
              <a:rPr lang="en-CA" sz="4400" b="1" u="sng" dirty="0" err="1"/>
              <a:t>MainActivity.kt</a:t>
            </a:r>
            <a:endParaRPr lang="en-CA" sz="4400" b="1" u="sng" dirty="0"/>
          </a:p>
          <a:p>
            <a:pPr marL="0" indent="0">
              <a:buNone/>
            </a:pPr>
            <a:r>
              <a:rPr lang="en-CA" dirty="0"/>
              <a:t>package </a:t>
            </a:r>
            <a:r>
              <a:rPr lang="en-CA" dirty="0" err="1"/>
              <a:t>com.example.mythread</a:t>
            </a:r>
            <a:endParaRPr lang="en-CA" dirty="0"/>
          </a:p>
          <a:p>
            <a:pPr marL="0" indent="0">
              <a:buNone/>
            </a:pPr>
            <a:endParaRPr lang="en-CA" dirty="0"/>
          </a:p>
          <a:p>
            <a:pPr marL="0" indent="0">
              <a:buNone/>
            </a:pPr>
            <a:r>
              <a:rPr lang="en-CA" dirty="0"/>
              <a:t>import </a:t>
            </a:r>
            <a:r>
              <a:rPr lang="en-CA" dirty="0" err="1"/>
              <a:t>android.annotation.SuppressLint</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android.widget.TextView</a:t>
            </a:r>
            <a:endParaRPr lang="en-CA" dirty="0"/>
          </a:p>
          <a:p>
            <a:pPr marL="0" indent="0">
              <a:buNone/>
            </a:pPr>
            <a:r>
              <a:rPr lang="en-CA" dirty="0"/>
              <a:t>import </a:t>
            </a:r>
            <a:r>
              <a:rPr lang="en-CA" dirty="0" err="1"/>
              <a:t>android.widget.Button</a:t>
            </a:r>
            <a:endParaRPr lang="en-CA" dirty="0"/>
          </a:p>
          <a:p>
            <a:pPr marL="0" indent="0">
              <a:buNone/>
            </a:pPr>
            <a:r>
              <a:rPr lang="en-CA" dirty="0"/>
              <a:t>import </a:t>
            </a:r>
            <a:r>
              <a:rPr lang="en-CA" dirty="0" err="1"/>
              <a:t>androidx.appcompat.app.AppCompatActivity</a:t>
            </a:r>
            <a:endParaRPr lang="en-CA" dirty="0"/>
          </a:p>
          <a:p>
            <a:pPr marL="0" indent="0">
              <a:buNone/>
            </a:pPr>
            <a:r>
              <a:rPr lang="en-CA" dirty="0"/>
              <a:t>import androidx.compose.material3.Button</a:t>
            </a:r>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r>
              <a:rPr lang="en-CA" dirty="0"/>
              <a:t>    @SuppressLint("SetTextI18n")</a:t>
            </a:r>
          </a:p>
          <a:p>
            <a:pPr marL="0" indent="0">
              <a:buNone/>
            </a:pPr>
            <a:r>
              <a:rPr lang="en-CA" dirty="0"/>
              <a:t>    override fun </a:t>
            </a:r>
            <a:r>
              <a:rPr lang="en-CA" dirty="0" err="1"/>
              <a:t>onCreate</a:t>
            </a:r>
            <a:r>
              <a:rPr lang="en-CA" dirty="0"/>
              <a:t>(</a:t>
            </a:r>
            <a:r>
              <a:rPr lang="en-CA" dirty="0" err="1"/>
              <a:t>savedInstanceState</a:t>
            </a:r>
            <a:r>
              <a:rPr lang="en-CA" dirty="0"/>
              <a:t>: Bundle?)</a:t>
            </a:r>
          </a:p>
          <a:p>
            <a:pPr marL="0" indent="0">
              <a:buNone/>
            </a:pPr>
            <a:r>
              <a:rPr lang="en-CA" dirty="0"/>
              <a:t>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endParaRPr lang="en-CA" dirty="0"/>
          </a:p>
          <a:p>
            <a:pPr marL="0" indent="0">
              <a:buNone/>
            </a:pPr>
            <a:r>
              <a:rPr lang="en-CA" dirty="0"/>
              <a:t>        // Assigning Layout elements</a:t>
            </a:r>
          </a:p>
          <a:p>
            <a:pPr marL="0" indent="0">
              <a:buNone/>
            </a:pPr>
            <a:r>
              <a:rPr lang="en-CA" dirty="0"/>
              <a:t>        </a:t>
            </a:r>
            <a:r>
              <a:rPr lang="en-CA" dirty="0" err="1"/>
              <a:t>val</a:t>
            </a:r>
            <a:r>
              <a:rPr lang="en-CA" dirty="0"/>
              <a:t> tv1 = </a:t>
            </a:r>
            <a:r>
              <a:rPr lang="en-CA" dirty="0" err="1"/>
              <a:t>findViewById</a:t>
            </a:r>
            <a:r>
              <a:rPr lang="en-CA" dirty="0"/>
              <a:t>&lt;</a:t>
            </a:r>
            <a:r>
              <a:rPr lang="en-CA" dirty="0" err="1"/>
              <a:t>TextView</a:t>
            </a:r>
            <a:r>
              <a:rPr lang="en-CA" dirty="0"/>
              <a:t>&gt;(R.id.tv1)</a:t>
            </a:r>
          </a:p>
          <a:p>
            <a:pPr marL="0" indent="0">
              <a:buNone/>
            </a:pPr>
            <a:r>
              <a:rPr lang="en-CA" dirty="0"/>
              <a:t>        </a:t>
            </a:r>
            <a:r>
              <a:rPr lang="en-CA" dirty="0" err="1"/>
              <a:t>val</a:t>
            </a:r>
            <a:r>
              <a:rPr lang="en-CA" dirty="0"/>
              <a:t> tv2 = </a:t>
            </a:r>
            <a:r>
              <a:rPr lang="en-CA" dirty="0" err="1"/>
              <a:t>findViewById</a:t>
            </a:r>
            <a:r>
              <a:rPr lang="en-CA" dirty="0"/>
              <a:t>&lt;</a:t>
            </a:r>
            <a:r>
              <a:rPr lang="en-CA" dirty="0" err="1"/>
              <a:t>TextView</a:t>
            </a:r>
            <a:r>
              <a:rPr lang="en-CA" dirty="0"/>
              <a:t>&gt;(R.id.tv2)</a:t>
            </a:r>
          </a:p>
          <a:p>
            <a:pPr marL="0" indent="0">
              <a:buNone/>
            </a:pPr>
            <a:r>
              <a:rPr lang="en-CA" dirty="0"/>
              <a:t>        </a:t>
            </a:r>
            <a:r>
              <a:rPr lang="en-CA" dirty="0" err="1"/>
              <a:t>val</a:t>
            </a:r>
            <a:r>
              <a:rPr lang="en-CA" dirty="0"/>
              <a:t> tv3 = </a:t>
            </a:r>
            <a:r>
              <a:rPr lang="en-CA" dirty="0" err="1"/>
              <a:t>findViewById</a:t>
            </a:r>
            <a:r>
              <a:rPr lang="en-CA" dirty="0"/>
              <a:t>&lt;</a:t>
            </a:r>
            <a:r>
              <a:rPr lang="en-CA" dirty="0" err="1"/>
              <a:t>TextView</a:t>
            </a:r>
            <a:r>
              <a:rPr lang="en-CA" dirty="0"/>
              <a:t>&gt;(R.id.tv3)</a:t>
            </a:r>
          </a:p>
          <a:p>
            <a:pPr marL="0" indent="0">
              <a:buNone/>
            </a:pPr>
            <a:r>
              <a:rPr lang="en-CA" dirty="0"/>
              <a:t>        </a:t>
            </a:r>
            <a:r>
              <a:rPr lang="en-CA" dirty="0" err="1"/>
              <a:t>val</a:t>
            </a:r>
            <a:r>
              <a:rPr lang="en-CA" dirty="0"/>
              <a:t> </a:t>
            </a:r>
            <a:r>
              <a:rPr lang="en-CA" dirty="0" err="1"/>
              <a:t>btn</a:t>
            </a:r>
            <a:r>
              <a:rPr lang="en-CA" dirty="0"/>
              <a:t> = </a:t>
            </a:r>
            <a:r>
              <a:rPr lang="en-CA" dirty="0" err="1"/>
              <a:t>findViewById</a:t>
            </a:r>
            <a:r>
              <a:rPr lang="en-CA" dirty="0"/>
              <a:t>&lt;Button&gt;(</a:t>
            </a:r>
            <a:r>
              <a:rPr lang="en-CA" dirty="0" err="1"/>
              <a:t>R.id.btnStart</a:t>
            </a:r>
            <a:r>
              <a:rPr lang="en-CA" dirty="0"/>
              <a:t>)</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17973596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BDFBE9-4573-7DE8-B25C-CEFBC22690B5}"/>
              </a:ext>
            </a:extLst>
          </p:cNvPr>
          <p:cNvSpPr>
            <a:spLocks noGrp="1"/>
          </p:cNvSpPr>
          <p:nvPr>
            <p:ph idx="1"/>
          </p:nvPr>
        </p:nvSpPr>
        <p:spPr>
          <a:xfrm>
            <a:off x="838200" y="362309"/>
            <a:ext cx="10515600" cy="5814654"/>
          </a:xfrm>
        </p:spPr>
        <p:txBody>
          <a:bodyPr>
            <a:normAutofit fontScale="55000" lnSpcReduction="20000"/>
          </a:bodyPr>
          <a:lstStyle/>
          <a:p>
            <a:pPr marL="0" indent="0">
              <a:buNone/>
            </a:pPr>
            <a:r>
              <a:rPr lang="en-CA" dirty="0"/>
              <a:t> // Boolean for Button (initially False)</a:t>
            </a:r>
          </a:p>
          <a:p>
            <a:pPr marL="0" indent="0">
              <a:buNone/>
            </a:pPr>
            <a:r>
              <a:rPr lang="en-CA" dirty="0"/>
              <a:t>        var </a:t>
            </a:r>
            <a:r>
              <a:rPr lang="en-CA" dirty="0" err="1"/>
              <a:t>boolbtn</a:t>
            </a:r>
            <a:r>
              <a:rPr lang="en-CA" dirty="0"/>
              <a:t> = false</a:t>
            </a:r>
          </a:p>
          <a:p>
            <a:pPr marL="0" indent="0">
              <a:buNone/>
            </a:pPr>
            <a:r>
              <a:rPr lang="en-CA" dirty="0"/>
              <a:t>        // Button </a:t>
            </a:r>
            <a:r>
              <a:rPr lang="en-CA" dirty="0" err="1"/>
              <a:t>onClick</a:t>
            </a:r>
            <a:r>
              <a:rPr lang="en-CA" dirty="0"/>
              <a:t> action</a:t>
            </a:r>
          </a:p>
          <a:p>
            <a:pPr marL="0" indent="0">
              <a:buNone/>
            </a:pPr>
            <a:r>
              <a:rPr lang="en-CA" dirty="0"/>
              <a:t>        </a:t>
            </a:r>
            <a:r>
              <a:rPr lang="en-CA" dirty="0" err="1"/>
              <a:t>btn.setOnClickListener</a:t>
            </a:r>
            <a:r>
              <a:rPr lang="en-CA" dirty="0"/>
              <a:t>{</a:t>
            </a:r>
          </a:p>
          <a:p>
            <a:pPr marL="0" indent="0">
              <a:buNone/>
            </a:pPr>
            <a:endParaRPr lang="en-CA" dirty="0"/>
          </a:p>
          <a:p>
            <a:pPr marL="0" indent="0">
              <a:buNone/>
            </a:pPr>
            <a:r>
              <a:rPr lang="en-CA" dirty="0"/>
              <a:t>            </a:t>
            </a:r>
            <a:r>
              <a:rPr lang="en-CA" dirty="0" err="1"/>
              <a:t>boolbtn</a:t>
            </a:r>
            <a:r>
              <a:rPr lang="en-CA" dirty="0"/>
              <a:t> = !</a:t>
            </a:r>
            <a:r>
              <a:rPr lang="en-CA" dirty="0" err="1"/>
              <a:t>boolbtn</a:t>
            </a:r>
            <a:endParaRPr lang="en-CA" dirty="0"/>
          </a:p>
          <a:p>
            <a:pPr marL="0" indent="0">
              <a:buNone/>
            </a:pPr>
            <a:r>
              <a:rPr lang="en-CA" dirty="0"/>
              <a:t>            // Case where Button is False</a:t>
            </a:r>
          </a:p>
          <a:p>
            <a:pPr marL="0" indent="0">
              <a:buNone/>
            </a:pPr>
            <a:r>
              <a:rPr lang="en-CA" dirty="0"/>
              <a:t>            if (!</a:t>
            </a:r>
            <a:r>
              <a:rPr lang="en-CA" dirty="0" err="1"/>
              <a:t>boolbtn</a:t>
            </a:r>
            <a:r>
              <a:rPr lang="en-CA" dirty="0"/>
              <a:t>)</a:t>
            </a:r>
          </a:p>
          <a:p>
            <a:pPr marL="0" indent="0">
              <a:buNone/>
            </a:pPr>
            <a:r>
              <a:rPr lang="en-CA" dirty="0"/>
              <a:t>            {</a:t>
            </a:r>
          </a:p>
          <a:p>
            <a:pPr marL="0" indent="0">
              <a:buNone/>
            </a:pPr>
            <a:r>
              <a:rPr lang="en-CA" dirty="0"/>
              <a:t>                tv1.text = "Stopped1"</a:t>
            </a:r>
          </a:p>
          <a:p>
            <a:pPr marL="0" indent="0">
              <a:buNone/>
            </a:pPr>
            <a:r>
              <a:rPr lang="en-CA" dirty="0"/>
              <a:t>                tv2.text = "Stopped2"</a:t>
            </a:r>
          </a:p>
          <a:p>
            <a:pPr marL="0" indent="0">
              <a:buNone/>
            </a:pPr>
            <a:r>
              <a:rPr lang="en-CA" dirty="0"/>
              <a:t>                tv3.text = "Stopped3"</a:t>
            </a:r>
          </a:p>
          <a:p>
            <a:pPr marL="0" indent="0">
              <a:buNone/>
            </a:pPr>
            <a:r>
              <a:rPr lang="en-CA" dirty="0"/>
              <a:t>                </a:t>
            </a:r>
            <a:r>
              <a:rPr lang="en-CA" dirty="0" err="1"/>
              <a:t>btn.text</a:t>
            </a:r>
            <a:r>
              <a:rPr lang="en-CA" dirty="0"/>
              <a:t>= "Start"</a:t>
            </a:r>
          </a:p>
          <a:p>
            <a:pPr marL="0" indent="0">
              <a:buNone/>
            </a:pPr>
            <a:r>
              <a:rPr lang="en-CA" dirty="0"/>
              <a:t>            }</a:t>
            </a:r>
          </a:p>
          <a:p>
            <a:pPr marL="0" indent="0">
              <a:buNone/>
            </a:pPr>
            <a:r>
              <a:rPr lang="en-CA" dirty="0"/>
              <a:t>            // Case where Threads are running</a:t>
            </a:r>
          </a:p>
          <a:p>
            <a:pPr marL="0" indent="0">
              <a:buNone/>
            </a:pPr>
            <a:r>
              <a:rPr lang="en-CA" dirty="0"/>
              <a:t>            else</a:t>
            </a:r>
          </a:p>
          <a:p>
            <a:pPr marL="0" indent="0">
              <a:buNone/>
            </a:pPr>
            <a:r>
              <a:rPr lang="en-CA" dirty="0"/>
              <a:t>            {</a:t>
            </a:r>
          </a:p>
          <a:p>
            <a:pPr marL="0" indent="0">
              <a:buNone/>
            </a:pPr>
            <a:r>
              <a:rPr lang="en-CA" dirty="0"/>
              <a:t>                // Setting the button text as "Stop"</a:t>
            </a:r>
          </a:p>
          <a:p>
            <a:pPr marL="0" indent="0">
              <a:buNone/>
            </a:pPr>
            <a:r>
              <a:rPr lang="en-CA" dirty="0"/>
              <a:t>                </a:t>
            </a:r>
            <a:r>
              <a:rPr lang="en-CA" dirty="0" err="1"/>
              <a:t>btn.text</a:t>
            </a:r>
            <a:r>
              <a:rPr lang="en-CA" dirty="0"/>
              <a:t> = "Stop"</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33081341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C0B70-AB2D-9F60-5AAE-26A0ECC5E16D}"/>
              </a:ext>
            </a:extLst>
          </p:cNvPr>
          <p:cNvSpPr>
            <a:spLocks noGrp="1"/>
          </p:cNvSpPr>
          <p:nvPr>
            <p:ph idx="1"/>
          </p:nvPr>
        </p:nvSpPr>
        <p:spPr>
          <a:xfrm>
            <a:off x="838200" y="232913"/>
            <a:ext cx="10515600" cy="5944050"/>
          </a:xfrm>
        </p:spPr>
        <p:txBody>
          <a:bodyPr>
            <a:normAutofit fontScale="62500" lnSpcReduction="20000"/>
          </a:bodyPr>
          <a:lstStyle/>
          <a:p>
            <a:pPr marL="0" indent="0">
              <a:buNone/>
            </a:pPr>
            <a:r>
              <a:rPr lang="en-CA" dirty="0"/>
              <a:t> // Thread 1</a:t>
            </a:r>
          </a:p>
          <a:p>
            <a:pPr marL="0" indent="0">
              <a:buNone/>
            </a:pPr>
            <a:r>
              <a:rPr lang="en-CA" dirty="0"/>
              <a:t>                Thread(Runnable {</a:t>
            </a:r>
          </a:p>
          <a:p>
            <a:pPr marL="0" indent="0">
              <a:buNone/>
            </a:pPr>
            <a:endParaRPr lang="en-CA" dirty="0"/>
          </a:p>
          <a:p>
            <a:pPr marL="0" indent="0">
              <a:buNone/>
            </a:pPr>
            <a:r>
              <a:rPr lang="en-CA" dirty="0"/>
              <a:t>                    // Runs only when Button is True</a:t>
            </a:r>
          </a:p>
          <a:p>
            <a:pPr marL="0" indent="0">
              <a:buNone/>
            </a:pPr>
            <a:r>
              <a:rPr lang="en-CA" dirty="0"/>
              <a:t>                    while (</a:t>
            </a:r>
            <a:r>
              <a:rPr lang="en-CA" dirty="0" err="1"/>
              <a:t>boolbtn</a:t>
            </a:r>
            <a:r>
              <a:rPr lang="en-CA" dirty="0"/>
              <a:t>) {</a:t>
            </a:r>
          </a:p>
          <a:p>
            <a:pPr marL="0" indent="0">
              <a:buNone/>
            </a:pPr>
            <a:endParaRPr lang="en-CA" dirty="0"/>
          </a:p>
          <a:p>
            <a:pPr marL="0" indent="0">
              <a:buNone/>
            </a:pPr>
            <a:r>
              <a:rPr lang="en-CA" dirty="0"/>
              <a:t>                        </a:t>
            </a:r>
            <a:r>
              <a:rPr lang="en-CA" dirty="0" err="1"/>
              <a:t>runOnUiThread</a:t>
            </a:r>
            <a:r>
              <a:rPr lang="en-CA" dirty="0"/>
              <a:t>{</a:t>
            </a:r>
          </a:p>
          <a:p>
            <a:pPr marL="0" indent="0">
              <a:buNone/>
            </a:pPr>
            <a:endParaRPr lang="en-CA" dirty="0"/>
          </a:p>
          <a:p>
            <a:pPr marL="0" indent="0">
              <a:buNone/>
            </a:pPr>
            <a:r>
              <a:rPr lang="en-CA" dirty="0"/>
              <a:t>                            tv1.text = "Started1"</a:t>
            </a:r>
          </a:p>
          <a:p>
            <a:pPr marL="0" indent="0">
              <a:buNone/>
            </a:pPr>
            <a:r>
              <a:rPr lang="en-CA" dirty="0"/>
              <a:t>                        }</a:t>
            </a:r>
          </a:p>
          <a:p>
            <a:pPr marL="0" indent="0">
              <a:buNone/>
            </a:pPr>
            <a:r>
              <a:rPr lang="en-CA" dirty="0"/>
              <a:t>                        </a:t>
            </a:r>
            <a:r>
              <a:rPr lang="en-CA" dirty="0" err="1"/>
              <a:t>Thread.sleep</a:t>
            </a:r>
            <a:r>
              <a:rPr lang="en-CA" dirty="0"/>
              <a:t>(1000)</a:t>
            </a:r>
          </a:p>
          <a:p>
            <a:pPr marL="0" indent="0">
              <a:buNone/>
            </a:pPr>
            <a:r>
              <a:rPr lang="en-CA" dirty="0"/>
              <a:t>                        </a:t>
            </a:r>
            <a:r>
              <a:rPr lang="en-CA" dirty="0" err="1"/>
              <a:t>runOnUiThread</a:t>
            </a:r>
            <a:r>
              <a:rPr lang="en-CA" dirty="0"/>
              <a:t>{</a:t>
            </a:r>
          </a:p>
          <a:p>
            <a:pPr marL="0" indent="0">
              <a:buNone/>
            </a:pPr>
            <a:endParaRPr lang="en-CA" dirty="0"/>
          </a:p>
          <a:p>
            <a:pPr marL="0" indent="0">
              <a:buNone/>
            </a:pPr>
            <a:r>
              <a:rPr lang="en-CA" dirty="0"/>
              <a:t>                            tv1.text = "Activity1"</a:t>
            </a:r>
          </a:p>
          <a:p>
            <a:pPr marL="0" indent="0">
              <a:buNone/>
            </a:pPr>
            <a:r>
              <a:rPr lang="en-CA" dirty="0"/>
              <a:t>                        }</a:t>
            </a:r>
          </a:p>
          <a:p>
            <a:pPr marL="0" indent="0">
              <a:buNone/>
            </a:pPr>
            <a:r>
              <a:rPr lang="en-CA" dirty="0"/>
              <a:t>                        </a:t>
            </a:r>
            <a:r>
              <a:rPr lang="en-CA" dirty="0" err="1"/>
              <a:t>Thread.sleep</a:t>
            </a:r>
            <a:r>
              <a:rPr lang="en-CA" dirty="0"/>
              <a:t>(1000)</a:t>
            </a:r>
          </a:p>
          <a:p>
            <a:pPr marL="0" indent="0">
              <a:buNone/>
            </a:pPr>
            <a:r>
              <a:rPr lang="en-CA" dirty="0"/>
              <a:t>                    }</a:t>
            </a:r>
          </a:p>
          <a:p>
            <a:pPr marL="0" indent="0">
              <a:buNone/>
            </a:pPr>
            <a:r>
              <a:rPr lang="en-CA" dirty="0"/>
              <a:t>                }).start()</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20957316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08AE1-72EE-AF19-62F7-15991C8825A4}"/>
              </a:ext>
            </a:extLst>
          </p:cNvPr>
          <p:cNvSpPr>
            <a:spLocks noGrp="1"/>
          </p:cNvSpPr>
          <p:nvPr>
            <p:ph idx="1"/>
          </p:nvPr>
        </p:nvSpPr>
        <p:spPr>
          <a:xfrm>
            <a:off x="838200" y="388189"/>
            <a:ext cx="10515600" cy="5788774"/>
          </a:xfrm>
        </p:spPr>
        <p:txBody>
          <a:bodyPr>
            <a:normAutofit fontScale="62500" lnSpcReduction="20000"/>
          </a:bodyPr>
          <a:lstStyle/>
          <a:p>
            <a:pPr marL="0" indent="0">
              <a:buNone/>
            </a:pPr>
            <a:r>
              <a:rPr lang="en-CA" dirty="0"/>
              <a:t> // Thread 2</a:t>
            </a:r>
          </a:p>
          <a:p>
            <a:pPr marL="0" indent="0">
              <a:buNone/>
            </a:pPr>
            <a:r>
              <a:rPr lang="en-CA" dirty="0"/>
              <a:t>                Thread(Runnable {</a:t>
            </a:r>
          </a:p>
          <a:p>
            <a:pPr marL="0" indent="0">
              <a:buNone/>
            </a:pPr>
            <a:endParaRPr lang="en-CA" dirty="0"/>
          </a:p>
          <a:p>
            <a:pPr marL="0" indent="0">
              <a:buNone/>
            </a:pPr>
            <a:r>
              <a:rPr lang="en-CA" dirty="0"/>
              <a:t>                    // Runs only when Button is</a:t>
            </a:r>
          </a:p>
          <a:p>
            <a:pPr marL="0" indent="0">
              <a:buNone/>
            </a:pPr>
            <a:r>
              <a:rPr lang="en-CA" dirty="0"/>
              <a:t>                    // True</a:t>
            </a:r>
          </a:p>
          <a:p>
            <a:pPr marL="0" indent="0">
              <a:buNone/>
            </a:pPr>
            <a:r>
              <a:rPr lang="en-CA" dirty="0"/>
              <a:t>                    while (</a:t>
            </a:r>
            <a:r>
              <a:rPr lang="en-CA" dirty="0" err="1"/>
              <a:t>boolbtn</a:t>
            </a:r>
            <a:r>
              <a:rPr lang="en-CA" dirty="0"/>
              <a:t>) {</a:t>
            </a:r>
          </a:p>
          <a:p>
            <a:pPr marL="0" indent="0">
              <a:buNone/>
            </a:pPr>
            <a:r>
              <a:rPr lang="en-CA" dirty="0"/>
              <a:t>                        </a:t>
            </a:r>
            <a:r>
              <a:rPr lang="en-CA" dirty="0" err="1"/>
              <a:t>runOnUiThread</a:t>
            </a:r>
            <a:r>
              <a:rPr lang="en-CA" dirty="0"/>
              <a:t>{</a:t>
            </a:r>
          </a:p>
          <a:p>
            <a:pPr marL="0" indent="0">
              <a:buNone/>
            </a:pPr>
            <a:endParaRPr lang="en-CA" dirty="0"/>
          </a:p>
          <a:p>
            <a:pPr marL="0" indent="0">
              <a:buNone/>
            </a:pPr>
            <a:r>
              <a:rPr lang="en-CA" dirty="0"/>
              <a:t>                            tv2.text = "Started2"</a:t>
            </a:r>
          </a:p>
          <a:p>
            <a:pPr marL="0" indent="0">
              <a:buNone/>
            </a:pPr>
            <a:r>
              <a:rPr lang="en-CA" dirty="0"/>
              <a:t>                        }</a:t>
            </a:r>
          </a:p>
          <a:p>
            <a:pPr marL="0" indent="0">
              <a:buNone/>
            </a:pPr>
            <a:r>
              <a:rPr lang="en-CA" dirty="0"/>
              <a:t>                        </a:t>
            </a:r>
            <a:r>
              <a:rPr lang="en-CA" dirty="0" err="1"/>
              <a:t>Thread.sleep</a:t>
            </a:r>
            <a:r>
              <a:rPr lang="en-CA" dirty="0"/>
              <a:t>(1000)</a:t>
            </a:r>
          </a:p>
          <a:p>
            <a:pPr marL="0" indent="0">
              <a:buNone/>
            </a:pPr>
            <a:r>
              <a:rPr lang="en-CA" dirty="0"/>
              <a:t>                        </a:t>
            </a:r>
            <a:r>
              <a:rPr lang="en-CA" dirty="0" err="1"/>
              <a:t>runOnUiThread</a:t>
            </a:r>
            <a:r>
              <a:rPr lang="en-CA" dirty="0"/>
              <a:t>{</a:t>
            </a:r>
          </a:p>
          <a:p>
            <a:pPr marL="0" indent="0">
              <a:buNone/>
            </a:pPr>
            <a:endParaRPr lang="en-CA" dirty="0"/>
          </a:p>
          <a:p>
            <a:pPr marL="0" indent="0">
              <a:buNone/>
            </a:pPr>
            <a:r>
              <a:rPr lang="en-CA" dirty="0"/>
              <a:t>                            tv2.text = "Activity2"</a:t>
            </a:r>
          </a:p>
          <a:p>
            <a:pPr marL="0" indent="0">
              <a:buNone/>
            </a:pPr>
            <a:r>
              <a:rPr lang="en-CA" dirty="0"/>
              <a:t>                        }</a:t>
            </a:r>
          </a:p>
          <a:p>
            <a:pPr marL="0" indent="0">
              <a:buNone/>
            </a:pPr>
            <a:r>
              <a:rPr lang="en-CA" dirty="0"/>
              <a:t>                        </a:t>
            </a:r>
            <a:r>
              <a:rPr lang="en-CA" dirty="0" err="1"/>
              <a:t>Thread.sleep</a:t>
            </a:r>
            <a:r>
              <a:rPr lang="en-CA" dirty="0"/>
              <a:t>(1000)</a:t>
            </a:r>
          </a:p>
          <a:p>
            <a:pPr marL="0" indent="0">
              <a:buNone/>
            </a:pPr>
            <a:r>
              <a:rPr lang="en-CA" dirty="0"/>
              <a:t>                    }</a:t>
            </a:r>
          </a:p>
          <a:p>
            <a:pPr marL="0" indent="0">
              <a:buNone/>
            </a:pPr>
            <a:r>
              <a:rPr lang="en-CA" dirty="0"/>
              <a:t>                }).start()</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13416318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11987-E075-69FC-562A-A28671CBCF06}"/>
              </a:ext>
            </a:extLst>
          </p:cNvPr>
          <p:cNvSpPr>
            <a:spLocks noGrp="1"/>
          </p:cNvSpPr>
          <p:nvPr>
            <p:ph idx="1"/>
          </p:nvPr>
        </p:nvSpPr>
        <p:spPr>
          <a:xfrm>
            <a:off x="655609" y="293298"/>
            <a:ext cx="11128074" cy="6357668"/>
          </a:xfrm>
        </p:spPr>
        <p:txBody>
          <a:bodyPr>
            <a:normAutofit fontScale="47500" lnSpcReduction="20000"/>
          </a:bodyPr>
          <a:lstStyle/>
          <a:p>
            <a:pPr marL="0" indent="0">
              <a:buNone/>
            </a:pPr>
            <a:r>
              <a:rPr lang="en-CA" dirty="0"/>
              <a:t> // Thread 3</a:t>
            </a:r>
          </a:p>
          <a:p>
            <a:pPr marL="0" indent="0">
              <a:buNone/>
            </a:pPr>
            <a:r>
              <a:rPr lang="en-CA" dirty="0"/>
              <a:t>                Thread(Runnable {</a:t>
            </a:r>
          </a:p>
          <a:p>
            <a:pPr marL="0" indent="0">
              <a:buNone/>
            </a:pPr>
            <a:endParaRPr lang="en-CA" dirty="0"/>
          </a:p>
          <a:p>
            <a:pPr marL="0" indent="0">
              <a:buNone/>
            </a:pPr>
            <a:r>
              <a:rPr lang="en-CA" dirty="0"/>
              <a:t>                    // Runs only when Button is</a:t>
            </a:r>
          </a:p>
          <a:p>
            <a:pPr marL="0" indent="0">
              <a:buNone/>
            </a:pPr>
            <a:r>
              <a:rPr lang="en-CA" dirty="0"/>
              <a:t>                    // True</a:t>
            </a:r>
          </a:p>
          <a:p>
            <a:pPr marL="0" indent="0">
              <a:buNone/>
            </a:pPr>
            <a:r>
              <a:rPr lang="en-CA" dirty="0"/>
              <a:t>                    while (</a:t>
            </a:r>
            <a:r>
              <a:rPr lang="en-CA" dirty="0" err="1"/>
              <a:t>boolbtn</a:t>
            </a:r>
            <a:r>
              <a:rPr lang="en-CA" dirty="0"/>
              <a:t>) {</a:t>
            </a:r>
          </a:p>
          <a:p>
            <a:pPr marL="0" indent="0">
              <a:buNone/>
            </a:pPr>
            <a:r>
              <a:rPr lang="en-CA" dirty="0"/>
              <a:t>                        </a:t>
            </a:r>
            <a:r>
              <a:rPr lang="en-CA" dirty="0" err="1"/>
              <a:t>runOnUiThread</a:t>
            </a:r>
            <a:r>
              <a:rPr lang="en-CA" dirty="0"/>
              <a:t>{</a:t>
            </a:r>
          </a:p>
          <a:p>
            <a:pPr marL="0" indent="0">
              <a:buNone/>
            </a:pPr>
            <a:endParaRPr lang="en-CA" dirty="0"/>
          </a:p>
          <a:p>
            <a:pPr marL="0" indent="0">
              <a:buNone/>
            </a:pPr>
            <a:r>
              <a:rPr lang="en-CA" dirty="0"/>
              <a:t>                            tv3.text = "Started3"</a:t>
            </a:r>
          </a:p>
          <a:p>
            <a:pPr marL="0" indent="0">
              <a:buNone/>
            </a:pPr>
            <a:r>
              <a:rPr lang="en-CA" dirty="0"/>
              <a:t>                        }</a:t>
            </a:r>
          </a:p>
          <a:p>
            <a:pPr marL="0" indent="0">
              <a:buNone/>
            </a:pPr>
            <a:r>
              <a:rPr lang="en-CA" dirty="0"/>
              <a:t>                        </a:t>
            </a:r>
            <a:r>
              <a:rPr lang="en-CA" dirty="0" err="1"/>
              <a:t>Thread.sleep</a:t>
            </a:r>
            <a:r>
              <a:rPr lang="en-CA" dirty="0"/>
              <a:t>(1000)</a:t>
            </a:r>
          </a:p>
          <a:p>
            <a:pPr marL="0" indent="0">
              <a:buNone/>
            </a:pPr>
            <a:r>
              <a:rPr lang="en-CA" dirty="0"/>
              <a:t>                        </a:t>
            </a:r>
            <a:r>
              <a:rPr lang="en-CA" dirty="0" err="1"/>
              <a:t>runOnUiThread</a:t>
            </a:r>
            <a:r>
              <a:rPr lang="en-CA" dirty="0"/>
              <a:t>{</a:t>
            </a:r>
          </a:p>
          <a:p>
            <a:pPr marL="0" indent="0">
              <a:buNone/>
            </a:pPr>
            <a:endParaRPr lang="en-CA" dirty="0"/>
          </a:p>
          <a:p>
            <a:pPr marL="0" indent="0">
              <a:buNone/>
            </a:pPr>
            <a:r>
              <a:rPr lang="en-CA" dirty="0"/>
              <a:t>                            tv3.text = "Activity3"</a:t>
            </a:r>
          </a:p>
          <a:p>
            <a:pPr marL="0" indent="0">
              <a:buNone/>
            </a:pPr>
            <a:r>
              <a:rPr lang="en-CA" dirty="0"/>
              <a:t>                        }</a:t>
            </a:r>
          </a:p>
          <a:p>
            <a:pPr marL="0" indent="0">
              <a:buNone/>
            </a:pPr>
            <a:r>
              <a:rPr lang="en-CA" dirty="0"/>
              <a:t>                        </a:t>
            </a:r>
            <a:r>
              <a:rPr lang="en-CA" dirty="0" err="1"/>
              <a:t>Thread.sleep</a:t>
            </a:r>
            <a:r>
              <a:rPr lang="en-CA" dirty="0"/>
              <a:t>(1000)</a:t>
            </a:r>
          </a:p>
          <a:p>
            <a:pPr marL="0" indent="0">
              <a:buNone/>
            </a:pPr>
            <a:r>
              <a:rPr lang="en-CA" dirty="0"/>
              <a:t>                    }</a:t>
            </a:r>
          </a:p>
          <a:p>
            <a:pPr marL="0" indent="0">
              <a:buNone/>
            </a:pPr>
            <a:r>
              <a:rPr lang="en-CA" dirty="0"/>
              <a:t>                })</a:t>
            </a:r>
          </a:p>
          <a:p>
            <a:pPr marL="0" indent="0">
              <a:buNone/>
            </a:pPr>
            <a:r>
              <a:rPr lang="en-CA" dirty="0"/>
              <a:t>                    .start()</a:t>
            </a:r>
          </a:p>
          <a:p>
            <a:pPr marL="0" indent="0">
              <a:buNone/>
            </a:pPr>
            <a:r>
              <a:rPr lang="en-CA" dirty="0"/>
              <a:t>            }</a:t>
            </a:r>
          </a:p>
          <a:p>
            <a:pPr marL="0" indent="0">
              <a:buNone/>
            </a:pPr>
            <a:r>
              <a:rPr lang="en-CA" dirty="0"/>
              <a:t>        }</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35967419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538B2-733A-24C5-775F-9EE5A68B48E9}"/>
              </a:ext>
            </a:extLst>
          </p:cNvPr>
          <p:cNvSpPr>
            <a:spLocks noGrp="1"/>
          </p:cNvSpPr>
          <p:nvPr>
            <p:ph idx="1"/>
          </p:nvPr>
        </p:nvSpPr>
        <p:spPr>
          <a:xfrm>
            <a:off x="129396" y="258792"/>
            <a:ext cx="11938959" cy="5918171"/>
          </a:xfrm>
        </p:spPr>
        <p:txBody>
          <a:bodyPr numCol="2">
            <a:normAutofit fontScale="62500" lnSpcReduction="20000"/>
          </a:bodyPr>
          <a:lstStyle/>
          <a:p>
            <a:pPr marL="0" indent="0">
              <a:buNone/>
            </a:pPr>
            <a:r>
              <a:rPr lang="en-CA" sz="4400" b="1" u="sng" dirty="0"/>
              <a:t>AndroidManifest.xm</a:t>
            </a:r>
            <a:r>
              <a:rPr lang="en-CA" dirty="0"/>
              <a:t>l</a:t>
            </a:r>
          </a:p>
          <a:p>
            <a:pPr marL="0" indent="0">
              <a:buNone/>
            </a:pPr>
            <a:r>
              <a:rPr lang="en-CA" dirty="0"/>
              <a:t>&lt;?xml version="1.0" encoding="utf-8"?&gt;</a:t>
            </a:r>
          </a:p>
          <a:p>
            <a:pPr marL="0" indent="0">
              <a:buNone/>
            </a:pPr>
            <a:r>
              <a:rPr lang="en-CA" dirty="0"/>
              <a:t>&lt;manifest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xmlns:tools</a:t>
            </a:r>
            <a:r>
              <a:rPr lang="en-CA" dirty="0"/>
              <a:t>="http://schemas.android.com/tools"&gt;</a:t>
            </a:r>
          </a:p>
          <a:p>
            <a:pPr marL="0" indent="0">
              <a:buNone/>
            </a:pPr>
            <a:endParaRPr lang="en-CA" dirty="0"/>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android:dataExtractionRules</a:t>
            </a:r>
            <a:r>
              <a:rPr lang="en-CA" dirty="0"/>
              <a:t>="@xml/</a:t>
            </a:r>
            <a:r>
              <a:rPr lang="en-CA" dirty="0" err="1"/>
              <a:t>data_extraction_rules</a:t>
            </a:r>
            <a:r>
              <a:rPr lang="en-CA" dirty="0"/>
              <a:t>"</a:t>
            </a:r>
          </a:p>
          <a:p>
            <a:pPr marL="0" indent="0">
              <a:buNone/>
            </a:pPr>
            <a:r>
              <a:rPr lang="en-CA" dirty="0"/>
              <a:t>        </a:t>
            </a:r>
            <a:r>
              <a:rPr lang="en-CA" dirty="0" err="1"/>
              <a:t>android:fullBackupContent</a:t>
            </a:r>
            <a:r>
              <a:rPr lang="en-CA" dirty="0"/>
              <a:t>="@xml/</a:t>
            </a:r>
            <a:r>
              <a:rPr lang="en-CA" dirty="0" err="1"/>
              <a:t>backup_rules</a:t>
            </a:r>
            <a:r>
              <a:rPr lang="en-CA" dirty="0"/>
              <a:t>"</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Theme.AppCompat</a:t>
            </a:r>
            <a:r>
              <a:rPr lang="en-CA" dirty="0"/>
              <a:t>"</a:t>
            </a:r>
          </a:p>
          <a:p>
            <a:pPr marL="0" indent="0">
              <a:buNone/>
            </a:pPr>
            <a:r>
              <a:rPr lang="en-CA" dirty="0"/>
              <a:t>        </a:t>
            </a:r>
            <a:r>
              <a:rPr lang="en-CA" dirty="0" err="1"/>
              <a:t>tools:targetApi</a:t>
            </a:r>
            <a:r>
              <a:rPr lang="en-CA" dirty="0"/>
              <a:t>="31"&gt;</a:t>
            </a:r>
          </a:p>
          <a:p>
            <a:pPr marL="0" indent="0">
              <a:buNone/>
            </a:pPr>
            <a:r>
              <a:rPr lang="en-CA" dirty="0"/>
              <a:t>        &lt;activity</a:t>
            </a:r>
          </a:p>
          <a:p>
            <a:pPr marL="0" indent="0">
              <a:buNone/>
            </a:pPr>
            <a:r>
              <a:rPr lang="en-CA" dirty="0"/>
              <a:t>            </a:t>
            </a:r>
            <a:r>
              <a:rPr lang="en-CA" dirty="0" err="1"/>
              <a:t>android:name</a:t>
            </a:r>
            <a:r>
              <a:rPr lang="en-CA" dirty="0"/>
              <a:t>="</a:t>
            </a:r>
            <a:r>
              <a:rPr lang="en-CA" dirty="0" err="1"/>
              <a:t>MainActivity</a:t>
            </a:r>
            <a:r>
              <a:rPr lang="en-CA" dirty="0"/>
              <a:t>"</a:t>
            </a:r>
          </a:p>
          <a:p>
            <a:pPr marL="0" indent="0">
              <a:buNone/>
            </a:pPr>
            <a:r>
              <a:rPr lang="en-CA" dirty="0"/>
              <a:t>            </a:t>
            </a:r>
            <a:r>
              <a:rPr lang="en-CA" dirty="0" err="1"/>
              <a:t>android:exported</a:t>
            </a:r>
            <a:r>
              <a:rPr lang="en-CA" dirty="0"/>
              <a:t>="true"</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android:theme</a:t>
            </a:r>
            <a:r>
              <a:rPr lang="en-CA" dirty="0"/>
              <a:t>="@style/</a:t>
            </a:r>
            <a:r>
              <a:rPr lang="en-CA" dirty="0" err="1"/>
              <a:t>Theme.AppCompat</a:t>
            </a:r>
            <a:r>
              <a:rPr lang="en-CA" dirty="0"/>
              <a:t>"&gt;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endParaRPr lang="en-CA" dirty="0"/>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endParaRPr lang="en-CA" dirty="0"/>
          </a:p>
          <a:p>
            <a:pPr marL="0" indent="0">
              <a:buNone/>
            </a:pPr>
            <a:r>
              <a:rPr lang="en-CA" dirty="0"/>
              <a:t>&lt;/manifest&gt;</a:t>
            </a:r>
          </a:p>
        </p:txBody>
      </p:sp>
    </p:spTree>
    <p:extLst>
      <p:ext uri="{BB962C8B-B14F-4D97-AF65-F5344CB8AC3E}">
        <p14:creationId xmlns:p14="http://schemas.microsoft.com/office/powerpoint/2010/main" val="322452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650C3-CEC0-7B8E-DAC9-D1D76D35AD46}"/>
              </a:ext>
            </a:extLst>
          </p:cNvPr>
          <p:cNvSpPr>
            <a:spLocks noGrp="1"/>
          </p:cNvSpPr>
          <p:nvPr>
            <p:ph idx="1"/>
          </p:nvPr>
        </p:nvSpPr>
        <p:spPr>
          <a:xfrm>
            <a:off x="500332" y="224287"/>
            <a:ext cx="11352362" cy="6435305"/>
          </a:xfrm>
        </p:spPr>
        <p:txBody>
          <a:bodyPr>
            <a:normAutofit fontScale="62500" lnSpcReduction="20000"/>
          </a:bodyPr>
          <a:lstStyle/>
          <a:p>
            <a:pPr marL="0" indent="0">
              <a:buNone/>
            </a:pPr>
            <a:r>
              <a:rPr lang="en-CA" dirty="0"/>
              <a:t> &lt;</a:t>
            </a:r>
            <a:r>
              <a:rPr lang="en-CA" dirty="0" err="1"/>
              <a:t>LinearLayout</a:t>
            </a:r>
            <a:endParaRPr lang="en-CA" dirty="0"/>
          </a:p>
          <a:p>
            <a:pPr marL="0" indent="0">
              <a:buNone/>
            </a:pPr>
            <a:r>
              <a:rPr lang="en-CA" dirty="0"/>
              <a:t>        </a:t>
            </a:r>
            <a:r>
              <a:rPr lang="en-CA" dirty="0" err="1"/>
              <a:t>android:id</a:t>
            </a:r>
            <a:r>
              <a:rPr lang="en-CA" dirty="0"/>
              <a:t>="@+id/</a:t>
            </a:r>
            <a:r>
              <a:rPr lang="en-CA" dirty="0" err="1"/>
              <a:t>checkBox_container</a:t>
            </a:r>
            <a:r>
              <a:rPr lang="en-CA" dirty="0"/>
              <a:t>"</a:t>
            </a:r>
          </a:p>
          <a:p>
            <a:pPr marL="0" indent="0">
              <a:buNone/>
            </a:pPr>
            <a:r>
              <a:rPr lang="en-CA" dirty="0"/>
              <a:t>        </a:t>
            </a:r>
            <a:r>
              <a:rPr lang="en-CA" dirty="0" err="1"/>
              <a:t>android:layout_width</a:t>
            </a:r>
            <a:r>
              <a:rPr lang="en-CA" dirty="0"/>
              <a:t>="0dp"</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android:orientation</a:t>
            </a:r>
            <a:r>
              <a:rPr lang="en-CA" dirty="0"/>
              <a:t>="vertical"</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app:layout_constraintEnd_toEndOf</a:t>
            </a:r>
            <a:r>
              <a:rPr lang="en-CA" dirty="0"/>
              <a:t>="parent"</a:t>
            </a:r>
          </a:p>
          <a:p>
            <a:pPr marL="0" indent="0">
              <a:buNone/>
            </a:pPr>
            <a:r>
              <a:rPr lang="en-CA" dirty="0"/>
              <a:t>        </a:t>
            </a:r>
            <a:r>
              <a:rPr lang="en-CA" dirty="0" err="1"/>
              <a:t>app:layout_constraintStart_toStartOf</a:t>
            </a:r>
            <a:r>
              <a:rPr lang="en-CA" dirty="0"/>
              <a:t>="parent"</a:t>
            </a:r>
          </a:p>
          <a:p>
            <a:pPr marL="0" indent="0">
              <a:buNone/>
            </a:pPr>
            <a:r>
              <a:rPr lang="en-CA" dirty="0"/>
              <a:t>        </a:t>
            </a:r>
            <a:r>
              <a:rPr lang="en-CA" dirty="0" err="1"/>
              <a:t>app:layout_constraintTop_toBottomOf</a:t>
            </a:r>
            <a:r>
              <a:rPr lang="en-CA" dirty="0"/>
              <a:t>="@+id/</a:t>
            </a:r>
            <a:r>
              <a:rPr lang="en-CA" dirty="0" err="1"/>
              <a:t>textView</a:t>
            </a:r>
            <a:r>
              <a:rPr lang="en-CA" dirty="0"/>
              <a:t>"</a:t>
            </a:r>
          </a:p>
          <a:p>
            <a:pPr marL="0" indent="0">
              <a:buNone/>
            </a:pPr>
            <a:r>
              <a:rPr lang="en-CA" dirty="0"/>
              <a:t>        </a:t>
            </a:r>
            <a:r>
              <a:rPr lang="en-CA" dirty="0" err="1"/>
              <a:t>app:layout_constraintVertical_bias</a:t>
            </a:r>
            <a:r>
              <a:rPr lang="en-CA" dirty="0"/>
              <a:t>="0.18"&gt;</a:t>
            </a:r>
          </a:p>
          <a:p>
            <a:pPr marL="0" indent="0">
              <a:buNone/>
            </a:pPr>
            <a:endParaRPr lang="en-CA" dirty="0"/>
          </a:p>
          <a:p>
            <a:pPr marL="0" indent="0">
              <a:buNone/>
            </a:pPr>
            <a:r>
              <a:rPr lang="en-CA" dirty="0"/>
              <a:t>        &lt;</a:t>
            </a:r>
            <a:r>
              <a:rPr lang="en-CA" dirty="0" err="1"/>
              <a:t>CheckBox</a:t>
            </a:r>
            <a:endParaRPr lang="en-CA" dirty="0"/>
          </a:p>
          <a:p>
            <a:pPr marL="0" indent="0">
              <a:buNone/>
            </a:pPr>
            <a:r>
              <a:rPr lang="en-CA" dirty="0"/>
              <a:t>            </a:t>
            </a:r>
            <a:r>
              <a:rPr lang="en-CA" dirty="0" err="1"/>
              <a:t>android:id</a:t>
            </a:r>
            <a:r>
              <a:rPr lang="en-CA" dirty="0"/>
              <a:t>="@+id/</a:t>
            </a:r>
            <a:r>
              <a:rPr lang="en-CA" dirty="0" err="1"/>
              <a:t>checkBox</a:t>
            </a:r>
            <a:r>
              <a:rPr lang="en-CA" dirty="0"/>
              <a:t>"</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android:text</a:t>
            </a:r>
            <a:r>
              <a:rPr lang="en-CA" dirty="0"/>
              <a:t>="@string/checkBox1_text"</a:t>
            </a:r>
          </a:p>
          <a:p>
            <a:pPr marL="0" indent="0">
              <a:buNone/>
            </a:pPr>
            <a:r>
              <a:rPr lang="en-CA" dirty="0"/>
              <a:t>            </a:t>
            </a:r>
            <a:r>
              <a:rPr lang="en-CA" dirty="0" err="1"/>
              <a:t>android:textSize</a:t>
            </a:r>
            <a:r>
              <a:rPr lang="en-CA" dirty="0"/>
              <a:t>="18sp"</a:t>
            </a:r>
          </a:p>
          <a:p>
            <a:pPr marL="0" indent="0">
              <a:buNone/>
            </a:pPr>
            <a:r>
              <a:rPr lang="en-CA" dirty="0"/>
              <a:t>            </a:t>
            </a:r>
            <a:r>
              <a:rPr lang="en-CA" dirty="0" err="1"/>
              <a:t>android:padding</a:t>
            </a:r>
            <a:r>
              <a:rPr lang="en-CA" dirty="0"/>
              <a:t>="7dp"/&gt;</a:t>
            </a:r>
          </a:p>
          <a:p>
            <a:pPr marL="0" indent="0">
              <a:buNone/>
            </a:pPr>
            <a:endParaRPr lang="en-CA" dirty="0"/>
          </a:p>
          <a:p>
            <a:pPr marL="0" indent="0">
              <a:buNone/>
            </a:pPr>
            <a:r>
              <a:rPr lang="en-CA" dirty="0"/>
              <a:t>        </a:t>
            </a:r>
          </a:p>
        </p:txBody>
      </p:sp>
    </p:spTree>
    <p:extLst>
      <p:ext uri="{BB962C8B-B14F-4D97-AF65-F5344CB8AC3E}">
        <p14:creationId xmlns:p14="http://schemas.microsoft.com/office/powerpoint/2010/main" val="41813793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10720</Words>
  <Application>Microsoft Office PowerPoint</Application>
  <PresentationFormat>Widescreen</PresentationFormat>
  <Paragraphs>1330</Paragraphs>
  <Slides>86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86</vt:i4>
      </vt:variant>
    </vt:vector>
  </HeadingPairs>
  <TitlesOfParts>
    <vt:vector size="89" baseType="lpstr">
      <vt:lpstr>Arial</vt:lpstr>
      <vt:lpstr>Cambria</vt:lpstr>
      <vt:lpstr>1_Office Theme</vt:lpstr>
      <vt:lpstr>Week 5 </vt:lpstr>
      <vt:lpstr>CheckBox</vt:lpstr>
      <vt:lpstr>Class hierarchy of CheckBox class in Kotlin</vt:lpstr>
      <vt:lpstr>XML attributes of CheckBox widget</vt:lpstr>
      <vt:lpstr>XML attributes of CheckBox widget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RadioButton</vt:lpstr>
      <vt:lpstr>XML attributes of RadioButton widget</vt:lpstr>
      <vt:lpstr>XML attributes of RadioButton widget</vt:lpstr>
      <vt:lpstr>PowerPoint Presentation</vt:lpstr>
      <vt:lpstr>PowerPoint Presentation</vt:lpstr>
      <vt:lpstr>PowerPoint Presentation</vt:lpstr>
      <vt:lpstr>PowerPoint Presentation</vt:lpstr>
      <vt:lpstr>PowerPoint Presentation</vt:lpstr>
      <vt:lpstr>ToggleButton</vt:lpstr>
      <vt:lpstr>Android ToggleButton XML Attributes</vt:lpstr>
      <vt:lpstr>PowerPoint Presentation</vt:lpstr>
      <vt:lpstr>PowerPoint Presentation</vt:lpstr>
      <vt:lpstr>PowerPoint Presentation</vt:lpstr>
      <vt:lpstr>PowerPoint Presentation</vt:lpstr>
      <vt:lpstr>ImageButton</vt:lpstr>
      <vt:lpstr>PowerPoint Presentation</vt:lpstr>
      <vt:lpstr>PowerPoint Presentation</vt:lpstr>
      <vt:lpstr>PowerPoint Presentation</vt:lpstr>
      <vt:lpstr>PowerPoint Presentation</vt:lpstr>
      <vt:lpstr>PowerPoint Presentation</vt:lpstr>
      <vt:lpstr>Spinner</vt:lpstr>
      <vt:lpstr>PowerPoint Presentation</vt:lpstr>
      <vt:lpstr>PowerPoint Presentation</vt:lpstr>
      <vt:lpstr>PowerPoint Presentation</vt:lpstr>
      <vt:lpstr>PowerPoint Presentation</vt:lpstr>
      <vt:lpstr>PowerPoint Presentation</vt:lpstr>
      <vt:lpstr>PowerPoint Presentation</vt:lpstr>
      <vt:lpstr>Progress indicators (ProgressBar)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UI Elements</vt:lpstr>
      <vt:lpstr>Event Handling in Android</vt:lpstr>
      <vt:lpstr>PowerPoint Presentation</vt:lpstr>
      <vt:lpstr>PowerPoint Presentation</vt:lpstr>
      <vt:lpstr>PowerPoint Presentation</vt:lpstr>
      <vt:lpstr>PowerPoint Presentation</vt:lpstr>
      <vt:lpstr>Menu</vt:lpstr>
      <vt:lpstr>PowerPoint Presentation</vt:lpstr>
      <vt:lpstr>PowerPoint Presentation</vt:lpstr>
      <vt:lpstr>PowerPoint Presentation</vt:lpstr>
      <vt:lpstr>PowerPoint Presentation</vt:lpstr>
      <vt:lpstr>PowerPoint Presentation</vt:lpstr>
      <vt:lpstr>Output</vt:lpstr>
      <vt:lpstr>What is the context menu in android ?</vt:lpstr>
      <vt:lpstr>PowerPoint Presentation</vt:lpstr>
      <vt:lpstr>PowerPoint Presentation</vt:lpstr>
      <vt:lpstr>PowerPoint Presentation</vt:lpstr>
      <vt:lpstr>PowerPoint Presentation</vt:lpstr>
      <vt:lpstr>PowerPoint Presentation</vt:lpstr>
      <vt:lpstr>PowerPoint Presentation</vt:lpstr>
      <vt:lpstr>Pop up Menu</vt:lpstr>
      <vt:lpstr>PowerPoint Presentation</vt:lpstr>
      <vt:lpstr>PowerPoint Presentation</vt:lpstr>
      <vt:lpstr>PowerPoint Presentation</vt:lpstr>
      <vt:lpstr>PowerPoint Presentation</vt:lpstr>
      <vt:lpstr>PowerPoint Presentation</vt:lpstr>
      <vt:lpstr>PowerPoint Presentation</vt:lpstr>
      <vt:lpstr>MultiThreading in Android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MEENAKSHI YUVARAJ</dc:creator>
  <cp:lastModifiedBy>MEENAKSHI YUVARAJ</cp:lastModifiedBy>
  <cp:revision>3</cp:revision>
  <dcterms:created xsi:type="dcterms:W3CDTF">2024-06-02T01:03:59Z</dcterms:created>
  <dcterms:modified xsi:type="dcterms:W3CDTF">2024-06-07T22:35:46Z</dcterms:modified>
</cp:coreProperties>
</file>