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sz="4000" dirty="0"/>
              <a:t>Hypotheses testing for a population mean. Classical approach</a:t>
            </a:r>
            <a:br>
              <a:rPr lang="en-CA" sz="4000" dirty="0"/>
            </a:br>
            <a:endParaRPr lang="en-CA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629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2139872"/>
          </a:xfrm>
        </p:spPr>
        <p:txBody>
          <a:bodyPr>
            <a:normAutofit fontScale="90000"/>
          </a:bodyPr>
          <a:lstStyle/>
          <a:p>
            <a:r>
              <a:rPr lang="en-CA" sz="2200" dirty="0">
                <a:latin typeface="+mn-lt"/>
              </a:rPr>
              <a:t>1.</a:t>
            </a:r>
            <a:r>
              <a:rPr lang="en-CA" dirty="0"/>
              <a:t> </a:t>
            </a:r>
            <a:r>
              <a:rPr lang="en-CA" sz="2200" dirty="0">
                <a:latin typeface="+mn-lt"/>
              </a:rPr>
              <a:t>The average height of women in a certain country is known to be 160 cm. A researcher suspects that the height of women in a mountainous region of that country is higher. She uses a sample of 25 women and records a mean for the sample to be 162.5 cm, with a standard deviation of 0.8 cm. test the researcher’s claim at 5 % level of significance.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80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175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985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20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2233390"/>
          </a:xfrm>
        </p:spPr>
        <p:txBody>
          <a:bodyPr>
            <a:noAutofit/>
          </a:bodyPr>
          <a:lstStyle/>
          <a:p>
            <a:r>
              <a:rPr lang="en-CA" sz="2000" dirty="0">
                <a:latin typeface="+mn-lt"/>
              </a:rPr>
              <a:t>2. The average typing errors per page at a certain editing company is considered to be 2.3 errors/page, with a population standard deviation of 0.7 errors/page. Since the company started to include a proficiency test as part of the hiring process, it is thought that the number of errors per page has been reduced. A sample of 31 pages are selected and it is found that they contain an average of 1.9 errors/page. Test the claim at 10% level of significance.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002972"/>
            <a:ext cx="8915400" cy="2908249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688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578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8036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08680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144</TotalTime>
  <Words>187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        Hypotheses testing for a population mean. Classical approach </vt:lpstr>
      <vt:lpstr>1. The average height of women in a certain country is known to be 160 cm. A researcher suspects that the height of women in a mountainous region of that country is higher. She uses a sample of 25 women and records a mean for the sample to be 162.5 cm, with a standard deviation of 0.8 cm. test the researcher’s claim at 5 % level of significance.</vt:lpstr>
      <vt:lpstr>PowerPoint Presentation</vt:lpstr>
      <vt:lpstr>PowerPoint Presentation</vt:lpstr>
      <vt:lpstr>PowerPoint Presentation</vt:lpstr>
      <vt:lpstr>2. The average typing errors per page at a certain editing company is considered to be 2.3 errors/page, with a population standard deviation of 0.7 errors/page. Since the company started to include a proficiency test as part of the hiring process, it is thought that the number of errors per page has been reduced. A sample of 31 pages are selected and it is found that they contain an average of 1.9 errors/page. Test the claim at 10% level of significance.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11. Activity</dc:title>
  <dc:creator>Daniela Stanescu</dc:creator>
  <cp:lastModifiedBy>Daniela Stanescu</cp:lastModifiedBy>
  <cp:revision>5</cp:revision>
  <dcterms:created xsi:type="dcterms:W3CDTF">2021-05-10T15:12:50Z</dcterms:created>
  <dcterms:modified xsi:type="dcterms:W3CDTF">2023-01-04T19:05:46Z</dcterms:modified>
</cp:coreProperties>
</file>