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Algebraic properties </a:t>
            </a:r>
            <a:r>
              <a:rPr lang="en-CA"/>
              <a:t>of matrices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Read the summary. Solve the 2 questions at the end of the document</a:t>
            </a:r>
          </a:p>
        </p:txBody>
      </p:sp>
    </p:spTree>
    <p:extLst>
      <p:ext uri="{BB962C8B-B14F-4D97-AF65-F5344CB8AC3E}">
        <p14:creationId xmlns:p14="http://schemas.microsoft.com/office/powerpoint/2010/main" val="294263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3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 TRUE for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endParaRPr lang="en-US" b="1" u="sng" dirty="0"/>
              </a:p>
              <a:p>
                <a:pPr lvl="0"/>
                <a:r>
                  <a:rPr lang="en-US" b="1" u="sng" dirty="0"/>
                  <a:t>1) The commutative law for multiplication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0"/>
                <a:r>
                  <a:rPr lang="en-US" b="1" u="sng" dirty="0"/>
                  <a:t>2) The cancellation law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𝑑𝑜𝑒𝑠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𝑛𝑒𝑐𝑒𝑠𝑠𝑎𝑟𝑖𝑙𝑦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CA" dirty="0"/>
              </a:p>
              <a:p>
                <a:pPr lvl="0"/>
                <a:r>
                  <a:rPr lang="en-US" b="1" u="sng" dirty="0"/>
                  <a:t>3) The zero product property</a:t>
                </a:r>
                <a:endParaRPr lang="en-CA" b="1" u="sng" dirty="0"/>
              </a:p>
              <a:p>
                <a:pPr lvl="0"/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𝑑𝑜𝑒𝑠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𝑒𝑖𝑡h𝑒𝑟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04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identity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6064"/>
            <a:ext cx="8915400" cy="4155158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The identity matrix has the role of 1. It will not change a matrix when multiplied by it.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89212" y="1905000"/>
                <a:ext cx="6096000" cy="22208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u="sng" dirty="0"/>
                  <a:t>Definition</a:t>
                </a:r>
                <a:r>
                  <a:rPr lang="en-US" dirty="0"/>
                  <a:t>. An </a:t>
                </a:r>
                <a:r>
                  <a:rPr lang="en-US" i="1" u="sng" dirty="0"/>
                  <a:t>identity matrix</a:t>
                </a:r>
                <a:r>
                  <a:rPr lang="en-US" dirty="0"/>
                  <a:t> is a square matrix with 1’s on the main diagonal and zeroes elsewhere.</a:t>
                </a:r>
                <a:endParaRPr lang="en-CA" dirty="0"/>
              </a:p>
              <a:p>
                <a:endParaRPr lang="en-CA" dirty="0"/>
              </a:p>
              <a:p>
                <a:r>
                  <a:rPr lang="en-US" dirty="0"/>
                  <a:t>Examples:</a:t>
                </a:r>
                <a:endParaRPr lang="en-CA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1  0  0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0  1  0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0  0  1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1  0 0  0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0  1  0  0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0  0  1  0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0  0  0  1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1905000"/>
                <a:ext cx="6096000" cy="2220801"/>
              </a:xfrm>
              <a:prstGeom prst="rect">
                <a:avLst/>
              </a:prstGeom>
              <a:blipFill rotWithShape="0">
                <a:blip r:embed="rId2"/>
                <a:stretch>
                  <a:fillRect l="-900" t="-16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01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inverse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 is a square matrix and if a matrix B can be found such that AB= I, then matrix A is said to be </a:t>
                </a:r>
                <a:r>
                  <a:rPr lang="en-US" i="1" u="sng" dirty="0"/>
                  <a:t>invertible</a:t>
                </a:r>
                <a:r>
                  <a:rPr lang="en-US" dirty="0"/>
                  <a:t> (or non-singular) and matrix B is called the </a:t>
                </a:r>
                <a:r>
                  <a:rPr lang="en-US" i="1" u="sng" dirty="0"/>
                  <a:t>inverse</a:t>
                </a:r>
                <a:r>
                  <a:rPr lang="en-US" dirty="0"/>
                  <a:t> of A. If no such matrix B can be found, then A is said to be </a:t>
                </a:r>
                <a:r>
                  <a:rPr lang="en-US" i="1" u="sng" dirty="0"/>
                  <a:t>singular</a:t>
                </a:r>
                <a:r>
                  <a:rPr lang="en-US" dirty="0"/>
                  <a:t>.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29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inverse of a 2 x 2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matrix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is invertible if and only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in which case the inverse is given by the formula: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 r="-9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47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Properties of inverses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3209"/>
                <a:ext cx="8915400" cy="3777622"/>
              </a:xfrm>
            </p:spPr>
            <p:txBody>
              <a:bodyPr/>
              <a:lstStyle/>
              <a:p>
                <a:r>
                  <a:rPr lang="en-CA" dirty="0"/>
                  <a:t>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US" dirty="0"/>
                  <a:t>If A is invertible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non-negative integer, then:</a:t>
                </a:r>
                <a:endParaRPr lang="en-CA" dirty="0"/>
              </a:p>
              <a:p>
                <a:r>
                  <a:rPr lang="en-US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𝑖𝑛𝑣𝑒𝑟𝑡𝑖𝑏𝑙𝑒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CA" dirty="0"/>
              </a:p>
              <a:p>
                <a:r>
                  <a:rPr lang="en-US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𝑖𝑛𝑣𝑒𝑟𝑡𝑖𝑏𝑙</m:t>
                    </m:r>
                  </m:oMath>
                </a14:m>
                <a:r>
                  <a:rPr lang="en-US" dirty="0"/>
                  <a:t>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US" dirty="0"/>
                  <a:t>c) kA is invertible for any scalar k different than zero,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3209"/>
                <a:ext cx="8915400" cy="3777622"/>
              </a:xfrm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Properties of transposes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are matrices whose sizes are such that the given operations are defined and </a:t>
                </a:r>
                <a:r>
                  <a:rPr lang="en-US" i="1" dirty="0"/>
                  <a:t>c</a:t>
                </a:r>
                <a:r>
                  <a:rPr lang="en-US" dirty="0"/>
                  <a:t> is any scalar then: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CA" dirty="0"/>
                  <a:t>= 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±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𝑐𝐴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Inverses and transposes</a:t>
                </a:r>
              </a:p>
              <a:p>
                <a:r>
                  <a:rPr lang="en-US" dirty="0"/>
                  <a:t>If A is an invertible matrix,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invertible matrix and </a:t>
                </a:r>
                <a:endParaRPr lang="en-CA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78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Find the inverse of the following matrix: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    −5</m:t>
                            </m:r>
                          </m: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2         7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06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 2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Find A given the information: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−3     0</m:t>
                            </m:r>
                          </m:e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  1     5</m:t>
                            </m:r>
                          </m:e>
                        </m:eqArr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2957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400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Wisp</vt:lpstr>
      <vt:lpstr>Algebraic properties of matrices</vt:lpstr>
      <vt:lpstr>NOT TRUE for matrices</vt:lpstr>
      <vt:lpstr>The identity matrix</vt:lpstr>
      <vt:lpstr>The inverse of a matrix</vt:lpstr>
      <vt:lpstr>The inverse of a 2 x 2 matrix</vt:lpstr>
      <vt:lpstr>Properties of inverses</vt:lpstr>
      <vt:lpstr>Properties of transposes</vt:lpstr>
      <vt:lpstr>Question1</vt:lpstr>
      <vt:lpstr>Question 2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– Algebraic properties of matrices</dc:title>
  <dc:creator>Daniela Stanescu</dc:creator>
  <cp:lastModifiedBy>Daniela Stanescu</cp:lastModifiedBy>
  <cp:revision>5</cp:revision>
  <dcterms:created xsi:type="dcterms:W3CDTF">2021-01-29T15:11:28Z</dcterms:created>
  <dcterms:modified xsi:type="dcterms:W3CDTF">2023-01-04T22:46:17Z</dcterms:modified>
</cp:coreProperties>
</file>