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1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5" r:id="rId6"/>
    <p:sldId id="264" r:id="rId7"/>
    <p:sldId id="268" r:id="rId8"/>
    <p:sldId id="262" r:id="rId9"/>
    <p:sldId id="266" r:id="rId10"/>
    <p:sldId id="267" r:id="rId11"/>
    <p:sldId id="269" r:id="rId12"/>
    <p:sldId id="270" r:id="rId13"/>
    <p:sldId id="271" r:id="rId14"/>
    <p:sldId id="326" r:id="rId15"/>
    <p:sldId id="327" r:id="rId16"/>
    <p:sldId id="272" r:id="rId17"/>
    <p:sldId id="273" r:id="rId18"/>
    <p:sldId id="274" r:id="rId19"/>
    <p:sldId id="275" r:id="rId20"/>
    <p:sldId id="276" r:id="rId21"/>
    <p:sldId id="282" r:id="rId22"/>
    <p:sldId id="277" r:id="rId23"/>
    <p:sldId id="279" r:id="rId24"/>
    <p:sldId id="283" r:id="rId25"/>
    <p:sldId id="280" r:id="rId26"/>
    <p:sldId id="325" r:id="rId27"/>
    <p:sldId id="281" r:id="rId28"/>
    <p:sldId id="298" r:id="rId29"/>
    <p:sldId id="316" r:id="rId30"/>
    <p:sldId id="299" r:id="rId31"/>
    <p:sldId id="317" r:id="rId32"/>
    <p:sldId id="307" r:id="rId33"/>
    <p:sldId id="318" r:id="rId34"/>
    <p:sldId id="300" r:id="rId35"/>
    <p:sldId id="319" r:id="rId36"/>
    <p:sldId id="301" r:id="rId37"/>
    <p:sldId id="32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0:35.9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2213 211 178,'-39'-15'47,"-11"-4"-34,-7 7 36,-13 4-4,22 6-23,-3 2-7,8 0-5,1 0 7,5 10 5,3 2-6,2-1-11,-7 8-3,3-3 1,4 9-1,0 4-1,0 4-1,-3 7 1,8-1 3,-1 4 0,6-3 5,3-1 7,2 0-6,4 2 0,4-1 5,1 5-6,2-1-4,6 0 0,0 1 0,4-2 3,19 3-2,5-3-4,9 3 1,-3 2-4,10-3 4,6-1 3,4-7-3,8-2 0,-2-6 1,6-2 3,4-8-4,5-7-1,2-8 0,3-4 2,1 0 0,0-10-3,-2-13-1,-9-6-4,1-8 7,-11-8-1,0-14 1,-7-3-2,-5-6 1,-14-2-2,-8-9 4,-7 0-2,-15-6 0,-4-2 2,-9 2-2,-37-1-1,-19 3-6,-29 2-1,-19 2 1,-7 17 9,10 17-5,11 20-2,11 21-4,17 4-5,7 12-26,-1 27-28,12 9-67,10 16-201</inkml:trace>
  <inkml:trace contextRef="#ctx0" brushRef="#br0" timeOffset="16506">2379 1468 145,'-30'-9'12,"0"-3"14,-4-1 25,-3 1-28,-2 2-4,9 6-8,5 4-3,-5 0 2,-3 0 4,3 0-8,-2 8-4,-9 4-1,2 3 1,-5-5 0,7-2 4,0 3 0,3 1-6,-6 5 1,-3 4-2,-4 3 2,0 3 2,0 4 4,8 1 2,3-4 0,-1 1 2,5 4-6,-6 3 5,12 1-6,2 2 0,1 0-2,10 3 0,-4-3 8,6-2 8,3 1 3,6-1-3,2 5-3,0 1 2,2 0-3,13 3-5,0-4-3,4 1 1,4-4-2,1 1-2,2-3 0,4 0 2,0 0 1,6 3 2,7-3 5,0-4-7,10 0-1,-2-8 5,5-4-3,1-2-1,6-7-2,5-4 1,-1-4 0,2-4-3,0 0-1,-4 0 1,-1 0-1,-4 0-1,-2-2 0,-6-8 0,3 0 0,-8-5 0,0-4 1,-4-2-1,-2-1 0,-3-3 1,-2-8 0,-4-5-3,0-3 2,0-6-2,-6-9 2,-2-4-3,-3-5 2,0 1-1,-7 0-1,-4 0 2,-8-4-1,-2-1 3,0 1-1,-6-4-1,-20 1 2,-10 3 0,-7 4-3,-12 8 4,-3 10-1,-11 9-2,3 8 2,-13 8-7,6 4-13,3 9-2,-1 7-11,7 1-25,1 0-45,8 8-63</inkml:trace>
  <inkml:trace contextRef="#ctx0" brushRef="#br0" timeOffset="34012">174 517 108,'-5'-10'17,"1"-11"-6,-3 4 26,3 9 23,4 8-15,0 0-13,-3 0 2,0 0-2,3 0-7,0 0-15,0 0-2,0 0 20,12 0-7,18 15 1,7 7-3,9 5-2,2 9-2,3-3-6,-8 2-5,-3 0-4,6-2 1,-12-8-3,-4-8-3,-4-5-17,-15-6-11,-4-1-20,-2-3 5,-5-2-14,0 0-41,-12-5-22</inkml:trace>
  <inkml:trace contextRef="#ctx0" brushRef="#br0" timeOffset="34330">428 389 66,'0'-17'235,"0"7"-202,0 10-14,0 0 48,0 14-7,0 24-17,0 12-26,0 5-3,0-1 2,0-2-14,-6-7-1,-1 1-7,-4-15-12,2 0-9,4-16-15,-8-9-25,-4-6-22,-1 0-32,-5 0-44</inkml:trace>
  <inkml:trace contextRef="#ctx0" brushRef="#br0" timeOffset="34546">82 676 194,'-20'0'35,"1"0"5,6-8 19,0 4 5,9 2-11,2 2-18,2-2-15,0 2 15,21-4-3,26-4-8,16 4-5,13-1-11,-1 3-6,0 2-2,0 0-7,-10 0-28,-8 0-28,-8 0-35,-10 0-38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02.5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7804 3505 38,'0'0'7,"5"0"50,-5 0-20,2 0-7,-2 0-21,0 0-4,0 0-4,0 0-6,2 0-8,-2 0 2,0 0-3,0 0-1,0 0-62,0 0 56,0-2-1</inkml:trace>
  <inkml:trace contextRef="#ctx0" brushRef="#br0" timeOffset="235">7836 3330 118,'0'20'6,"-2"5"10,-2 2 35,0 0-26,2 2-17,2 0 8,0-4-1,0 0-6,0-3-5,0-1-3,2-2-1,4-5-12,-4-5-28,3-5-11,-5-4-2</inkml:trace>
  <inkml:trace contextRef="#ctx0" brushRef="#br0" timeOffset="474">7839 3282 210,'0'12'31,"0"11"-29,-7 4 12,7 4 27,-2-2-27,2 2-11,0 2-2,0-4 0,0 2-1,0-4 0,0-6-5,2-5-13,0-3-12,-2-7-16,0-4-48</inkml:trace>
  <inkml:trace contextRef="#ctx0" brushRef="#br0" timeOffset="677">7815 3394 181,'-6'-3'53,"1"3"-46,1 3 30,1 19 12,3 7-22,0 7-13,0-3-6,0-2-4,0-4-1,0-4-5,0-7-10,0-8-25,0-4-17,0-4-6,0 0-40</inkml:trace>
  <inkml:trace contextRef="#ctx0" brushRef="#br0" timeOffset="870">7811 3423 185,'0'0'77,"0"0"-71,0 8 16,0 13 26,0 5-39,0-1-8,0-2-7,0-7-21,0 1-44,0-4-61</inkml:trace>
  <inkml:trace contextRef="#ctx0" brushRef="#br0" timeOffset="6150">10532 0 256,'0'-2'11,"7"-5"-38,-12 14 36,-30 38 33,-13 21 12,-7 23-12,-12 24-18,-9 19-6,-16 25-10,-16 18-5,-12 21-3,-14 17 0,-3 5 5,2-9 9,0-19 7,0-12-15,3-3-5,1 4 0,7-4-2,11-12-10,18-18-26,17-23-11,23-23-34,23-24-91</inkml:trace>
  <inkml:trace contextRef="#ctx0" brushRef="#br0" timeOffset="6534">10654 1555 281,'2'0'17,"-2"0"-11,-12 47 30,-25 12 7,-18 17-6,-9 13-5,-5 11-10,-12 7-8,1 9 2,1 2 1,1 6-9,7-3-7,9-7-2,0-3 0,8-5-16,7-7-44,7-8-20,17-14-53</inkml:trace>
  <inkml:trace contextRef="#ctx0" brushRef="#br0" timeOffset="7344">7184 1952 202,'-25'75'15,"-30"2"-12,-32 24 35,15 21 17,-6 11-9,-3 4-18,6-5-8,5-6 0,3-5-12,10-10-9,-3-10-13,8-16-43,7-12-77</inkml:trace>
  <inkml:trace contextRef="#ctx0" brushRef="#br0" timeOffset="7823">5827 1847 190,'0'25'37,"-38"45"0,-30 11 36,12 18-16,-13 19-17,-4 11-16,-3-1 2,9-3-15,7-12-9,7-11-3,10-11-11,-1-19-34,11-14-48,3-21-58</inkml:trace>
  <inkml:trace contextRef="#ctx0" brushRef="#br0" timeOffset="8219">4950 1458 240,'-6'12'80,"-26"25"-76,2 0 10,-11 20 32,-10 17-14,-13 17-19,-7 15-8,-10 8-4,-1 2 0,5-7-11,9-5-36,8-13-31,13-13-89</inkml:trace>
  <inkml:trace contextRef="#ctx0" brushRef="#br0" timeOffset="21534">12046 1764 77,'12'-12'12,"9"-9"-8,3-6-2,2-2 2,-3-2 3,3 0-6,-15 15 5,-2 3 1,-4 5 13,2 1-1,-7 3-5,0 4 8,0 0-3,0 0-10,0 0-3,0 0 14,0 8 3,-15 30-11,-23 18-2,-16 20 11,-17 14-4,0 7 0,-10-2 3,3-6-5,7-8-5,0-9-5,6-8-7,14-14 2,15-15-6,13-12-28,18-13-45,5-3-10,13-5-76</inkml:trace>
  <inkml:trace contextRef="#ctx0" brushRef="#br0" timeOffset="21924">13135 1876 111,'10'0'16,"19"0"28,-29 8 20,0 23-17,-32 9-9,-23 13-8,-9 12-3,-17 9-4,-5 9-4,-4 8-1,-4 4 1,4-2-8,5-1-3,12-3-4,8-11-5,12-7 2,10-13-5,11-15-28,11-12-39,14-14-57,7-15-17</inkml:trace>
  <inkml:trace contextRef="#ctx0" brushRef="#br0" timeOffset="22210">13971 2358 253,'0'32'17,"2"11"7,-4 8 35,-37 12-13,-17 13-15,-10 5-12,-11 8-3,-3 4-2,-3-3-10,9-4-6,3-7-6,13-13-25,17-10-39,18-17-32,16-10-48</inkml:trace>
  <inkml:trace contextRef="#ctx0" brushRef="#br0" timeOffset="22434">14827 2626 330,'34'9'41,"-17"19"-35,-13 9 20,-4 15 41,-2 10-22,-32 12-18,-11 5-11,0 4-12,-8 0-2,-3 0-12,-6-1-74,9-9-111</inkml:trace>
  <inkml:trace contextRef="#ctx0" brushRef="#br0" timeOffset="23565">19 2855 233,'-2'0'23,"-5"-8"-15,0 6 32,5 2-7,2 0-13,0 0-5,24 6 7,16 21 7,10 14-8,8 11-11,9 10-7,0 9-1,-5 3-2,0 5 0,-9-5-3,2-3-6,-9-9-13,2-8-15,-8-17-25,1-16-26,-4-19-94</inkml:trace>
  <inkml:trace contextRef="#ctx0" brushRef="#br0" timeOffset="23853">825 2549 309,'0'-7'22,"0"7"-25,0 0 20,20 23 34,18 25-12,9 16-9,25 15-4,2 8-8,4 6-12,4 0-4,-1-4-2,2-8-1,-3-8-7,-1-15-15,-17-9-9,-2-12-14,-17-14-8,-7-14-30,-14-9-53</inkml:trace>
  <inkml:trace contextRef="#ctx0" brushRef="#br0" timeOffset="24076">1437 2483 363,'-19'-36'33,"6"20"-32,6 14-4,7 2 12,2 0 27,37 22 11,19 26-16,21 22-3,7 13-9,6 5-7,6-4-3,-2-1-7,5-9-2,-4-5 0,-5-9-7,-7-10-12,-14-9-19,-8-10-28,-13-10-15,-8-13-30,-12-8-128</inkml:trace>
  <inkml:trace contextRef="#ctx0" brushRef="#br0" timeOffset="24346">2337 2029 423,'-18'-6'15,"11"-17"-35,0 23 15,7 0 18,0 2 29,30 29 11,16 17-12,22 16-14,11 8-3,4 7-12,5-2-8,-8-7-4,-4-4-6,-7-8-12,-2-3-10,-8-12-11,1-12-13,-13-15-23,-4-13-16,-6-3-78</inkml:trace>
  <inkml:trace contextRef="#ctx0" brushRef="#br0" timeOffset="24641">3007 1313 462,'7'52'43,"29"7"-45,3 10 10,17 10 50,10 3-17,2 1-18,-4-8-14,-4-11-8,-5-8 0,-2-11-11,2-7-37,-8-5-54,-4-8-55</inkml:trace>
  <inkml:trace contextRef="#ctx0" brushRef="#br0" timeOffset="61483">3881 3462 74,'0'0'46,"0"-2"-36,0 2 3,0 0 22,0 0-10,0 0-3,-2 0 4,0 0-13,2 0-13,0 0 1,0 0-2,0 0 1,0 0-3,0 4-1,0 8 5,0 1-2,0-1 5,2 1-8,8-3 5,5-1 2,-3-4-4,-5-5-1,6 0 0,0 0-5,-2-1 5,-2-18-7,-2-2 8,-4-6-16,-3 2 15,0 7 8,-5 1-8,-11 7 3,-6 6 14,2 2-8,4 2 4,3 0-23,0 0 23,0 18-9,3 3 1,1 6-6,7 0 7,2-5-5,0-3-5,7-2 1,7-5 5,-3-7 1,8-5 0,-3 0-3,2 0-20,-2-24-14,-4-5-2,-7-4-9,-5 1 26,0 4 25,-9 12 1,-15 10 14,1 6-4,0 0-6,1 21 25,1 5-14,7 5-4,6-2-2,8 3-11,0-8-6,0-3-24,10-7-20</inkml:trace>
  <inkml:trace contextRef="#ctx0" brushRef="#br0" timeOffset="64911">11254 3445 66,'-18'19'28,"2"0"-9,4-1 6,6-3 7,6-3-1,0-2-15,0 1 1,2-1-9,14-2-8,5-1 5,-4-7 2,7 0-5,-5 0-2,-4-15-1,-1-7-12,-5-3-9,-6-2 1,-3 0 0,0 4 1,-7 4 7,-14 9 9,1 8 28,-3 2-14,2 0 20,5 20-6,4 5-12,7 2 4,5 0-4,0 0-3,0-4-6,3-4 1,15-5-4,-2-8 3,5-6-3,-2 0 0,-6-6-3,2-14-2,-11-4-5,-4 4 7,0-1-4,0 7 11,-14 3 14,3 9-13,-2 2-7,0 0-1,0 21-8,1 6-31,7 2-67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44.9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1255 1846 513,'2'0'21,"-2"-11"-7,0-38 30,-30-30-32,1 8-14,-4-15-28,-11-12-50,-11-10-58,-3-6-28</inkml:trace>
  <inkml:trace contextRef="#ctx0" brushRef="#br0" timeOffset="284">314 61 170,'-17'-21'48,"2"4"-9,0 5 16,9 4-6,3 5-24,3 3-6,-4 13 31,-4 41-9,1 25-23,-1 18-7,1 13-3,-1-3-5,6-3-2,-2-9 0,-1-21-1,3-20 1,-3-25-1,1-12-5,-8-13-9,-4-4-10,-16-8 8,-8-30 2,6-24 12,2-6 7,11 2 10,14 12 1,7 21-6,17 18 1,24 15 4,14 0-8,12 4-1,18 15-5,5-6-1,0-9 1,-3-4-1,-14-4-28,-17-24-29,-13-7-49,-17-4-31</inkml:trace>
  <inkml:trace contextRef="#ctx0" brushRef="#br0" timeOffset="736">58 1148 391,'-7'23'89,"7"-19"-74,0-4 18,21-23 8,33-14-32,16-24-9,18-13-1,2-13-11,-6 2-46,-12 14-47,-12 16-40</inkml:trace>
  <inkml:trace contextRef="#ctx0" brushRef="#br0" timeOffset="906">284 1162 283,'-12'34'66,"7"-16"-39,5-16 7,0-2 24,15 0-23,19-20-25,14-4-3,-2 4-6,-5-1-1,-13 15 1,-15 6-12,-9 4 4,-4 29 7,-6 13 1,-16 3 1,-1 3 3,6-14 6,15-10 5,2-5 9,0-6 5,32-11-15,17-6-13,13-14-12,16-36-60,5-18-91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2.8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0 590,'0'39'29,"9"-12"-33,-9-13 5,0-14 4,0 0-53,0 0-142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1.1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72 779 340,'-3'12'17,"0"-6"-22,-8-6 18,-7-14 5,0 0 3,11-14-6,5-19-7,-1-11 8,-2-4 1,5-4-4,-2 3-2,2 1 1,0 0-1,0 13 2,0 11 1,0 16-9,0 11 0,0 9 1,0 2-1,0 10-2,7 38 4,0 26 0,4 19-6,-4 16 1,-2 2-2,-2-3 0,-3-11-2,2-12-31,2-18-29,5-18-46,12-16-78</inkml:trace>
  <inkml:trace contextRef="#ctx0" brushRef="#br0" timeOffset="339">301 530 179,'19'0'278,"-8"12"-265,10-1 2,7-11 37,20 2-37,28 6-13,16 1-3,11-1-37,15-4-59,-1-4-90</inkml:trace>
  <inkml:trace contextRef="#ctx0" brushRef="#br0" timeOffset="534">1512 61 418,'0'-38'28,"7"24"-39,-7 3 40,0 11-4,-2 27-5,-9 27-14,-1 25 2,-2 12-1,-2 8-6,-7 1 3,2-10-2,-7-2-2,1-16 0,-1-18 1,0-21-4,2-29-4,-4-4-1,-4-41-1,17-28 9,8-13 7,9-3 10,0 10 2,18 21 4,20 27-6,11 21 14,7 6-1,8 25-9,0 20-7,1 11-5,-3 2-5,0-4-6,0-6 2,-4-13-25,-5-6-68,0-12-104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2.2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63 481 534,'-9'-2'67,"-21"0"-67,28 0 5,2-8 1,15 10 5,39 0-7,14 0-4,16 0-2,-1 0-21,-12 0-53,-16 16-63,-18 9-75</inkml:trace>
  <inkml:trace contextRef="#ctx0" brushRef="#br0" timeOffset="167">41 717 467,'-26'8'44,"12"-3"-46,12-5 23,2 0 10,30 0-13,34 0-14,19 0-4,13 0-3,1 0-18,-5-3-39,-4 3-45,-7-2-29,-10 2-114</inkml:trace>
  <inkml:trace contextRef="#ctx0" brushRef="#br0" timeOffset="339">1007 367 283,'-3'-25'96,"-12"11"-89,-8 7 29,-1 7 15,2 5-27,-1 28-4,11 17 6,5 11-8,7 12-1,0-3-11,25-10-5,12-12-3,12-17 4,-4-12 1,6-17-2,-5-2 2,-4-19 1,-6-26 0,-12-15 3,-15-11 1,-9-5 0,-14-7 12,-39 16 0,0 18-6,3 20-12,10 21-10,20 5-45,-1 3-73,7 0-198</inkml:trace>
  <inkml:trace contextRef="#ctx0" brushRef="#br0" timeOffset="961">2040 201 425,'-4'-57'45,"-14"1"-38,-1 12 45,-9 15 5,-13 19-49,5 10-8,-11 10 3,10 38-4,1 18 0,10 11-2,16-3-3,10-18-15,6-12-14,31-20 13,4-22 1,10-2-21,0-33 0,-1-14 31,-2-3 15,-11 15 23,-7 18-7,-14 17 22,-7 13 1,-6 38-17,-3 20-11,2 14-1,4 4-5,4-6-5,-1-11-3,-2-14-4,0-8-21,-3-19-70,8-14-60</inkml:trace>
  <inkml:trace contextRef="#ctx0" brushRef="#br0" timeOffset="1320">2632 307 265,'0'-6'104,"-4"6"-92,-22 0 46,-8 20 14,4 39-41,2 13-19,22 13 2,6 2-8,2-6-6,34-9-2,10-18 2,14-17 0,3-20 3,8-17 0,-5-11-2,-1-40-1,-17-20 4,-11-14-2,-18-12 1,-19-8-1,-2 5 5,-47 13 14,-22 29-9,-14 29-12,-3 29-6,9 21-45,13 34-87,15 26-278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4.0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99 212,'0'-13'363,"5"-18"-339,-5 19-4,0-9 26,0 11-29,0-1-19,0 10-45,0 1-68,-2 0-141</inkml:trace>
  <inkml:trace contextRef="#ctx0" brushRef="#br0" timeOffset="166">141 671 454,'2'47'16,"14"-4"39,-14-10 43,-2-1-41,0 3-41,0 0-14,-4 1-1,-17 1-32,-4-4-81,-5 4-189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4.5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672 233 367,'-21'-94'27,"-13"23"-25,2 24-1,-1 26 18,8 21-8,-1 25 12,-4 43 7,1 29 0,-1 25-7,-11 19-5,-1-2-3,8-13-8,-1-25 3,12-28-2,-4-29-2,-1-28 1,-2-16-4,-9 0-9,4-49-3,3-26 3,9-24-4,14-9 12,9 13 6,0 20 6,23 34-6,11 26 0,13 15 16,13 13-3,13 36-7,5 13-2,8 11 0,-6 2-11,-4-12 0,4-8-17,-8-17-54,-1-10-80,2-20-168</inkml:trace>
  <inkml:trace contextRef="#ctx0" brushRef="#br0" timeOffset="442">1316 507 409,'0'12'84,"0"-1"-81,24-11 58,12 0-6,22 0-33,4 0-15,5 0-6,-2 0-3,-11 0-27,-14-2-27,-20-3-37,-15 5-77,-5 0-56</inkml:trace>
  <inkml:trace contextRef="#ctx0" brushRef="#br0" timeOffset="585">1346 648 253,'-52'24'86,"17"-9"-26,19-2 9,14-3-7,2 0-12,13 3-16,38-3-25,18-6-5,16-4-6,7 0-27,5-8-112,-14-9-314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5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377 203 238,'-38'-51'66,"-16"5"-9,11 19 2,0 19-15,-3 8-16,0 2-8,2 43-1,12 22-4,12 22-5,14 6-7,6 2-4,26-8 5,18-20-4,14-26-1,1-22-1,-2-21 10,3-2 0,-7-44 2,-4-18-1,-15-17 6,-10-10-3,-24-4 5,-28 6-1,-32 17 0,-9 17-2,9 25-13,16 17-23,19 13-47,7 0-66,13 27-108</inkml:trace>
  <inkml:trace contextRef="#ctx0" brushRef="#br0" timeOffset="329">822 690 410,'24'21'134,"-8"-15"-129,-14-6 8,-2 0 2,0 0-13,-12 10-61,6-10-179</inkml:trace>
  <inkml:trace contextRef="#ctx0" brushRef="#br0" timeOffset="600">1222 251 326,'0'-54'7,"4"-2"8,7-6 78,-4 23-9,-5 14-25,-2 10-30,0 15-19,0 0-4,0 7 2,0 36-4,0 28-1,0 30-4,0 9 0,0-3 0,0-14-13,12-18-29,16-13-25,6-16-5,7-22-40,8-17-55</inkml:trace>
  <inkml:trace contextRef="#ctx0" brushRef="#br0" timeOffset="811">1640 296 297,'0'-47'79,"0"16"-8,0 12-2,0 19-30,0 0-33,0 11 2,0 28 13,0 19-4,4 12-11,22 3-4,8-5-4,12-20 2,10-15 2,4-21 0,0-12 4,-5-8-2,-3-34 6,-17-16 7,-14-16-5,-21-9-2,-11 0 1,-40 6 13,-11 22-7,4 17-15,12 26-12,14 12-20,4 0-36,10 27-75,1 19-160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6.8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52 481,'-2'-8'173,"0"-4"-158,-9 1-1,1-2 24,7 7-32,1 4-46,0 2-89,-7 0-227</inkml:trace>
  <inkml:trace contextRef="#ctx0" brushRef="#br0" timeOffset="152">85 622 449,'13'47'46,"-7"-9"-6,-6-8 55,0-3-11,0 15-54,0-1-27,0 3-4,-21 3-28,-18 5-79,-5 4-179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17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698 68 410,'-19'-63'25,"0"49"-34,-3 12 14,1 13 10,-2 46 19,-3 33-5,-4 21-10,4 9-4,-14 13-1,10-11-6,-9-23-5,13-20-2,3-34 2,-1-24-2,-6-21-6,-6-4-6,0-38 0,4-26 3,16-15 5,11 5 9,5 10 6,0 20-1,18 30-6,19 18 12,9 0 3,10 28-9,10 12-5,10 5-2,12 1-4,6-9 0,0-10-4,-9-13-25,-8-14-35,-8-6-61,-21-25-81</inkml:trace>
  <inkml:trace contextRef="#ctx0" brushRef="#br0" timeOffset="383">5 1086 420,'-17'29'97,"17"-18"-85,30-11-7,35 0 32,43-17-11,27 7-14,25-7-10,14 2-4,-7 1-37,-30 14-38,-45 0-32,-41 35-92</inkml:trace>
  <inkml:trace contextRef="#ctx0" brushRef="#br0" timeOffset="585">732 1426 341,'0'0'111,"20"0"-99,-5 0-2,0-9 16,15 9-6,-13 0-1,-13 11 1,-4 12-2,0 6-3,-18 6 3,-17 9-5,-17-3 2,-1-2 0,2-8-1,16-8 0,16-6-12,17-9 4,2 0 9,21 3-7,32 1-4,16-2-19,21-2-25,13-8-36,15-1-57,14-18-147</inkml:trace>
  <inkml:trace contextRef="#ctx0" brushRef="#br0" timeOffset="1036">1665 890 353,'-10'-11'202,"-16"-1"-173,20-3-2,-1-7 1,7 22-6,37-4-16,25-5-6,16-1-1,2 0-20,-14 7-36,-23 3-36,-18 0-24,-22 23-45,-6 12-5,-50 11 118,-13 1 73,-15-1 84,1-8-18,18-12 8,11-9-11,23-7 2,14-6-36,12-2-31,2 1-5,21 1-10,36 0-7,26-4-24,21 0-50,4 0-40,2-11-64</inkml:trace>
  <inkml:trace contextRef="#ctx0" brushRef="#br0" timeOffset="1349">2606 656 269,'0'-36'130,"0"16"-106,-16 11 13,2 8 4,-5 1-12,-2 12-10,-2 29 2,12 17-3,7 15-7,4-7-9,2-6-2,23-12 0,12-17 0,0-15 1,0-14-3,2-2 4,-7-27-2,-4-20-1,-5-20 1,-16-13-2,-7-7-3,-15 10 9,-21 17 14,-5 25-7,-4 20-8,4 11-14,0 4-49,6 21-67,15 21-100</inkml:trace>
  <inkml:trace contextRef="#ctx0" brushRef="#br0" timeOffset="1674">3002 1006 457,'2'24'31,"23"-1"24,-25-10 16,0-7-47,0 0-20,0-6-38,0 0-98,0 2-328</inkml:trace>
  <inkml:trace contextRef="#ctx0" brushRef="#br0" timeOffset="2010">3490 575 345,'-10'-21'51,"-8"-2"-51,-16 11 8,-4 12 57,11 2-27,0 38-24,6 18 0,10 12-8,11 4-1,0-3-6,15-17 1,20-13 4,9-18-10,6-15 5,3-8 0,-2-11-7,-10-27 4,-11-18 5,-19-15 0,-11-5-3,0-5-1,-26 2 3,-14 19 10,1 12-7,2 24-14,5 21-6,2 3-26,7 27-49,9 23-82</inkml:trace>
  <inkml:trace contextRef="#ctx0" brushRef="#br0" timeOffset="2362">3931 443 394,'3'-3'80,"11"-7"-85,-12 10 13,5 10 37,2 30-19,3 9-15,6 9-3,5 4 1,11-3 2,8-2-7,-5-3-1,0-8-5,-7-5 4,-5-10-2,-9-10 0,-6-6 0,-10-7 5,0-6 1,-5 2-5,-30-4 0,-9 0-3,-11 0-20,-5 0-39,0-8-38,0-22-53</inkml:trace>
  <inkml:trace contextRef="#ctx0" brushRef="#br0" timeOffset="2632">4109 366 389,'62'-25'57,"2"4"-3,1 0 4,-3 3-41,-2 6-17,-9 5-51,-8 5-183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39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26 193 221,'-2'15'37,"-1"5"-25,-1 3 10,2-13 35,-3-8-10,5-2-14,0 0-8,-4-2-16,4-18-6,0-12 6,0-7-9,0-7 1,0 3 3,0 6 5,0 3 0,0 18 1,0 10-2,0 6-2,0 0 1,0 29 6,0 19-2,0 14-7,0 6-2,0-2-2,0-4-2,0-6-12,0-8-43,6-5-19,3-8-45,1-10-137</inkml:trace>
  <inkml:trace contextRef="#ctx0" brushRef="#br0" timeOffset="326">325 242 407,'28'0'27,"-7"0"1,0-16 18,-1-7-33,17 9-11,5 1-10,1 13-42,4 0-24,0 0-61,9 15-110</inkml:trace>
  <inkml:trace contextRef="#ctx0" brushRef="#br0" timeOffset="518">1065 25 155,'4'0'179,"12"0"-169,-16 10 0,0 7 47,0 14-20,-7 13-21,-8 12-4,-4 3-2,-2 0-4,5-8-3,-5-13 0,6-12-2,-4-11-2,-7-15-6,3 0 1,-7-12-3,8-26 3,5-3 12,13-3 3,4 7 7,11 14 6,21 13-2,12 8-4,2 2 10,9 12-12,1 17-2,10 2-7,3-6-3,1-6-3,-1-11-1,-5-8-16,-6 0-38,-12-14-40,-9-13-68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15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389 25 217,'0'-25'99,"9"13"-95,-9 10-7,0 2 30,0 14 37,0 30-27,-12 20-4,-8 27-8,-5 10-14,-7 16-10,-3 7 1,1 4-5,-6-8-11,10-14-26,12-30-19,8-24-20,4-31-70</inkml:trace>
  <inkml:trace contextRef="#ctx0" brushRef="#br0" timeOffset="224">345 27 274,'5'-6'74,"13"6"-68,-6 19 9,2 24 50,4 23-24,5 17 5,7 14-27,0 3-10,2-1-3,7 5-4,-7-1-2,0-5-2,-4-5-3,0-16-20,-10-9-30,-4-8-22,-4-17-39,-10-11-156</inkml:trace>
  <inkml:trace contextRef="#ctx0" brushRef="#br0" timeOffset="473">32 808 492,'-25'0'22,"13"0"-34,12 0 28,0 0-3,0 0-6,37 0 8,32 8-6,40-6-10,31-2-1,9 0-17,1 0-43,-11 0-20,-17 0-12,-24 0-50</inkml:trace>
  <inkml:trace contextRef="#ctx0" brushRef="#br0" timeOffset="667">1312 615 385,'0'-21'36,"0"11"-26,0 6 48,0 4-30,0 0-14,0 0-6,-2 29 12,-8 21 9,-3 16-9,-1 17-7,11-2-9,3-3 0,0-1-1,0-4 1,17-9-2,4-5-4,11-13-9,4-11-5,1-7-14,10-10-15,-2-14-44,-1-4-47,0-14-147</inkml:trace>
  <inkml:trace contextRef="#ctx0" brushRef="#br0" timeOffset="952">1019 980 426,'-47'4'39,"26"0"-30,12-4 13,9 0-8,0 2-1,36 0 2,31 0-2,27 3-10,19-4-3,3-1-6,-7 3-31,-9-3-47,-10 4-25,-8 4-10</inkml:trace>
  <inkml:trace contextRef="#ctx0" brushRef="#br0" timeOffset="1171">2138 864 106,'-4'-8'325,"-3"3"-301,7 3-9,0 2-4,0-4-1,7 4 17,25 0-4,11 0-18,15 8-3,-12-1-11,-7-1-42,-9 0-38,-13 4-38,-15 3-44</inkml:trace>
  <inkml:trace contextRef="#ctx0" brushRef="#br0" timeOffset="1335">2093 1110 302,'-26'17'125,"10"-7"-105,13-10-4,3 0-2,0 0 5,7 0 1,31 0-12,26 0-4,18 0-11,10-19-89,6-7-107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2:29.8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299 0 38,'0'4'325,"-11"-2"-308,-6-2 10,4 0 49,4 3-44,-3 2-24,-3 10-1,-9 6 0,5 6-3,2 8-1,-11 4-4,0 5-19,-11 6-45,2-1-9,7-4-108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59.3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463 999 265,'-24'17'7,"-3"4"-2,6 9 29,5 14 9,5 9-12,3 8-6,8 7-6,10-10-16,20-6 2,13-13 3,8-18-10,1-15 17,-1-6-9,-6-21-3,-15-22-2,-10-13 1,-10-8-2,-10-11 5,-6-5-1,-28 3 1,-10-4 6,-11 17 18,6 25-19,4 18-13,10 21 1,8 19-1,10 26-21,15 19-43,2 11-29,19 1-32</inkml:trace>
  <inkml:trace contextRef="#ctx0" brushRef="#br0" timeOffset="385">1036 1126 401,'0'16'140,"0"-10"-140,0 1 18,0-7 7,0 0-20,0 0-7,0 0-33,0 0-67,2 0-81</inkml:trace>
  <inkml:trace contextRef="#ctx0" brushRef="#br0" timeOffset="616">1355 746 346,'-6'-14'17,"-3"6"8,-8 4 9,4 4-4,1 6 2,-4 27-11,2 18 3,9 10-17,5 5-9,7-6-11,28-6 8,11-15 0,3-12 6,3-18-4,5-9-14,-10-15 4,-13-26 1,-10-7 11,-16-12 2,-8-4-3,-8-3 16,-32-5 2,-10 5 12,-1 10 10,5 13-7,6 23-22,8 20-11,5 1-1,1 20-5,10 26-29,8 3-34,8 9-2,8-2-31,34-4-36</inkml:trace>
  <inkml:trace contextRef="#ctx0" brushRef="#br0" timeOffset="1006">1864 599 264,'0'-4'96,"0"4"-84,0 0 45,5 3-12,13 23-15,10 8-10,4 3 0,9 2-7,4-2 0,5 2 2,-2-3-11,0-5-3,-6-4 0,-10-11-1,-8 1 0,-11-5 0,-6-8 3,-5 5 5,-2-1-2,0 5 0,-9 5-5,-21 7 0,-13 2-1,1 2 1,-2-2-2,8-9-3,0-9-4,0-7-11,1-2-17,1 0-27,2-21-22,4-14-55</inkml:trace>
  <inkml:trace contextRef="#ctx0" brushRef="#br0" timeOffset="1320">1834 546 372,'30'-40'25,"9"3"36,16 0 3,5 6-20,2 1-25,-6 10-24,-15 6-22,-11 5-45,-9 9-78,-12 0-181</inkml:trace>
  <inkml:trace contextRef="#ctx0" brushRef="#br0" timeOffset="2304">1054 1130 22,'-3'0'83,"-1"14"-61,0 2 13,1-7-6,3-3 3,0 0-8,0-6-9,0 0-1,0 0 1,0 0 2,0 0-13,0 0-1,0-12-2,3-1 5,-1-1 9,0 10 1,-2 0 1,0 4 4,0 0 13,0 0-6,0 0-18,0 0 0,-4 0 2,-11 0-12,2 0-6,4 0-30,4 0-57,5 6-23</inkml:trace>
  <inkml:trace contextRef="#ctx0" brushRef="#br0" timeOffset="23534">2414 460 188,'0'0'14,"0"-1"-15,-6 1 5,-3 0 19,-3 0 0,0 0-6,6 12 5,0 11 7,6 8-13,0 10 3,3 11-10,13 4-5,5 2-2,5-4-2,0-6 0,4-11-5,-4-10 2,-1-13-9,1-12 22,1-2-15,-9-10 3,1-21 3,-10-15-2,-9-12 2,0-6-1,-9-4 1,-19-3 4,1 7 9,-6 13-3,4 15-4,1 16-11,-4 20 0,-1 0-38,10 10-27,5 21-43</inkml:trace>
  <inkml:trace contextRef="#ctx0" brushRef="#br0" timeOffset="24023">2895 415 165,'0'-6'52,"0"2"-45,0 4 34,-8 0 5,-9 0-12,1 16-6,2 15-10,7 9 1,7 5-3,0-1 1,0 3-7,19-11-7,8-5-1,13-10 5,-1-9-7,9-12 8,2 0-6,-3-25-1,-6-16 2,-18-7-4,-16-12 3,-7 4-2,-21-6 8,-20 12 3,0 15-6,4 12-4,-3 17-2,6 6-14,4 2-25,2 23-39,17 10-22,11 7-168</inkml:trace>
  <inkml:trace contextRef="#ctx0" brushRef="#br0" timeOffset="-119650.73">379 1945 162,'-2'8'41,"0"-1"-10,2-5 25,0 0-15,0-2-22,0 0-9,0 0 1,9 0 3,14 0-2,9-2-2,9-11-8,8-5 0,9 3-1,6-5 0,7-3-2,10 2 1,0-8-1,1 7 0,6-8 0,-3 0 0,5-4 2,11-5-1,5-2 1,5-3-3,-1 0 3,3 1-1,4 4 0,5-1-10,3 1-20,-3 4 3,-7 0 15,-7 5 7,-12 6 3,-11 1 1,-6 2 2,-6 3-1,-6-3-4,-7 2-2,-7 5 3,0-1-3,-10 5 1,2-5 0,2-3-2,9-5 2,-3-6 4,7 0 1,-2-2 2,-1-4-3,-1 2 1,0 0 0,0 0-6,-10 4 4,-7 1 3,-11 8-1,-5-3 0,-7 5 2,-2-3 2,-3 0 12,-4 0-1,3-6-4,-4-6-3,-1 2 5,2-4-4,-3-2-7,-2 3 2,-2-1 1,0 2 3,-2 2 16,-18 0-9,-1 0-7,-9-2-1,-4 0-2,1 2 0,-9 4 0,-3 2-5,1 5 2,-2-1-2,5 0 1,-3 4-1,3 5-1,-4 3 1,-9 1 1,5 2 1,-4 2-1,5 0 2,-5 0-1,4 4 0,-6-3 1,0 3 0,2 0 0,-7 0-3,3 0 1,1 0-1,3 0 0,5 0 0,4 0-1,-4 4 1,2 1 0,-6 5 1,1 0-2,-3-1 2,1 5 0,-1-3-1,-4-1 1,-2 5-2,3-1 1,-1-2 1,0 1-2,5 1 2,-2-3-2,0-1 2,2 1-2,0-5 2,0 4-3,3 0 3,-3 3-2,-1 3 1,2 3-1,-3 2-5,-1 3 3,3 0 1,5-4 0,2 3 1,0-4 2,-5-1-1,3 3 0,0-3 0,4-1 0,2-2-3,4-1 1,-2-2-12,8 1 5,-1-1 6,-1-3 0,2 1 3,0 2 1,0 1 0,-3-3-2,3 3 0,-2 1 4,-4-2-1,4 3-2,1 0 0,1 1 1,2 5-1,7-3 0,5 1 0,-1-5 1,1 1-2,7 0 2,-3 5-2,2 1 2,-1 8-1,3 4 0,-4 0 0,3 7 0,-5-7-1,-5 0 1,1 0 1,1-2-1,3-2 6,2-4 1,3-2-2,-4-7-2,6 3 6,3-5 2,1-1 0,5 1-6,0 3 4,0 1-3,0 5-2,0 6-2,0-2-1,0 4 0,3 0 1,1-2 4,7 0 1,-1-2-1,1 2-4,0-2-2,-1 6 2,-3-2-2,0 6 1,-1-1 0,4-3 0,-1 0 7,0-8-1,3 2 6,1-11-4,4 1-1,-4 2 0,4-7-4,-1 0 3,2 1 3,-2-3-5,3-2 0,2 1-2,-8-3-3,-2 0 0,-5-4 0,-4 0 0,-2-2-9,0 0-4,0 0-3,-8 0-20,-10 0-32,-3 0-49,0 6-89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2:31.2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0 561,'28'0'85,"-19"6"-87,-9-6 3,0 0 0,0 0-51,-17 0-124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22.5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8 174 294,'-10'-72'37,"10"24"-31,34 15-4,19 16 12,14 17 4,18 10 4,-6 30-16,4 9-1,-1 5-4,-1-6-3,-16-11-17,-17-6-56,-20-12-13,-15-6-22</inkml:trace>
  <inkml:trace contextRef="#ctx0" brushRef="#br0" timeOffset="156">461 604 17,'-72'131'97,"4"14"-58,5-11-6,25-17-8,8-27 7,13-32 1,10-28 11,-1-22 3,8-8-20,13-25-18,33-27 1,23-18 11,7 3 3,-2 16-6,-8 26-6,-3 25-5,-4 8-5,-5 25-8,-7 11-18,-7-3-20,-1-1-3,-7-12-32,-9-13-65</inkml:trace>
  <inkml:trace contextRef="#ctx0" brushRef="#br0" timeOffset="433">65 692 510,'-35'0'7,"19"0"-9,16 0 4,0 0 30,48 0-5,38 6-17,33 0-8,20-4-1,13-2-3,0 0-43,-3 0-90,-13-6-133</inkml:trace>
  <inkml:trace contextRef="#ctx0" brushRef="#br0" timeOffset="982">1487 1184 345,'-36'0'18,"-14"11"-2,-10 24 46,-2 17-27,32 33-18,15-19-3,15-4-6,5-6-8,27-15 2,12-14-4,6-18 3,6-9 3,3-21-9,-3-29 3,-5-21 0,-10-9 4,-20-3 3,-21 6 7,-30 5 12,-32 16 7,-6 21-8,9 14-15,20 21-7,9 0-4,14 21-21,16 27-50,0 12-40,32 10-106</inkml:trace>
  <inkml:trace contextRef="#ctx0" brushRef="#br0" timeOffset="1326">2017 1623 455,'13'15'154,"-10"-5"-158,-3-2 6,-7-8 5,-9 11-7,9-3-92,2-4-177</inkml:trace>
  <inkml:trace contextRef="#ctx0" brushRef="#br0" timeOffset="1685">2537 1135 107,'-2'-3'194,"-9"3"-190,-12 4 2,-14 46 55,5 23-30,22-9-2,10 4-15,0-6-8,16-10-2,19-12 3,1-22-8,-1-15 5,9-3 0,-7-28 7,-3-25-7,-4-14 0,-7-17 3,-18-1 1,-5 6 23,-15 15-2,-21 24-5,1 17-17,8 19-10,4 4-14,9 25-19,7 23-40,7 14-45,0 4-64</inkml:trace>
  <inkml:trace contextRef="#ctx0" brushRef="#br0" timeOffset="2076">3094 832 386,'0'0'23,"0"23"-1,0 14 60,0 15-36,0 10-30,0 2-2,10-2 3,8-6-10,5-4-3,0-6-4,-3-15 2,-3-4-1,4-11 0,-6-4 1,-6-3-1,-9-3 2,0-2 7,0 1 10,-2 3-10,-18 4-7,-12-1-2,-6 1-19,-7-4-23,1-8-43,-2 0-56,7-16-83</inkml:trace>
  <inkml:trace contextRef="#ctx0" brushRef="#br0" timeOffset="2340">3055 907 155,'41'-40'265,"-1"9"-242,-6 9 43,-10 5-3,3 15-44,8 2-14,8 4-5,-2 21-32,8 8-93,-3 6-168</inkml:trace>
  <inkml:trace contextRef="#ctx0" brushRef="#br0" timeOffset="2670">4356 994 497,'-9'0'88,"-17"-4"-73,12-1 7,12-3 2,2 6-17,19 0-6,32-2-1,11 0-1,9 2-19,-11 2-51,-3 0-42,-18 0-126</inkml:trace>
  <inkml:trace contextRef="#ctx0" brushRef="#br0" timeOffset="2825">4425 1224 348,'-24'26'138,"13"-11"-124,4-13 25,7-2-7,0 0-17,26-4-11,26-6-5,18-5-1,5 3-51,0 3-118</inkml:trace>
  <inkml:trace contextRef="#ctx0" brushRef="#br0" timeOffset="3172">5498 300 371,'-3'-62'17,"3"6"-11,10 10 52,10 16-2,7 5-31,13 6-9,3 11-6,8 8-4,-3 0 8,-13 35-1,-2 19-1,-20 10 5,-6 10 2,-7 7-3,0-4 1,-20-7-6,-16-4-1,6-7-8,-4-8-4,-5-1-35,0 1-58,9 4-104,5 3-155</inkml:trace>
  <inkml:trace contextRef="#ctx0" brushRef="#br0" timeOffset="3433">5668 1491 295,'6'31'139,"2"-15"-127,-4-12 75,-4-4-55,0 0-33,0-6-85,7-10-161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30.0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3499 495 169,'2'-11'12,"3"9"15,-3 2 43,-2 31 4,0 50-18,-2 16-4,-3 26-9,5 19-16,0 16-2,5 11-5,14 1-6,-1 0-3,-2-11-2,-3-8-3,4-1 1,-4-18 2,2-5-2,0-18-7,0-16 1,-9-18-2,3-17 1,-2-17-20,-7-13-36,2-10-57,-2-10-62</inkml:trace>
  <inkml:trace contextRef="#ctx0" brushRef="#br0" timeOffset="607">99 2965 9,'-32'10'105,"2"-2"-50,12-5 5,4-3-2,6 0-18,8 0-13,0 0-17,15-7-4,42-9 3,40-9 5,29-2-8,26-2-4,11 4-3,1 7 2,9 5 0,4 9 0,12 4 0,23-2 4,22 2 13,33-6 4,37-5-4,26-9-8,29-5-1,4-8-8,19-4 1,16-3-2,3 0 1,-9 3 5,-24 6-1,-30 10 14,-36 7-2,-15 14-9,-22 0-2,-8 13-4,-19 13-1,-24 4-2,-25-1 0,-35 0-7,-34 0-33,-42-1-32,-42-3-30,-33-13-53</inkml:trace>
  <inkml:trace contextRef="#ctx0" brushRef="#br0" timeOffset="1469">90 2505 270,'-48'-2'5,"25"-20"10,4 5 27,14 9-5,5-1-18,0 3 13,24-4-13,8-3-3,14 5-4,12 2 0,4 6-6,20 0-5,6 0 0,16 0-1,3-15 1,9-7-1,1-10 0,3-11 0,2-11-1,7-6 1,4-10-9,1-1-6,-3 7 4,-3 0 2,0 4-4,-6 4 10,0-2 3,2 0-1,0-6 1,3-7 0,-5-1-4,-5-9-8,-7 9 3,-8-1-9,-8-1 4,-15 6-1,-6 5 11,-6 5 3,-16 15 2,-6 8 1,-5 7-2,-3 12 1,-3 2-2,-2-1 2,0 5 6,3-1 0,5 3 2,-4 8-1,12 0-3,-2 0 2,4 0-2,16 6 12,-4 11-12,7-1-3,6 1 2,4 4-3,2 5 1,3 6 1,1 5-2,3 4 0,0 1 8,6 1-5,2 5 11,9-5-3,0-1-3,4-1 10,0-1-11,2 5 7,-2-4-9,-1 3 0,-2-7 2,-1 7-3,-6-5 6,-1 2 9,0-1-6,3-3 1,6 3-4,-2-7-6,1 2-3,-7-4-1,-5-4 0,-4 0-1,-11-1 1,-15-5-4,-16-4-30,-14-3-36,-15-3-60,-17-9-89</inkml:trace>
  <inkml:trace contextRef="#ctx0" brushRef="#br0" timeOffset="7126">2056 1911 188,'0'-31'50,"0"6"-24,0 2 20,0 6 9,-3 12-18,-6 2-21,9-1 5,0 4-6,0 0-3,0 0 2,0 0 11,0 31 10,0 23-10,0 23-2,0 12-2,0 2 0,5-2-3,-1-4-6,3-7-6,-3-5-4,2-11-1,-4-6-1,0-12-1,-2-11-11,0-6-21,3-9-20,-3-6-42,6-3-109</inkml:trace>
  <inkml:trace contextRef="#ctx0" brushRef="#br0" timeOffset="8056">5530 1545 165,'-4'-7'24,"0"-3"14,2-1 0,-3 3 2,1 2-14,2 4-7,-1 2 9,3 0-6,0 0-1,0 4 24,0 31-8,0 11-5,0 20-8,0 4 1,3 5-7,1 0 4,3-3-6,-1-2-8,4 1 2,1-11-3,8-8 0,-5 1-4,2-9-1,-2-13-2,-5-2 1,-4-8-1,-1-9 0,1-3-1,-5-8-6,0 2-5,0-2 1,0 4-14,-5 5-6,-4 3-27,2-7-54,0 0-131</inkml:trace>
  <inkml:trace contextRef="#ctx0" brushRef="#br0" timeOffset="11241">808 2424 303,'0'-4'12,"0"4"-12,-32 0 15,-11 19 19,5 23-18,1-5-9,5-2-5,2 0 0,7-6-5,3 0-8,10-4-54,10-4-58</inkml:trace>
  <inkml:trace contextRef="#ctx0" brushRef="#br0" timeOffset="11458">1411 2263 323,'0'29'5,"-19"2"14,-19 9 50,-6 7-40,-4 7-24,4 4-3,17-9-2,-1-7-6,7-7-29,7-14-61,9-11-80</inkml:trace>
  <inkml:trace contextRef="#ctx0" brushRef="#br0" timeOffset="11645">1805 2215 216,'0'25'6,"-17"17"62,-19 14 22,-5 3-39,2 1-22,3 1-9,4-4-16,7-4-26,2-10-109</inkml:trace>
  <inkml:trace contextRef="#ctx0" brushRef="#br0" timeOffset="12297">6181 1963 367,'0'0'29,"0"10"-29,-16 19 11,-33 12 55,-25 5-41,17 6-16,4 0-8,19-15-1,6 0-19,14-14-69,9-15-98</inkml:trace>
  <inkml:trace contextRef="#ctx0" brushRef="#br0" timeOffset="12494">6558 2081 367,'-29'29'29,"-16"0"-24,-8 6 53,5-2-36,12 2-22,8-6-15,16-10-65,12-13-28,2-6-102</inkml:trace>
  <inkml:trace contextRef="#ctx0" brushRef="#br0" timeOffset="12643">6887 2101 339,'0'25'29,"-20"10"-14,-18 1 47,-7 3-42,-2 13-19,13-2-29,4-3-95</inkml:trace>
  <inkml:trace contextRef="#ctx0" brushRef="#br0" timeOffset="13273">6332 2029 319,'-13'6'65,"-3"21"-26,0-10 41,16-17-3,0-9-46,20-30-18,17-19-7,-5-27-4,3-12-1,-3-17-9,3-6-43,-5-15-55,0-8-43,2 3-31</inkml:trace>
  <inkml:trace contextRef="#ctx0" brushRef="#br0" timeOffset="13587">6996 153 188,'0'-21'153,"0"4"-130,0 7-1,0 0 24,0 10-26,0 0-9,-3 6 3,-3 29 13,-2 21-15,-3 11-4,-6 5-4,2 4-3,-2-9-1,4-16 1,2-13-1,-2-19 4,2-11-7,-3-8-6,1-8 1,-2-29 3,6-18 5,7 0 5,2 3 3,0 15 8,26 16-3,8 13 0,13 8-8,3 0-4,16 8-1,6 14 0,1 1-1,8-10-10,-10-11-27,-11-2-48,-23 0-50,-14-2-114</inkml:trace>
  <inkml:trace contextRef="#ctx0" brushRef="#br0" timeOffset="13977">6799 878 456,'0'14'43,"30"-10"-42,17-4 11,15-2 10,28-8-19,0-7-5,-7-1-64,-10 3-81,-22 11-125</inkml:trace>
  <inkml:trace contextRef="#ctx0" brushRef="#br0" timeOffset="14121">7233 977 323,'20'6'49,"8"-4"-42,2-2 37,12 0 9,1 0-17,-13 11-26,-5 7-4,-18 9 9,-7 15-4,-18 5-3,-22 13-1,-3 0 10,9-10 1,10-7-7,18-15 6,6-18-1,4-4-2,37-6-11,17 0-23,18-27-46,6-20-15,4-5-39,-5 2-74</inkml:trace>
  <inkml:trace contextRef="#ctx0" brushRef="#br0" timeOffset="23891">12893 838 95,'0'-66'112,"0"-4"-95,-9-1-4,-8 3 27,13 6-12,4 12-3,0 13-1,0 16 2,0 11-10,-3 10-3,1 0 5,0 27 14,2 39 13,0 37-7,0 36-8,2 18 5,26 9-13,2 0-11,4-11-6,7-14-2,-3-15 0,1-16-2,2-15-1,-5-10 0,-6-10-23,-4-19-36,-9-7-33,-17-12-61,-7-5-27</inkml:trace>
  <inkml:trace contextRef="#ctx0" brushRef="#br0" timeOffset="24491">9751 2493 247,'-4'2'33,"-15"13"-26,19-15 8,21 0-7,29-7 4,20-10-4,22-1 3,22-3 7,33 3-7,31-3 3,31 0-13,38 2-18,33-5-4,34-3 13,20-2 10,17-9 5,9 8 8,5 0 6,18-3-13,-8 4-9,-5 0-3,-26 2 5,-29 2 0,-35 3-7,-12 3 12,-20 11-6,-22 6 0,-24 2-5,-36 0-11,-30 8-34,-42 6-25,-34 1-133</inkml:trace>
  <inkml:trace contextRef="#ctx0" brushRef="#br0" timeOffset="25189">10064 1933 274,'-7'5'13,"-12"18"-19,17-17 8,2-6 40,23 0-2,23 0-9,16 0-9,10 0-8,3 0-7,11-2-6,-3-9-1,5-1 0,8-9 0,-2-1-8,7-16-5,-1-1-6,-8-7 7,-2-8-1,6-4 18,12-16-2,10-11-10,8-8-4,0-9-2,0 3-21,-4 8 21,-3 10 2,-9 11-2,-8 20 16,-5 17 12,-5 17-3,0 16-3,6 0 3,9 4-11,7 12-1,6 5-1,6 0 0,-6-3 3,2 5 3,0 0-2,-2 3 8,7 4 5,-8 7 0,6 0-3,4 5 7,4 5-7,8 5 1,11 0-2,4 4-2,7-3-1,6-5-4,3-2-2,-2-13-1,10-9 0,-12-3-6,0-13-11,-14-8-8,-20 0-44,-29-8-96</inkml:trace>
  <inkml:trace contextRef="#ctx0" brushRef="#br0" timeOffset="26073">11555 1764 306,'-21'-43'35,"-3"26"17,1 5-9,6 9-25,10 3 7,5 23 19,2 25-16,0 26-15,13 13-10,15 9-5,4-1-12,4-6-56,-4-2-73</inkml:trace>
  <inkml:trace contextRef="#ctx0" brushRef="#br0" timeOffset="26569">14448 1490 378,'4'-10'61,"2"-18"-61,-3 11 2,-3 17 40,-5 25-10,-9 30-18,-2 16-10,0 10-3,9 3-2,2-7-18,5-5-15,0-14-20,7-14-35,14-13-79</inkml:trace>
  <inkml:trace contextRef="#ctx0" brushRef="#br0" timeOffset="26786">14902 1570 342,'-48'30'31,"-9"6"-25,-3-1 50,2 12-11,5-3-34,16-3-9,12-16-5,14-8-31,8-9-46,3-8-31</inkml:trace>
  <inkml:trace contextRef="#ctx0" brushRef="#br0" timeOffset="26944">15066 1629 340,'0'11'24,"-14"16"24,-32 16 17,-16 9-34,7 0-22,8-13-10,23-14-18,16-17-48,8-8-16,28 0-79</inkml:trace>
  <inkml:trace contextRef="#ctx0" brushRef="#br0" timeOffset="27086">15515 1627 342,'22'0'28,"-22"0"46,0 9-5,-34 22-28,-14 10-20,-7-2-4,10 1-12,13-7-7,12-8 1,10-11-5,10-6-26,0 1-29,0-3-24,0 2-84</inkml:trace>
  <inkml:trace contextRef="#ctx0" brushRef="#br0" timeOffset="28031">10807 1911 333,'-32'-8'17,"-16"4"12,-16 4 42,15 0-31,-2 29-15,1 0-9,3 8-6,6-4-8,-3 4-2,7 5 0,5-5-9,14 0-23,9-6-11,4-12-28,5-11-18,2-8 14,35-2-149</inkml:trace>
  <inkml:trace contextRef="#ctx0" brushRef="#br0" timeOffset="28211">10881 1919 117,'62'-29'26,"-23"17"23,-22 12 30,-17 6-3,-10 29-4,-36 11-12,-16 14-9,0 4-19,4-2-23,15-10-7,13-13-2,14-14-6,7-19-50,9-6-9,13 0-31,36-37-45</inkml:trace>
  <inkml:trace contextRef="#ctx0" brushRef="#br0" timeOffset="28384">11210 1909 269,'26'-17'56,"-22"15"27,-4 2-14,-23 38-24,-23 17-9,-9 13-16,2 3-11,16-9-11,14-14-27,21-26-37,2-17 10,28-5-60,24-21-25</inkml:trace>
  <inkml:trace contextRef="#ctx0" brushRef="#br0" timeOffset="28512">11318 2108 155,'26'0'89,"-22"0"-14,-4 31-37,-26 14-26,-12 9-11,-1 0-73</inkml:trace>
  <inkml:trace contextRef="#ctx0" brushRef="#br0" timeOffset="28939">10952 2056 308,'-2'2'51,"-5"10"19,5-12 18,-2 0 10,-4 0-55,-1-16-30,-7-25-10,-2-22-1,-8-11-4,-4-15-6,-4-15-25,-7-24-49,1-21 45,-8-17 36,-3-4-24,0 13 2,-8 25-34,4 26-97</inkml:trace>
  <inkml:trace contextRef="#ctx0" brushRef="#br0" timeOffset="-68815.73">15017 1843 545,'-13'0'12,"-10"18"2,14-18 36,9-6-22,13-39-26,51-34-2,11-21-10,14-22-40,4-15-97,1 5-184</inkml:trace>
  <inkml:trace contextRef="#ctx0" brushRef="#br0" timeOffset="-68589.73">16143 58 327,'0'-33'42,"-14"16"-28,-7 9 38,4 8-14,-13 6-7,-6 33-9,-5 27-5,2 22 1,12 15-8,10 5-6,13-5-3,4-18 1,8-20-1,25-22 0,9-27-1,5-16 3,4-16-3,7-42-4,-7-25 3,-5-18 3,-28-5 1,-18-4 1,0 23 10,-32 23 8,-14 23-18,2 32-9,-2 9-23,0 27-42,10 31-91</inkml:trace>
  <inkml:trace contextRef="#ctx0" brushRef="#br0" timeOffset="-68018.73">16813 331 265,'-9'-6'75,"-8"-10"-106,-13 16 50,8 37 21,10 19-22,7 6-5,5 6-4,0-4-1,17-6-5,11-15-1,6-11 2,0-22 0,7-10-1,1-19-1,-7-24 2,-1-17 8,-13-11 17,-10 3 9,-11-8-12,0 9 1,-23 17-3,-13 13-23,1 18-27,-4 19-22,-5 3-24,10 36-29,6 8-124</inkml:trace>
  <inkml:trace contextRef="#ctx0" brushRef="#br0" timeOffset="-67710.73">17218 242 516,'7'-4'24,"-7"-9"-21,0 13 34,0 0-16,0 11-14,0 22-3,0 8 1,4 15-4,13-2 2,-1-2-2,2 0-1,5-5 0,-5-1 1,1-7-2,-8-4 2,-4-10-1,-7-2 0,0-9 6,-7-3-8,-25-7-13,-9-4-11,-3-4-47,-6-33-62,8-19-49</inkml:trace>
  <inkml:trace contextRef="#ctx0" brushRef="#br0" timeOffset="-67471.73">17255 77 285,'45'-32'25,"11"12"-25,8 11 9,1 7-5,-2 2 1,-9 0-7,-10 15-47,-14 5-49</inkml:trace>
  <inkml:trace contextRef="#ctx0" brushRef="#br0" timeOffset="-67314.73">17747 219 113,'0'0'179,"-2"15"-166,-21 18 36,-5 13 5,0 13-32,6 4-7,8-1 0,12 0-7,2-8 4,4-11-3,24-12-1,4-18 0,2-13-2,6 0-4,1-21 1,-2-23-1,-1-12 1,-12-12 4,-5-11 5,-14 1 21,-7 9 24,0 13-17,-18 19-16,-7 19-25,-10 9-7,3 9-13,-8 17-34,2 18-37,5 13-72,12-3-161</inkml:trace>
  <inkml:trace contextRef="#ctx0" brushRef="#br0" timeOffset="-66967.73">18429 294 404,'0'0'-28,"0"0"25,-23 10 31,2 21-6,5 13-8,9 4 4,7 3 3,0-1-9,10-7 0,12-10 5,3-12 17,7-12 12,11-9-18,2-21-3,6-31-4,-5-14-1,-7-7 6,-21-2-12,-16 7-9,-2 17-9,-30 7-13,-24 21-34,-20 21-35,-18 2-48,-9 31-285</inkml:trace>
  <inkml:trace contextRef="#ctx0" brushRef="#br0" timeOffset="-58723.73">14760 1480 105,'0'-2'18,"0"-2"-18,0 2 23,0-6 16,0 4-6,0 1-14,0 3 0,0 0 2,0 0 1,0 0-1,0 0 0,0 0-1,-12 0-9,-6 13 10,-10 10-5,1 8-12,-1-2-7,-4 1-22,8 6-34,-3-5-50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47.5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51 367 331,'-8'1'62,"-12"8"-46,4-3 25,9-4-2,7-2-20,7 0-10,32 0-8,18-6-2,1 2-14,-1 0-41,-1 1-30,-3 2-76</inkml:trace>
  <inkml:trace contextRef="#ctx0" brushRef="#br0" timeOffset="205">684 25 303,'22'-12'41,"-1"1"-35,-4 9 30,-4 2-11,4 0 3,-10 23-5,1 12-5,-3 6 1,-5 3-7,0-1 5,-7-1-3,-20 1 6,-10-3-6,-2-1 6,4-1-2,3-5-5,11-5 0,7-3-7,5-6-5,7-6-6,2-3 3,0-4 0,23 4-2,14-1 0,2-3-1,3-4-21,3-2-12,2 0-16,-6 0-19,-2-8-55,-9-7-136</inkml:trace>
  <inkml:trace contextRef="#ctx0" brushRef="#br0" timeOffset="540">642 334 344,'-9'0'174,"-5"0"-169,14 0 1,3-7 29,29-5-20,16 4-6,10 5-7,13 3-3,3 0-36,-3 0-90,-1 0-236</inkml:trace>
  <inkml:trace contextRef="#ctx0" brushRef="#br0" timeOffset="1388">1346 356 145,'0'-35'89,"0"0"-58,-11 19 35,-10 7-21,8 9-35,-6 0 6,-3 23 18,-2 20-4,1 13-11,2 6-14,-1 3 0,1-5-4,4-11 0,2-11-1,6-14 1,1-15 1,1-9-13,3-2 11,-3-32-1,7-7 5,0-9 2,5 5 6,18 12-1,1 14 5,10 13-1,4 6 2,6 6-10,2 17-6,0 4-2,-2 0-7,-3-4-43,-2-5-19,1-3-60,-10-5-119</inkml:trace>
  <inkml:trace contextRef="#ctx0" brushRef="#br0" timeOffset="1757">1012 864 389,'-11'22'104,"11"-7"-114,0-11 23,26-4 20,29 0-25,18 0-7,6-4-2,3-2-26,-8-3-62,-16 9-75</inkml:trace>
  <inkml:trace contextRef="#ctx0" brushRef="#br0" timeOffset="1927">1243 1050 371,'0'0'51,"13"0"-50,15-8 21,2-3 10,10 7-19,-8 4-7,-10 0 1,-10 17 0,-12 14-2,0 10-3,-32 7 7,-12 2 0,3-1 13,9-8 13,6-16-6,15-10-13,11-11-1,0-2 5,30 2-16,28-4-1,13 0-5,4 0-23,6-14-28,-12-1-44,-9 5-90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0:59.8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0 418,'2'12'62,"0"-2"-50,-2-7 1,0-3 17,0 2-22,0-2-13,0 0-34,0 0-48,0 0-75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7:04.2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60 365 251,'-4'-60'26,"-17"-34"-12,14 26 71,7 4-29,19 21-31,22 16-6,-4 25 4,0 2 6,-2 33-14,-6 23 3,-8 6-7,-7 4-11,-5-2 1,-3-14-1,0-15-12,-6-14-31,0-13 10,0-8 0,0 0-23,-10-6 40,-13-9 14,3 9 20,-1 6 21,0 0-5,1 34-11,-1 9-14,5 13-1,6-3 1,10-5-9,0-12-6,0-10 12,12-9-6,10-9 2,8-8-12,6 0-13,0 0-4,1-8 4,-5-5-18,0 3-14,-6 4-14,-5 0-25</inkml:trace>
  <inkml:trace contextRef="#ctx0" brushRef="#br0" timeOffset="426">10 483 476,'-5'0'28,"-9"0"-22,14 0 40,0 0-7,30 0-27,30 0-12,16 0-1,11 0-27,3-21-51,-7 5-53,-10 4-83</inkml:trace>
  <inkml:trace contextRef="#ctx0" brushRef="#br0" timeOffset="697">781 309 493,'-2'-4'10,"2"-2"2,0 2 17,9-3-15,25 5-14,10-4-8,6 0-25,-8 2-36,-7 4-47,-16 0-92</inkml:trace>
  <inkml:trace contextRef="#ctx0" brushRef="#br0" timeOffset="840">758 456 310,'-14'12'76,"14"-3"-57,0-5 49,11 0-10,26-2-43,10-2-12,6 0-4,4-4-25,-15-8-58,-10 7-151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0:59.1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25 493 168,'-2'0'30,"-3"0"-6,0 0 39,-4 0-4,5 0-16,4 0-7,0-2-3,0 0 0,0 2-14,0-2-12,0 2-5,0-2 10,11 2-8,15-5-3,10 0-2,11-6-57,-6-1-5,-5-1-23,-3 5-49</inkml:trace>
  <inkml:trace contextRef="#ctx0" brushRef="#br0" timeOffset="396">531 155 173,'0'-37'8,"0"2"27,-7 4 36,3 6-23,0 11-11,1 5-17,3 5-13,0 4 3,0 8 25,0 30-11,3 24 3,1 10-13,-2 7-2,-2-2-4,5-9-4,1-8-4,7-11 0,-2-7-21,1-11-43,-3-10-32,0-5-86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00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68 323,'0'-37'15,"-6"16"15,-15 11 24,3 10-33,-10 0 4,3 29 5,-8 20-3,4 17-4,3 19-10,15 11-5,11 5-4,0-6-4,16-8 0,18-14-1,4-15-3,3-19-7,7-16-5,-4-13-4,4-10 1,-11-12-4,-12-27 4,-11-17 0,-14-2 12,-5-1 16,-29 14 4,-15 14 4,-2 14-14,8 16-2,-3 1-1,13 16-3,7 15-2,7 0-17,8-2-21,11-8-23,9-7-12,34-12-68</inkml:trace>
  <inkml:trace contextRef="#ctx0" brushRef="#br0" timeOffset="387">638 167 360,'0'-2'70,"0"2"-69,0 0 9,0 0 46,0 27-16,8 17-19,11 12-5,1 3 2,8 4-8,0 1-3,-1-6-3,3-4 0,0-5-4,-6-5 2,-7-7-1,-7-8 0,-5-6 0,-5-9-2,0-5 9,0-3-7,-19-2-6,-22-2-5,-15-2-19,-6 0-44,-2-31-35,0-19-57</inkml:trace>
  <inkml:trace contextRef="#ctx0" brushRef="#br0" timeOffset="654">722 76 309,'67'-22'39,"4"1"1,-11 4 8,-4 9-24,-13 8-26,-13 0-22,-16 0-63,-11 0-151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17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6 509 330,'-3'4'33,"1"21"-33,2-18 16,0-7 27,0-7-30,7-28-12,11-19-1,7-18-1,-2-5-2,-4-1 0,-3 7 8,-4 11-1,-5 13 14,-5 15 30,0 24-13,-2 4-26,0 4-7,2 2 3,1 33 16,-3 27 7,2 23-10,0 11 1,0 1-7,6-4-3,3-2-3,-2-10-3,8-21-1,-9-13-2,-1-15 1,-2-18-2,-2-1-17,-3-12-12,0-1-19,2 0-58,0 0-101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02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22 427 223,'0'-2'62,"-3"-4"-12,1 0 11,-5-9-17,4-2-8,-3-12-17,6-6-15,0-6-1,0-13 0,0 0-1,4 2-4,-2 9 2,6 8 0,-6 12 2,-2 14-4,0 3-3,0 6-5,0 0 19,0 9 13,0 36-5,0 20-10,0 15-2,0 9-4,0-4-2,0-6-3,7-7-37,2-14-53,5-12-52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02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0 717 429,'0'4'66,"0"9"-68,0-13 10,0 0 0,0 0-34,0 0-82,0 0-117</inkml:trace>
  <inkml:trace contextRef="#ctx0" brushRef="#br0" timeOffset="249">433 44 311,'-14'-10'52,"-11"-17"-37,-3 20 7,0 7 18,3 0-3,-3 25-1,-8 21-8,8 16-7,8 21-6,10 12-12,10 3 0,0-8-11,19-11-2,17-15-7,15-20-2,-3-17-6,8-15 6,-10-12 2,-5 0 7,-13-16 5,-19-15 5,-9-7 4,-16 1 13,-28 6 11,-4 12-17,-1 15-4,4 4-6,10 0-7,10 19-42,8-3-27,17-1-64,3-5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03.4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21 282 353,'0'-16'76,"0"3"-64,-4 7 4,2 6 28,2 0-23,0 2 12,0 29-15,19 15-5,4 8-3,1 1-5,-2-1-1,3-4-2,-1-2-2,-7-7 1,0-3 0,-6-8 0,-3-3 0,-6-4 2,-2-6 1,0 0-1,-17-3-7,-17-2-13,-15-5-28,-1-7-51,-7 0-50</inkml:trace>
  <inkml:trace contextRef="#ctx0" brushRef="#br0" timeOffset="261">32 117 196,'62'-40'204,"2"9"-168,-8 6 4,-5 9-19,-6 12-21,-10 4-17,-14 0-62,-3 0-91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05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533 176 111,'-2'0'36,"-3"-6"5,1-12 22,-6-7-1,-4-4-15,0-9-6,5 13 15,0 7-22,5 7-18,-2 5-9,2 6-10,-7 0 6,-6 13-2,-7 28 0,-4 15-1,-4 10 1,6-1 0,3-7-1,2-9 0,5-12 0,0-5 2,2-16-2,2-8-15,-3-8 2,-4 0-1,-1-20-5,3-12 23,8-5 13,9 2 8,0 6 4,0 7-7,0 11-13,18 9 1,5 2 9,12 0-11,7 10-1,6 11-5,9 6-1,8 0-2,3-6-16,-2-5-19,-6-7-27,-13-9-52,-12 0-50</inkml:trace>
  <inkml:trace contextRef="#ctx0" brushRef="#br0" timeOffset="473">10 599 360,'-12'12'78,"12"-6"-67,5-6 32,39 3-6,18-3-25,14 0-10,13 0-5,3-7-40,-13 1-49,-17 4-45</inkml:trace>
  <inkml:trace contextRef="#ctx0" brushRef="#br0" timeOffset="653">325 816 352,'0'2'25,"0"0"6,24 5 18,15-3-18,3 6-14,-6 2-17,-8 0-5,-8 5 6,-10 2 8,-10 4 6,0 6-10,-23 4 2,-16 4 1,-8 4 5,11-3 4,6-5-3,11-8-8,14-4-4,5-9 3,0 1 1,5-1 11,23-2-12,14-4-8,12-6-6,10 0-7,6-6-31,-8-12-22,-6 1-21,-26 6-85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22.8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22 507,'13'-10'70,"-11"-1"-67,-2 10 0,0 1-13,0 0-75,0 0-86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13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59 746 184,'-15'8'30,"-4"21"-23,8-20 36,-1-9 17,10 0-11,2 0-11,0 0-3,0 0 4,0 0-13,0 0-23,0-15-34,0-24 7,0-28-8,0-15-16,4-16 16,19-5 5,5 3-4,-5 15 23,-5 21 12,-1 31-4,-13 20 2,1 13 28,-1 0 17,-4 34-20,0 21-9,0 22 4,0 12-7,0 6 1,-7 1-12,-2-7-2,1-8-3,-2-5-7,7-9-26,3-9-15,0-13-17,0-9-73</inkml:trace>
  <inkml:trace contextRef="#ctx0" brushRef="#br0" timeOffset="377">617 89 323,'18'-47'50,"-14"24"-27,-4 23-31,0 0 29,0 8-1,0 20 1,0 19-6,0 11-2,0 2 5,10 8-11,16-3-2,1 0-1,2 4-2,-1-9-3,0 0 3,-5-6-2,-4-6 0,-8-9 1,-6-10 0,-5-6 3,0-7-1,-18 5-2,-20 0 0,-12-1 2,-3-9 3,9-7 17,5-4-1,13 0-4,6-19-8,4-10-6,5-12-4,11-15-3,2-21-2,32-12-2,19-4 6,9 2 1,-2 10 1,2 15-1,-6 12-1,-15 6 1,-18 17 2,-9 11-1,-14-3-1,-12 8-1,-20-5 3,-10 5-1,8 3-10,2 2-39,-3 7-36,8 3-17,6 0-118</inkml:trace>
  <inkml:trace contextRef="#ctx0" brushRef="#br0" timeOffset="1366">1542 642 280,'-25'-8'46,"9"-4"-4,9 3 25,7 5-17,0 0-24,0 0-14,11 0 5,37-2 2,17-5-8,22-1-4,11 1-7,-9 1-5,-13 4-25,-16 2-65,-14 4-55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15.5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45 641 241,'-9'4'112,"-8"0"-97,8-4-5,5-26 4,4-18 4,0-16-3,0-10-10,0-3 2,9-4 6,-3 7 0,0 10-8,-4 19 5,-2 20 5,2 15 1,0 6-3,-2 0 5,0 16-8,0 34 8,0 25-8,0 20-3,0 9-6,0-3-3,3-6-23,3-8-48,-1-16-52,3-11-130</inkml:trace>
  <inkml:trace contextRef="#ctx0" brushRef="#br0" timeOffset="310">508 685 298,'0'2'243,"7"4"-274,-7-6-12,0 2 31,0 2-82,0 3-149</inkml:trace>
  <inkml:trace contextRef="#ctx0" brushRef="#br0" timeOffset="510">1118 2 411,'-44'0'30,"-4"0"-26,-3 0 32,17 24 27,-6 12-30,8 13-15,14 12-6,6 11-3,12 11-7,0 2-3,21-5-5,17-13-8,18-18-16,2-13 0,4-20-12,-9-16 0,-2 0 21,-12-25 12,-16-14 11,-21-5 4,-2 9 36,-32 12-5,-19 15 2,-7 8-21,-2 0-13,10 25-5,11 6-11,15 2-30,18-4-21,6-6-47,21-6-42</inkml:trace>
  <inkml:trace contextRef="#ctx0" brushRef="#br0" timeOffset="879">1506 206 452,'0'-1'29,"0"1"-32,0 0 10,0 0 31,0 14-8,17 19-7,4 10-4,6 1-2,3 6-9,7-5-1,-5 5-3,-4-7-1,0 1-1,-1-5 0,-13-1-1,-3-5 2,-11-2-1,0-2-1,-5-3 2,-27-1-15,-11-2-23,-13-4-33,-12-13-45,-9-6-74</inkml:trace>
  <inkml:trace contextRef="#ctx0" brushRef="#br0" timeOffset="1126">1412 234 306,'62'-58'142,"0"10"-95,-9 12-18,-2 16 0,-1 11-25,-5 9-17,-7 0-46,-3 9-110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17.0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55 290,'-2'-5'91,"0"-11"-73,2 14-1,0 2 29,28 8-9,11 23-5,6 11-20,10 1 1,3 5-8,-2-5-5,-11-6 1,2 1-4,-13-7-43,-11-6-27,-7-7-29,-6-7-91</inkml:trace>
  <inkml:trace contextRef="#ctx0" brushRef="#br0" timeOffset="249">414 0 339,'0'0'86,"-16"15"-74,-18 18 25,-11 9 17,2 11-36,-12 8-19,6 3-10,3-2-67,7-6-62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24.9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145 153 114,'0'-4'39,"0"-2"18,-4 2 23,-7-5-15,-4-5 5,6 3-5,9 3-4,-2 2-21,2-4-9,0-5-17,5-1-12,25-1-3,11 0 1,10 9-5,2 8-11,-5 0-6,-9 33 8,-15 15 11,-20 14 5,-4 2-3,-14 3 7,-14-9 1,0-19 2,-2-10-5,17-15-2,2-10-9,11-4-27,0 0 17,20-4-5,26-14-6,8-1 14,2 11-5,-5 8-7,-12 10 9,-16 32 14,-10 5 9,-13 7 10,0-4 11,-17-5 18,-9-9 4,-4-11-5,3-7-17,-5-12 1,2-6-9,6 0-10,2-2-12,8-11-26,3 1-45,2 6-69,1 2-157</inkml:trace>
  <inkml:trace contextRef="#ctx0" brushRef="#br0" timeOffset="532">28 955 504,'-25'-11'20,"23"5"-6,2 0 18,7 4 7,34-6-17,25 3-11,20-1-3,22 0 2,4-5-8,6 3-3,-12-2-29,-16 3-56,-19 7-76</inkml:trace>
  <inkml:trace contextRef="#ctx0" brushRef="#br0" timeOffset="1095">33 1681 204,'0'-31'146,"0"21"-121,-8 8-7,8 2 27,0 6 15,3 29-35,13 21-3,3 17 1,-1 7-5,5 7-9,-4-4-4,-3-2-1,0-9-4,-2-10 1,0-16-1,-7-13 0,-1-16-3,-1-9 3,-5-8-8,0 0-18,-3-37 12,-12-23-3,5-25-9,6-23-8,4-16 12,0-9 8,0-1 19,14 10 2,-5 14 6,2 18 10,1 22-1,-5 22-7,-1 18-1,3 11-2,3 7-2,11 3 1,14 7 1,15 2 0,16 0 0,20 0-5,8 0 0,7 0-1,4 0-4,-13 0-3,-9 0-27,-14 0-36,-15 4-61,-17 19-141</inkml:trace>
  <inkml:trace contextRef="#ctx0" brushRef="#br0" timeOffset="2510">491 1812 258,'2'-3'138,"16"-11"-115,-1 8-8,-11 6 58,-6 15-30,0 26-32,0-4-11,0-1 0,5-6-2,18-3 4,7-8 1,7-7-2,5 1-1,-1 1 1,-9 7-1,-7 6 4,-7 12 2,-3 9-2,-4 4 7,-11 5 4,0-3-1,0-8 3,-9-11-5,-8-12-5,-5-6-3,-10-9-6,-6-8-11,-5 0-27,2-13-34,3-18-50,-1-10-48</inkml:trace>
  <inkml:trace contextRef="#ctx0" brushRef="#br0" timeOffset="2820">449 1872 156,'23'-15'230,"3"-1"-186,2-3 13,1 1-4,10-1-37,8 6-15,1 7-4,0 6-25,2 0-19,-1 17-16,4 9-21,0 3-34</inkml:trace>
  <inkml:trace contextRef="#ctx0" brushRef="#br0" timeOffset="3028">1243 1791 198,'0'-12'90,"0"3"-38,0 5 38,-7 2-24,-4 2-32,-5 0-8,-2 17 6,-10 22-5,5 19-3,7 8-10,6 9-7,10 4-4,0-5-5,19-8 3,13-10-15,1-14-7,5-16-6,2-17 18,6-9-9,-10-13 9,-3-26 9,-15-7 3,-18 3 15,0 8 7,-30 14-6,-13 11-2,-3 10-5,-1 0-13,10 16-11,7 13-39,15 5-53,15 3-121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0:55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0 142 325,'15'10'27,"0"3"-32,-11-5-7,-4-6 5,0 0-18,0 0-80</inkml:trace>
  <inkml:trace contextRef="#ctx0" brushRef="#br0" timeOffset="34085">722 28 295,'5'-11'23,"-3"1"-13,-2 8 37,-21 2-2,-9 23-17,-8 12-3,-11 19 2,3 0-7,-11 6-4,1-4-6,7-6-1,2 1-3,12-8-3,14-3-2,9-5-7,12-1 2,0-1 14,38 0-5,24-5-2,20-9-2,18-10-22,7-9-43,0 0-72,-15 0-172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07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2200 19 155,'0'-6'130,"16"-4"-118,-16 1-14,0 5 12,0 4 0,0 0 1,-10 13-7,-22 17 1,-13 26-1,-20 19-3,-9 18-8,-6 21 7,-10 15-3,-6 24-4,-13 23 4,1 18 6,2 16 0,3 15-3,-1-1 2,1-3 1,-13-3 0,1-17 1,-7-13 0,-2-6-2,4-4-1,9-8-5,10-8-40,9-7-12,11-17 39,17-21 15,25-31-51,33-36-112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1:30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2557 337,'-7'50'8,"2"-11"-6,5-10 15,-3-6 18,3-9-4,0-8 5,0-6 9,0 0-15,12-10-17,16-37-10,4-34-3,11-35-4,4-31-4,3-23-11,3-19-10,0-20-1,-2-12 0,-7-15-2,-6-9 28,-2 3 11,-12 19 7,-3 34 10,-12 40-5,-6 45 0,-3 32 1,0 33 9,0 20-4,0 9-14,0 10-5,0 0 3,-14 41-9,-7 40 0,3 39 1,0 25-1,11 2 0,7-13-1,18-32-4,14-36-7,8-32 15,3-30 3,1-13-10,6-49-4,-1-29-1,-4-25 7,-2-10 2,-14-4-2,-3 4 1,-8 20 9,-4 30 19,-12 35 10,-2 26-26,0 11-8,0 19 0,0 39 2,0 33 3,0 21-6,9 4-2,23-13-3,9-20-3,15-29-29,6-31-37,8-23-126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16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348 89 201,'4'-17'73,"13"-1"-44,-4-5 28,-3 8 14,-1 5-27,0 4-21,-5 2 1,-4 2-3,0 2-5,0 0-5,0 0-2,0 0 3,0 22-8,-9 16-2,-25 13-1,-7 14 0,-10 1 1,0 6-1,-1-1-2,-1-3 4,8-1 0,9-5 0,10-17 1,15-5-3,11-14 1,0-3 10,19 2 0,26-6-6,22-7-3,21-3-5,16-9 0,-1 0-11,-9 0-19,-11 0-30,-21 18-78,-20 7-154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21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54 753 325,'-12'8'53,"1"3"-39,-5-7 16,6-4 5,10-12-30,-2-20-9,2-15-17,0-28 1,19-6-5,6-9 12,-3 7 7,-7 2 3,-9 19 8,1 8 6,-5 21 7,-2 16 7,0 11-19,0 6 5,0 6 20,0 40 2,0 26-12,0 22-6,0 13 0,5 1-10,2-6-6,0-8 0,2-4-10,3-12-33,-1-11-13,6-26-34,3-10-93</inkml:trace>
  <inkml:trace contextRef="#ctx0" brushRef="#br0" timeOffset="331">732 200 421,'13'-22'14,"-9"22"-11,-4 0 35,9 33 12,8 12-25,-4 11-14,8 5-2,9 1-1,2 4 2,2-4-5,5-4-3,-4 0-3,-5-10 2,-14-3-1,-5-10 1,-4-8 10,-7-11 2,0-5-1,-20-9-8,-22-2-3,-20-8 0,-7-30-1,-2-13-3,7-24 4,24-3 1,24 1 3,16 0 6,7 11 0,32 2-5,18 0-4,1 14-2,0 5-1,-13 9 2,-15 9-1,-11 11 1,-15 3-1,-4 3-17,0-5 2,-25-3-3,-12-1-2,3 7-33,-5 8-30,-1 4-27,10 2-18</inkml:trace>
  <inkml:trace contextRef="#ctx0" brushRef="#br0" timeOffset="870">1800 48 391,'8'0'34,"-8"-9"-32,0 9 54,0 22 5,0 20-18,0 14-16,-8 10-7,6 7-4,2-1-8,0-1-5,0-1-2,0-12-1,12-10 0,-1-13-28,6-6-42,-8-11-36,-9-11-4,0-5-94</inkml:trace>
  <inkml:trace contextRef="#ctx0" brushRef="#br0" timeOffset="1081">1589 474 485,'-23'-6'59,"11"1"-32,5-1 26,7 6-23,0 0-13,35-4-8,23 0-6,25-9-5,11 5-33,7-6-91,1-1-112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22.5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18 516 421,'-6'-19'2,"6"-22"5,0 4 49,0-11-3,2-4-20,-2-14-11,0 2-9,0 2-1,0 12 1,-9 15 1,6 17-8,1 13-6,2 5 0,0 2 8,0 39 10,2 24-10,14 18-5,1 10-1,1-2-4,-2-2-13,2-4-32,-1-11-39,-6-5-38,3-11-120</inkml:trace>
  <inkml:trace contextRef="#ctx0" brushRef="#br0" timeOffset="458">866 75 429,'-37'-6'30,"-5"-9"-30,7 15 8,8 3 45,-1 34-19,0 16-2,8 16-11,16 9-9,4-1-8,0-2-2,28-9-2,8-10-4,10-17-4,7-16-4,5-17 6,-3-6-5,-14-10-7,-15-19 13,-20-11 5,-6 5 4,-23 6 4,-25 11 4,-7 14 3,-5 4-8,13 0-10,15 6-36,17 8-52,15 0-66,9 1-67</inkml:trace>
  <inkml:trace contextRef="#ctx0" brushRef="#br0" timeOffset="789">1180 243 537,'-4'8'15,"0"5"-14,4-3 36,0 15-2,2 6-13,23 6-11,7 7-1,7-1-4,10-1-1,-8-8-2,3 0-2,-11-5-1,-8-8 0,-9-5 1,-12-4 1,-4 5 7,0-1-1,-23 5-7,-16-4-2,-4 2-8,-6-7-21,-2-12-22,10 0-40,-5-19-78</inkml:trace>
  <inkml:trace contextRef="#ctx0" brushRef="#br0" timeOffset="1044">1307 94 495,'19'-25'40,"43"2"0,-18 2 12,4 7-41,-4 6-12,-7 5-19,-5 3-88,-4 0-173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23.9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1060 478,'20'-8'12,"8"8"-1,-12 17 39,16 34-16,15 1-14,10 8-14,2 0-5,-3-8-3,-1-1-28,-6-11-45,-8-13-70,2-9-196</inkml:trace>
  <inkml:trace contextRef="#ctx0" brushRef="#br0" timeOffset="181">552 1168 531,'-11'-5'31,"-6"5"-24,-19 0 37,1 24-24,-11 17-19,-18 11-14,4 7-63,6 6-86,13-1-202</inkml:trace>
  <inkml:trace contextRef="#ctx0" brushRef="#br0" timeOffset="614">1639 240 147,'9'-44'155,"18"-5"-131,20-11 26,15 21 24,9 7-25,-25 16-23,-4 16-6,-12 0 2,-17 39 6,-13 21-7,-7 15-10,-27 7-7,-1-9-3,12-11-2,12-20 0,11-11-2,0-8-16,22-5 5,25-2 3,15-1-1,2-2 3,-4 1 6,-11 9-2,-17 4 6,-21 8 10,-11 2 8,-13 1 6,-31-5 3,-4-11 4,-5-7-11,-3-13-15,5-2-6,6-2-11,17-15-48,11 3-54,17 1-134</inkml:trace>
  <inkml:trace contextRef="#ctx0" brushRef="#br0" timeOffset="1060">1183 1145 441,'-23'4'74,"23"-4"-76,28 0 18,55-8 23,50-5-12,40-1-8,36-1-4,25-6-7,10 3-7,-2-1-3,-11 5-15,-24 4-85,-35-1-141</inkml:trace>
  <inkml:trace contextRef="#ctx0" brushRef="#br0" timeOffset="1561">1622 1596 192,'-9'-37'78,"-2"16"-18,-5 9-3,11 8-21,5 4-24,0 2 31,0 39 3,5 24-15,18 28-14,2 16 1,5 14-8,0-8-8,5-7 0,-8-13-2,3-14 1,-10-25-1,4-21-4,-13-18-9,-6-15 9,-5-2-30,0-40-3,0-30 12,-2-31 1,-12-21-17,-5-13 9,8-2 18,2 5 17,2 16 9,7 17 1,0 22 5,0 21 11,0 15-1,18 13-5,16 10-5,17 7-3,20 10-7,23 1-1,26 0 0,23 0 1,18 0 3,14-9-3,9-11-6,-15-3-4,-34 8-25,-47 13-38,-42 2-31,-46 21-2,-5 16-121</inkml:trace>
  <inkml:trace contextRef="#ctx0" brushRef="#br0" timeOffset="2114">2214 1915 276,'0'-6'179,"5"2"-156,-5 4-16,0 14 51,0 26-29,0 11-4,11 9-5,12 5 1,16-3-6,-5 0-10,11-6-3,-4-11-1,-5-5 0,-2-13-3,-12-9 4,-8-10-2,-14-1 1,0-7 5,0 0-1,-28 0-5,-10 0 0,-20 0-9,-2-8-20,5-9-21,-10-8-52,8-10-85</inkml:trace>
  <inkml:trace contextRef="#ctx0" brushRef="#br0" timeOffset="2385">2208 1733 302,'56'-31'129,"14"8"-115,-6 4 14,-2 11-24,3 8-14,-12 0-36,-5 7-29,-4 17-102</inkml:trace>
  <inkml:trace contextRef="#ctx0" brushRef="#br0" timeOffset="2558">3091 1694 317,'-12'-7'58,"-15"7"-26,-14 0 38,2 21-16,-8 24-21,4 12-12,8 15-11,12 3 1,9 5-4,14-3-9,0-3 4,30-9-3,7-12-17,11-17 7,8-22-6,1-14-3,5-10 8,-6-31 13,-13-14 2,-26 2 18,-17 7 14,-10 11-11,-38 17 12,-5 15-15,-3 3-16,1 19-8,9 20-25,8 3-62,14-1-109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17.1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2543 454,'9'9'48,"-4"-1"-32,-5-8 25,0 0-17,0 0-42,0 0-84,-5 4-150</inkml:trace>
  <inkml:trace contextRef="#ctx0" brushRef="#br0" timeOffset="27646">15222 0 396,'-99'44'44,"26"5"-35,-1 16 4,23 28 23,-9 31-8,14 25-11,14 15-12,21 0-2,11-9-5,39-14-17,21-19-21,20-27-21,19-31-14,9-29-22,10-33-123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3:31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2088 598 106,'-13'0'-1,"-3"0"-94</inkml:trace>
  <inkml:trace contextRef="#ctx0" brushRef="#br0" timeOffset="494">19 0 270,'-6'33'6,"-6"2"7,12 1 32,0 15-1,3 16-6,22 5-6,5 8-5,9-1-14,4-2 4,6-2-1,4-7-7,2-6 2,-4-6-7,0-5 0,-4-7-4,2-7 1,2-12-3,-1-6-2,8-11 10,2-6-5,-1-2 6,6-4 4,11-25-3,14-12 4,13-13-4,19-12 4,19-7-5,4-2-5,-1 9-2,-9 13 1,-20 17-2,-12 15 1,-9 13 0,-6 8 0,-3 4 0,3 25 0,4 4 2,7 5 0,-1 1 1,-6 2-1,-9 5-2,-2 1 2,-5 8-4,-14 3 2,-4 4 0,-20 4-5,0 5 1,-20-8 1,-6 4 0,-10-5 2,-2-9 0,0-7 1,0-15 1,0-10-1,0-14 1,0-6-4,0-1 3,0 0-5,5 0 2,15-22-1,24-20-4,18-12-5,14-12 5,21-7 10,15-1-3,8-3 2,4 5-2,6 8 1,-6 10-2,-12 10 3,1 14-2,2 6 1,1 10 1,1 8-2,-2 6 3,6 0 8,18 0-5,15 0-5,26 2 0,6 6-1,17-2 2,9 1-2,-3-1 1,1-6 0,-10 0 1,-12 0-1,-2 0 5,-10-13 1,-8-9 0,-9-5 0,-12-13-1,-14-3 0,-22-3-2,-30 1-1,-29 1-1,-31 5-1,-21-5-27,-4-5-40,-24-5-70,0-6-41</inkml:trace>
  <inkml:trace contextRef="#ctx0" brushRef="#br0" timeOffset="45196">4298 1913 340,'3'0'6,"4"6"-25,-7-6 31,0-4 10,0-19-19,0-10-3,0-12 3,3-13-1,3-6 8,3-1-1,-2 1 0,-2 4-5,6 0 3,-2 4 1,0 11-2,-3 16-1,-4 14-2,0 11-1,3 4-5,3 11 10,7 36 6,-6 25-5,-3 24-2,-6 3-3,0 5-2,0-7-2,0-8 1,0-6-19,0-11-8,0-12-30,0-18-31,5-13-61</inkml:trace>
  <inkml:trace contextRef="#ctx0" brushRef="#br0" timeOffset="45534">4639 1302 258,'5'-4'77,"25"-10"-72,-16 14 7,7 21 38,17 12-16,-5 4-10,11-4-7,1-6-8,-6-11 1,10-9-3,-12-7-3,2 0-7,-7-23-1,-11-9 4,-7 2 3,-14 7 25,0 13-4,0 10-12,0 0-1,-19 39 5,-2 23-3,-1 18-5,5 8-2,6-1-5,7-5-1,1-1 0,3-8-6,0-7-22,18-6-22,-1-10-26,-1-9-25,-5-6-68</inkml:trace>
  <inkml:trace contextRef="#ctx0" brushRef="#br0" timeOffset="45858">4722 2013 241,'0'-21'236,"0"6"-234,17 5 28,24 2 27,23-3-43,3 1-9,11 4-3,-2 0-5,-2 6-65,1-3-85</inkml:trace>
  <inkml:trace contextRef="#ctx0" brushRef="#br0" timeOffset="47738">6416 1470 221,'-6'-2'35,"6"-19"-30,0-12 33,4-6 16,28-1-32,14 3-17,-11 24-5,0 12 1,-10 1 11,-12 33 2,-6 27 4,-7 14-12,0 9 4,-18-2 2,-3-11-7,5-18-5,7-17 2,7-16-2,2-11-26,0-8 21,11 0 2,24 0-2,15-14 2,3 6 1,-4 8-2,-6 0 4,-11 26 4,-13 12 9,-3 3 3,-14 3 4,-2-1 11,0-4 2,-4-10-1,-20-8 1,0-13-5,-8-8-10,-10 0-5,-2-2-5,8-21-5,-4-4-7,17 2-10,5 5-19,3 6-18,13 5-23,2 7-41,0 2-49</inkml:trace>
  <inkml:trace contextRef="#ctx0" brushRef="#br0" timeOffset="48212">7054 1292 225,'0'-21'227,"25"13"-224,-18 8 8,-5 10 56,9 32-31,-1 18-9,-10 14-3,7 1-2,-2-3-9,-1-9 0,4-10-6,3-7-5,2-13 0,-3-10 1,1-9 1,0-9 3,8-5-10,7 0-8,6-7-11,0-11-6,0-3-5,-4 2-2,-12 3-1,-4 3 19,-6 1-1,-4-1 6,3 3 13,-3 2 3,-2 4 8,3 4 7,-3 0 3,5 0 20,-1 6-10,-4 25-17,2 12-4,-2 13-7,0 8-4,0 7-4,0-1-49,0-4-53,0-7-94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20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286 551 308,'4'-2'33,"1"-12"-30,-5 14 17,-2 28 28,-30 22-10,2 8 4,2 6-8,-6 3-9,6-3-6,-4 2-1,-3-10-7,3-6-1,7-11-4,12-8 0,11-6-2,2-6 1,0-5 6,23-2-6,19-5-3,27-7 0,19 0-3,13 0-4,19-11-34,-7 11-74,-6 0-108</inkml:trace>
  <inkml:trace contextRef="#ctx0" brushRef="#br0" timeOffset="736">1724 2605 256,'-2'8'86,"0"5"-93,0-11 9,2-2 22,0-17-8,22-22 3,6-13-8,4-22 11,10-11-1,-3-19-3,2-7-10,3-16-5,-7 1-4,-7-7-1,-3-6-9,3-5 0,-9-9 6,-1-9-13,-1-8-5,-6-6 6,4 4 10,-8 9 2,3 20 6,-3 25-1,-5 26 1,1 28 2,-5 27 4,0 16 6,0 15-8,7 6 5,-7 10 10,0 44-2,0 38-8,0 30 2,0 18-1,0 10-4,0-8-3,3-11-1,19-22 0,8-29-3,14-31-15,0-26 16,13-23-5,-1-17-10,8-47-6,3-25 4,-5-25 12,0-16 3,-7-13-3,-11-6 3,-7 14 8,-17 27 26,-12 40 21,-6 35-10,-2 24-31,0 9-6,-12 36 7,-13 33 2,-2 20-2,12 14-1,15 2 3,0-3-6,26-7-3,10-10-7,11-13 2,11-15 0,4-14 0,13-20-10,-3-19-20,-10-4-29,-2-15-52,-17-24-98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35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403 356 409,'0'-6'25,"4"-23"-24,-4 29 18,0 0 40,-2 0-30,-10 2-10,-6 21 8,-1 4 4,3 6-9,-4 0-7,-4 8-1,-10 9-3,-5 6 2,-3 6 0,-11 7-7,12-5-1,4-2-1,10-9-4,10-9-3,13-9 6,4-8-6,0-2 2,0-2 5,21 4-4,36-2 4,37-7-6,37-11 1,26-7-3,9 0-8,-12-15-20,-27 7-33,-25 8-17,-29 0-53,-20 0-214</inkml:trace>
  <inkml:trace contextRef="#ctx0" brushRef="#br0" timeOffset="4582">2224 1114 4,'-26'-39'313,"1"-9"-286,-5-10-1,9 25 40,10-2-3,1-7-42,3 1-3,3-9-2,4-4-9,0-4-6,0-4-10,0 4 1,0 0-1,8 11 8,2 18 1,-5 12-4,-1 17 2,5 0 8,5 19 2,0 29 7,2 24-2,-9 23-4,-5 13-4,-2 8-4,0-5-1,0-5-2,0-17-14,0-16-19,9-21-43,3-19-31,-1-17-64</inkml:trace>
  <inkml:trace contextRef="#ctx0" brushRef="#br0" timeOffset="4912">2534 435 347,'9'-21'116,"-7"13"-104,-2 8-10,0 0 39,0 29-13,2 18-9,22 9-8,6 5-1,17 3-6,7 0-3,3 0 0,5-4-1,-6-2 0,4 0 2,-5-6-4,-7-5 5,-16-3-2,-11-11-3,-21-6 10,0-2 2,-32-9-5,-19-3 0,-13-13 2,-10-4 0,-2-38 7,5-18-8,20-12 1,23-9-5,26 0 0,2 4-1,32 5 1,17 1-3,2 10 3,-3 0-3,-14 16 1,-11 9 1,-8 8 1,-15 3-1,0-2-2,-13-4 0,-19-2 0,-4 4 2,-5 2 0,5 8-3,4 7-5,12 3-11,8 8-28,7 1-56,5 0-101</inkml:trace>
  <inkml:trace contextRef="#ctx0" brushRef="#br0" timeOffset="5438">3510 1112 616,'11'4'16,"-11"11"-38,0-11 25,0-2-4,-11-2-81,-3 2-78</inkml:trace>
  <inkml:trace contextRef="#ctx0" brushRef="#br0" timeOffset="5872">4064 6 318,'-27'-6'39,"-10"6"-20,-18 6 23,16 34-1,7 17-10,6 18-13,7 20 5,15 13-3,4 4-10,10-1-7,17-11-8,12-15-6,11-19-3,4-26 5,10-28-5,-4-12-5,-9-27 7,-15-27 13,-21-6 2,-15-4 8,-12 12 9,-36 17 2,-10 19-11,-12 16-10,12 5-10,4 33-26,18 9-51,21 7-73,15 0-83</inkml:trace>
  <inkml:trace contextRef="#ctx0" brushRef="#br0" timeOffset="6241">4774 166 231,'13'-38'75,"-4"12"-29,-9 11 27,0 7 2,0 8-51,-6 0-12,-20 14 14,-10 28 6,1 15-17,7 18-6,12 12-5,11 2 4,5 4-2,10-8-11,27-13 1,6-15-1,13-22 1,4-21 0,-1-14-1,-1-17-2,-12-24 4,-21-7 2,-23-1 5,-2 9 4,-39 10-1,-23 17-3,-9 13-3,-5 14-11,3 34-50,13 10-83,13 8-96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45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19 683 430,'-7'-70'35,"1"22"-26,0 23 24,6 11-15,0 9-12,0 5-6,17 9 7,13 32-1,0 32-5,-3 16 2,-9 14-5,-1-1-2,4-14-9,-3-11-9,3-25-8,-10-23 2,5-18 10,-2-11 17,5-34-10,-4-28 4,-5-27 8,-5-10 13,-5 8 16,0 14 9,0 30-19,0 23-24,0 20-3,0 4 7,0 38-1,6 24 2,11 12-9,8 1-13,19-17-1,9-19-12,20-24-2,3-15-25,7-27-38,-9-33 27,-14-12 56,-15-12 33,-19 6 35,-17 5 38,-9 21 31,0 26-44,0 19-65,-18 11-6,-3 46 9,0 27-3,7 14-7,14 0-4,0-14-1,24-19-1,17-23-8,10-21-9,13-14-29,0-29-20,-2-29 25,-11-18 35,-14-5 13,-16 5 13,-12 5 42,-9 23 26,0 23-29,0 15-52,0 10-8,0 19 12,0 33 1,0 28-6,11 7-5,12 5 0,7-14-12,2-16-48,3-14-66,1-25-120</inkml:trace>
  <inkml:trace contextRef="#ctx0" brushRef="#br0" timeOffset="638">1478 124 477,'0'-56'38,"0"29"-115,0 25-52,-6 12-177</inkml:trace>
  <inkml:trace contextRef="#ctx0" brushRef="#br0" timeOffset="998">1859 207 421,'0'0'11,"-19"-12"-21,-18 12 14,5 41 38,11 37-8,0 39-3,5 27-19,14 14-2,2-7-7,7-14-4,21-26-1,8-28-5,8-29-5,6-27-7,10-27-23,-2-10-22,6-51 29,-6-21 22,-3-24 9,-11-12 8,-4 2 8,-8 9 29,-15 17 31,-11 37 1,-6 21-26,-21 26-42,-28 6 5,-4 30 10,-9 27-6,19 24-6,13 10-7,23 6-4,7-3-19,25-12-12,28-18-20,28-20-49,15-25-119</inkml:trace>
  <inkml:trace contextRef="#ctx0" brushRef="#br0" timeOffset="1379">2876 521 478,'4'-6'12,"-4"-23"-3,-30 29 25,-13 13 3,-2 26-12,7 17-9,8 18-8,27 5-2,3 2-4,28 2 0,19-9-14,5-1-3,-1-7 1,-15-8 10,-12-10 0,-11-15 3,-13-14 23,-13-11 7,-32-8 3,-21 0-9,-12-2-12,2-13-11,11 0-25,20 3-55,24 8-115</inkml:trace>
  <inkml:trace contextRef="#ctx0" brushRef="#br0" timeOffset="1853">3271 145 233,'13'-11'49,"0"-22"-34,-6 29 13,-7 4 19,0 17 19,0 45-4,0 43-16,-3 46-13,-6 38-18,-3 28-9,-3 15-4,-9 6-3,1-8-6,5-25-23,6-33-6,12-45-13,0-43-29,19-32-14,9-27-112</inkml:trace>
  <inkml:trace contextRef="#ctx0" brushRef="#br0" timeOffset="2099">3778 878 363,'-11'-71'16,"-19"17"-6,-14 17 31,3 21-7,-10 16-18,-7 0-7,3 39 4,11 17-8,12 10-2,16 6-10,13-3-39,3-15 26,26-19 10,23-25-1,11-10-14,-1-27-22,-9-16 15,-10-3 35,-18 11 4,-7 17-1,-9 15-3,-6 6 29,0 42-11,0 29-14,0 28-2,0 14 2,3 10 7,6 7 0,-2-1 1,0-1-4,-3-9-1,1-14 1,-5-17 8,0-25 17,0-22 1,0-22 5,0-13 15,-2-9-18,-19-7-30,-9-32-5,-5-25-7,-1-28-5,6-26-5,11-14-3,12-2-14,7 12-13,0 18-29,30 19-65,7 17-87</inkml:trace>
  <inkml:trace contextRef="#ctx0" brushRef="#br0" timeOffset="2572">4275 681 354,'-18'-14'72,"-22"10"-67,1 4 18,-9 39 47,4 21-33,10 12-25,6 9-1,17-7-9,11-7-2,0-12-11,0-15 8,30-21-8,9-19-13,7-11-18,0-37 2,-7-13 35,-14-10 7,-18 3 1,-7 8 28,0 16 17,-2 22-23,-3 11-25,5 11-2,0 15 6,0 32 1,0 21-5,19 11-1,3-2-6,8-15-30,8-8-31,-1-17-18,1-16-69</inkml:trace>
  <inkml:trace contextRef="#ctx0" brushRef="#br0" timeOffset="2919">4521 360 287,'0'-33'60,"-2"20"-66,2 13 12,-2 11 34,2 36 7,0 22-4,0 20-13,0 16-9,2 9-12,8 2-10,1-2-4,0-10-18,1-13-47,-1-21-16,0-22-78</inkml:trace>
  <inkml:trace contextRef="#ctx0" brushRef="#br0" timeOffset="3133">4750 242 349,'13'-2'37,"-11"-13"-30,-2 32 43,0 41 27,0 27-38,0 18-14,0 11-7,0 11-5,0-3-13,0-6 0,0-13-3,12-10-20,2-18-17,9-19-39,-2-17-19,4-20-24</inkml:trace>
  <inkml:trace contextRef="#ctx0" brushRef="#br0" timeOffset="3321">5099 971 331,'0'-38'72,"0"13"-19,0 16 5,0 6-46,-5 3 2,-1 29 0,-1 25-4,0 18-8,7 3-3,0-6-20,25-15-20,12-15 23,7-21-17,5-18-16,1-8 20,-8-36 23,-12-13 15,-17-9 19,-13-7 7,0 0 0,-32 7 22,-7 10-18,-1 17-14,-1 16-17,9 15-13,2 8-17,7 8-10,0 27-40,7 4-12,11 3-64</inkml:trace>
  <inkml:trace contextRef="#ctx0" brushRef="#br0" timeOffset="3631">5410 875 384,'9'-8'28,"-9"4"-22,0 4 49,0 8-14,0 25-26,0 7-7,0 5-4,0-5-1,5-9-3,11-12-4,4-15-2,8-4-8,0-23 2,4-23 8,0-10 8,-6-2-3,-12 11 14,-10 8 15,1 15-17,-3 16-15,-2 8 1,2 17 7,-2 24-3,0 15-2,0 6-3,5 5 3,7-9-13,-1-10-21,10-14-54,4-17-14,0-15-201</inkml:trace>
  <inkml:trace contextRef="#ctx0" brushRef="#br0" timeOffset="3983">5888 0 383,'8'35'25,"24"16"-15,-12 18 72,10 28-12,-7 19-40,-8 15-13,-15 9-4,0 14-10,-19 5-7,-13 11-8,-15 0-51,-7-15-24,-6-14-10,-12-27-242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07.7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3230 0 113,'-69'101'43,"-16"19"-13,-24 9 6,-8 18 13,-17 17-4,-4 22-20,0 27-2,-11 23 2,3 29-13,6 21-6,-7 6-4,0-2 0,-5-11 0,-5 3-2,-7 5-1,1 10 1,-7 1 4,9-10-7,4-19 7,10-27-25,8-20-23,17-17-9,17-17-29,31-16-83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50.1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76 198,'0'-39'53,"0"14"-40,0 13-15,0 12 12,0 8 28,6 43 0,3 34-6,-2 29-2,3 25-9,1 14-5,6 1-5,-2-7-10,4 0 3,-1-9-4,1-7 2,-2-13-2,-2-19 1,0-16-1,4-13 0,2-12 1,-1-12-5,-1-4 4,-10-12-10,1-9-17,-6-6 10,-4-11 16,2-2 2,-2-2-1,3 0 0,-3 0 0,2 2 1,2 6-1,11 0 1,0 5-2,6 2 1,11-3 2,-4-2 4,13-2-4,6-5-2,-2-3-7,15 0 2,-2 0 5,11 0 0,7-9 2,4-1 0,13-3-2,8-1 1,12-2-1,16-1 0,10-4 4,13 7-9,8-1 6,10-2-1,3 3-2,9-5 3,-1-1 0,-5 3 3,8-3-5,-7 1 2,16 0-1,2 3 1,17-1-2,14-2 0,9 3 2,11-1-2,3 5-3,-7 1 8,-3 6-4,-7 2 0,10 1 1,11 2-1,19 0 1,18-2-1,9-2 1,3 0 0,-3-5 0,-10-1-4,2-9 4,11-1 0,4-5-2,14-2 0,4 2 2,-10 0-1,-2 1 2,-10 5-2,2 0 1,17 3-3,15 3 2,10-1-3,-3-1-2,-14-1 5,-4-3-1,-1 3 7,8-3 2,9 5 6,-13 1-3,-14 1-6,-27 3-4,-26-1 1,-24-2-2,-23 1-14,-23-2-13,-35 5 7,-38 4-4,-37 4-15,-40 0-47,-34 3 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4:51.7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1277 178,'-55'0'25,"16"0"20,11-23 1,18-8-30,6 2 2,4 8-12,0 1-3,19-1-2,17 1 0,8-1-1,16 2 0,9-2 0,19 1 0,15-3-1,17-2 1,11 3 0,16 1-1,9 2 2,22 6-1,8 7-1,12 4 1,8 2 0,0 0 1,4 0-1,6-2 0,5-8 0,5-2 0,15 1-1,10-2 1,21-1-3,9-2 2,11-1-4,-4-2 4,-1 1 1,-8-3 1,7-8-2,15 2 1,17 0 3,20 0 0,3 1 1,-5 1-3,-10 0 0,6-2 2,14 2 1,15-4-3,3 0-1,0-2 1,-15-2-1,-13 2-1,2 0 1,13 0 0,0-1 0,-3 1 0,-21-2-1,-20 2 1,-18 4 1,-5 5 0,-1 3-2,2 4 2,-18 5 0,-14 4-2,-25-3 0,-27 4-2,-27-2-4,-20-1 1,-22 2 5,-20-1-1,-14 6 4,-25 1-2,-7 0 0,-15 0-3,-7 0-7,-5 0 4,-6 1-4,-3 3 8,-5-1 1,-7-2 2,-4 2-2,-5-1 1,-4-2 1,-1 0-3,-4 2 2,2-2 0,3 2 0,5 0 1,3-2-2,8 2-6,0-2 8,-5 0-1,2 2 0,-6 3 1,-4-4 1,2 2-1,-5-2 3,-3 2 1,2-3-3,-1 1-2,1 2 2,1-3-4,2 2 4,2 0 0,-2 0 10,5 6 5,-1 5-11,2 3-2,4 11 4,-4 6-2,4 11-5,-1 8 2,-4 10-2,-3 8 0,-3 13 2,0 12 14,-2 13 5,5 8-4,2 8-8,6 2-8,-4 7 1,4 4-3,-4-1 0,4-1 2,-2-5-3,2-8 9,4-14-1,-6-13-1,-2-12-4,-2-14-2,-7-16-11,1-13-53,-3-15-73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5:44.9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359 1502 132,'-44'-19'26,"2"1"-16,-6 6 30,-2 5 14,18 1-4,-6 4-9,8 2 3,6-2 13,2 2-12,6 0-18,5-4-14,4 1-12,5 2-2,2 1-5,0-3-11,0 3 4,13 0 22,24 15-8,12 10-2,19 4-3,9 0 3,8-6 2,12-1 0,4-5 2,9-5-2,0-1-3,6-3-6,-3-8 15,-3 0-12,-4 0 11,-5-29-7,-7 0 4,-4-8 0,-11-2-4,-15 1 2,0-8 1,-10-1 4,-13-5 0,1-6-1,-10-2 6,-10-8-2,1-11-6,-8-8-3,-11-16 4,-4 1-4,0-4-7,-21 7 5,-24 2-2,-4 5-6,-11 12 2,-7 1-10,-11 23 0,-12 1 0,-4 11-13,-5 21 19,-4 15 7,-6 8 5,-4 19 0,-4 24 1,-3 15 1,1 12-2,-6 9 4,8 4 5,15 4 12,13 2 1,26-2-3,16 4-6,19 0-5,14 0-6,11 0-1,3-4 1,5-2-2,18-6 0,3-15-5,1-10 5,-1-11-2,-8-12-1,0-10-3,-4-10 15,-4-6-11,-1-2-5,-5-1 2,3-2-52,5-6-113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5:49.0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16 231,'-11'0'85,"-5"-2"-60,11 0 28,1-6 28,4 6-32,0 2-32,0 0-7,0 0 3,0 0-7,0 0 0,19-2-3,5 2-2,14 0-2,5 0 1,-4 0-1,7 0-6,0 0-8,-13 4-13,-1-4-16,-12 0 0,-8 0-10,-9 0-8,-3 0-9,0 4-20,-30 8 35,-5 5 44,-2-2 4,-7 1 11,3-4 17,9-6 34,-3 3 17,15-3 6,10-4-23,3 2 10,7-4-23,0 0-34,0 0-7,0 0 10,19 0-5,18 2-9,8-2-1,4 0-16,0 0-57,-8 0-75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5:51.8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27 0,'0'-10'29,"-3"-2"60,3 8-41,0 4 0,0 0-13,-2 0-3,-2 0 7,-1 0 9,3 0-12,0 0 1,2-3-16,0-1-15,0 4-10,0 0-3,0 0 24,0 7 2,11 22 6,12 8 0,-3 27-6,-1 6-6,-8 17 0,-5 6-9,-6 9-1,0-5-2,0 5-5,-19-1-18,-7-7-14,-1 1-71,-8-8-37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0.2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7 101 7,'-3'-43'12,"-1"-15"-26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0.3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49 228 111,'4'-82'66,"-4"13"15,0 24-24,0 13-5,0 22-33,0 4-14,0 6 22,0 35 2,0 48-1,0 39-8,0 40-6,0 24-9,0 0-3,0-14-2,0-33 1,0-29-2,0-32 1,0-26-5,9-23-10,3-10-55,4-15 29,12-4 19,6 0-8,8-19 10,8 9 9,-10 10-3,-6 0-3,-6 6 37,-19 19 11,-2 2-4,-7 4 13,-7 2 17,-14-6-19,-11-2 3,-3-9-4,1-5-3,-3-9-11,-2-2-5,4 0-12,3-21-25,7-8 11,9 0-4,14-2-2,2 4 4,18 8 4,19-5 5,9 1-7,11 4 2,3-5 5,9 0 2,1-4-1,-4-8-2,-1-3 4,-8-6-3,1-3 4,-17 4-2,-9 9 3,-23 6 6,-9 7 20,-2 11-7,-33 3-3,-6 8-15,-12 10 5,12 23-4,7 21-2,10 12 0,16 3-7,8 1 4,0-3-8,38-16-31,20-16-15,11-18-10,12-17-23,13-17-74</inkml:trace>
  <inkml:trace contextRef="#ctx0" brushRef="#br0" timeOffset="629">1253 514 388,'0'-37'107,"-10"14"-85,-10 21 9,1 2-4,8 25 6,-1 39-7,3 27-7,7 21 7,2 12-8,0 4-12,16 3-2,0-1-4,-9-4 2,0-7-8,-5-16-35,1-14-9,-3-25-16,0-18-46,0-21 37,-8-15-23,-14-10-5,-11-18 53</inkml:trace>
  <inkml:trace contextRef="#ctx0" brushRef="#br0" timeOffset="817">1057 1614 35,'-30'-79'163,"17"8"-90,8 18-31,5 9-10,11 13-5,26 8-3,2 3-9,16 7-8,5 1-7,7 1 2,-2-3-3,-1-5 2,-2 3 0,1-7 0,-16 9 0,-2 1 5,-13 2 1,-14 7 3,-6 4 9,-8 0 3,1 0-1,7 19-13,3 6-7,6-2 0,3 4-3,0-3-2,10-7 0,4-6-1,1-3 2,-2-8 11,-3 0-5,-6 0 0,-7-17 14,-8-10 16,-9-6 5,-4-8-11,-4 4-1,-28-1-6,-16 9-2,-10 15-17,-8 10-5,6 4-11,11 5-20,13 20-51,19-6-61,17 0-36</inkml:trace>
  <inkml:trace contextRef="#ctx0" brushRef="#br0" timeOffset="1312">2373 998 342,'0'-2'13,"0"0"-26,0 2 42,8 2 10,-4 30-18,3 9 7,0 7 3,-5 2-17,-2-9-3,0-6 2,0-10-4,0-15 3,0-2 19,0-8-13,-2 0-11,-14-1 10,-5-31-9,3-5-2,6-4-5,5 1 6,5 9 1,2 8-9,2 7-2,22 5 0,3 5-4,12 6-20,5-2-22,2 0-17,0 2-14,0 0-3,-7 0-27,-7 0 7</inkml:trace>
  <inkml:trace contextRef="#ctx0" brushRef="#br0" timeOffset="1584">2781 1042 6,'21'0'145,"-3"0"-73,10 0-1,-5 0-6,0 0-7,0 0-15,4 0 0,1-8-12,4-13-21,0-8-1,-4-2-3,-5 4 0,-12-8-1,-11 6 10,0 2-6,-32 9 11,-11 9-3,-6 9-3,-6 9 11,9 15 6,7 18-19,14 5-8,16 3-3,4 12 1,5-2-6,0-4-6,7-9-28,34-5-17,19-13-9,9-15-64,14-11-91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2.3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0 121 505,'5'2'107,"2"11"-108,-7-13 44,0 2 26,7 2-58,-7-4-13,4 0-1,5 0 0,8 0-20,15 2-17,11-2 1,20 0 5,17 0 14,8 0 15,13 0 1,5 0 5,-1 0-2,4 0 2,-24 0-86,-11 0-114</inkml:trace>
  <inkml:trace contextRef="#ctx0" brushRef="#br0" timeOffset="329">937 9 478,'6'-4'51,"-6"-2"-25,0 6 55,0 0-63,0 0-19,0 0 0,0 4 5,15 13-5,8 8 0,5 2-3,4-5 0,9-3 0,8 0 2,-13-5 0,-3 3-9,-8-1-21,-14 3 15,-11 8 23,-9 4-6,-35 8 1,-14 5-6,-4-11-17,8-6-41,-4-3-55,12-3-61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3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81 413,'-27'-27'13,"20"9"8,3 5-1,4 3-9,13 1-11,24 8 3,16-2 4,-2 3 0,-4 19 7,-11 12-2,-14 19 6,-12 1-4,-10 4-6,0 2 5,-28 5 7,-8-6 0,-4 2-1,-1-8-4,6-8-7,5-5-3,7-2-4,12-8-2,3-4-6,8-5 2,0-3-1,10 1 3,16-3-13,8-5-10,9-8-8,13 0-25,-1-6-12,3-17-26,-4-6-52</inkml:trace>
  <inkml:trace contextRef="#ctx0" brushRef="#br0" timeOffset="399">35 437 375,'-21'0'55,"12"0"-54,4 0 26,5 0 3,0 0-13,20 0 20,27 0-9,22 0 3,9 0 0,5 2-17,2 1-4,-2-3 1,-4 0-6,-13 0-4,-8 0-1,-15 0 1,-15 0-5,-7 0-8,-14 0-7,-7 0 5,0 0-15,0 0-16,0 0-58,-5 0-54</inkml:trace>
  <inkml:trace contextRef="#ctx0" brushRef="#br0" timeOffset="1123">1404 375 269,'-36'2'85,"10"6"-60,10 1 55,4-9 7,10 0-43,2 0-23,0 0-5,0 0-16,0 0 5,16 0-1,21 0-4,21 4-2,2 4-2,-3-2-20,-13 0-6,-12 3-17,-13-3-25,-12 4-16,-7 5 50,-7 3-28,-33 3 41,-3 6 19,-10-4 10,4-5 15,8-1 32,4-6 9,14-5 12,12 0 4,8-6-39,3 0-29,0 0-11,0 0 1,18 0-1,24 0 4,8 2-31,8 2-55,0 4-42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5.0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94 528 283,'-18'-10'9,"13"-30"-3,5 19 0,28-9 18,13 7-5,3 10-3,12 7-4,-6 6-4,1 27 13,-7 21-3,-20 22 1,-5 15-14,-19 0 4,0 2-4,-9 0-2,-10-19 1,8-18-1,-1-13 2,5-23-4,5-7-7,2-7 12,0-7-32,5-36 14,16-15 5,11-19 2,2-7 2,-2 1 7,-4 12 4,-7 1 12,-10 31 15,-4 16 13,-7 9-10,0 9-14,0 5-10,0 0-6,0 21-3,-7 27 5,-2 10 0,7 12-7,2-4-2,2-4-3,26 1-3,7-14 3,6-9-18,10-7-16,2-11-15,9-11-43,-4-11-70</inkml:trace>
  <inkml:trace contextRef="#ctx0" brushRef="#br0" timeOffset="466">246 741 338,'-41'9'100,"18"-9"-145,18 0 19,5 0 44,9 0 4,32 0-17,19 0-4,21-11-12,2-10-3,-7-12-99</inkml:trace>
  <inkml:trace contextRef="#ctx0" brushRef="#br0" timeOffset="685">0 0 447,'-4'0'10,"4"2"-14,0-2 30,11 0 24,35 0-20,16 0-13,23 2-1,5 4-12,7-3-4,-3 5 1,-16-2-27,-4-2-66,-7 4-111</inkml:trace>
  <inkml:trace contextRef="#ctx0" brushRef="#br0" timeOffset="976">1301 578 491,'0'2'18,"0"14"-9,0-13 41,32 1-21,18 6-24,12-4-3,12 2-9,2-8-47,-2 0-111</inkml:trace>
  <inkml:trace contextRef="#ctx0" brushRef="#br0" timeOffset="1291">1584 2282 304,'0'10'7,"0"26"36,0-27 24,0-4 4,4-5-35,5 0-6,10-2-3,11-23-13,2-10-8,2-15-3,3-10-2,-2-4-1,-3-13 1,3-20-2,-3-15 0,0-27-8,-2-18-13,-7-23-3,-5-19-5,-6 0 3,-3 9 31,5 30 6,4 36-4,-1 35 5,-8 37 6,-7 29 2,-2 19-20,0 4 2,0 42 8,0 34-7,0 32 2,0 20-1,0 1 2,0-9-4,13-17-1,8-13-6,9-26-1,3-21-10,5-22 1,0-21 25,1-19-32,6-37-7,-3-16-9,-9-30 11,-3 3-9,-15-11 20,-5 3 23,-10 15 67,0 30 12,0 38-48,0 13-28,-2 11 0,-4 15-3,4 32 1,-2 32-3,4 6-2,0 6-2,14-8-3,18-15-8,7-12-38,12-21-36,13-20-35,5-15-219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08.1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2815 0 215,'5'0'-11,"10"0"14,-15 22 2,-29 26-1,-26 16 21,-13 15 15,-12 14 4,-9 17-14,-1 14-12,-9 17-5,-14 26-10,-13 18-1,-15 14 0,-11 10 4,-5-6-3,1 4 0,-2-2 3,10 4-6,-6 4 0,-2 3 0,8-1 0,-2-10 0,12-13-2,14-11-11,8-22-18,15-10-63,14-10-170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6:37.1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60 261 87,'-36'1'267,"19"-1"-272,10 0-9,7 0 24,9 0 33,40 0-9,28 0-12,41 0-2,34-18-4,23-7-1,13-2 15,15 0-6,20 5-12,15-5 3,1 6-12,-2 4 1,-16 3-3,-21 8 0,-21-2-1,-25-5-2,-28 2 2,-28-1-22,-29 6-6,-26 2-42,-19 0-24,-24 4 49,0 0-89</inkml:trace>
  <inkml:trace contextRef="#ctx0" brushRef="#br0" timeOffset="412">1526 670 274,'0'-8'38,"0"-17"0,-2 17 41,-3 4-6,-5 4-60,6 0-2,-3 8-6,0 32 10,3 11-7,2 7 2,2 3-5,0-2-2,0-3-1,0-10-2,2-5 0,0-12-2,0-14 4,-2-7-2,0-8-12,0 0-24,-4-21 30,-22-14-9,-3-2-5,-4-17 5,-11-10 5,3-9 7,-8-7 12,6 5 32,6 9-4,7 16-5,16 17 5,12 14-17,2 7-14,0 2-3,30-1 2,19 1-2,22 1 1,18 1-2,20 2-1,13 0-3,4 1-8,-6 0-50,-14-2-44,-17 3-108</inkml:trace>
  <inkml:trace contextRef="#ctx0" brushRef="#br0" timeOffset="995">1121 1176 375,'0'0'110,"0"2"-104,0-2 32,18 0 17,28 0-25,19 0-21,24 0-8,17-4-1,7-5-3,0 5-24,-10 2-31,-11-4-41,-4 2-57</inkml:trace>
  <inkml:trace contextRef="#ctx0" brushRef="#br0" timeOffset="1372">1192 1613 380,'0'-13'14,"0"5"-24,0 8 31,0 8 23,4 28-19,3 17 4,1 12-6,1 1-12,2-8-7,-1-11-5,-6-11 1,1-11-4,-1-13-6,3-6-5,-5-6 15,2 0 1,4-21-25,-3-24 4,1-13 6,-6-9-3,0-9-2,0-3 12,-2-3 27,-9 11 26,-1 19 1,3 19-6,7 18-15,2 11-23,0 4-1,9 0 8,25 0-2,19 7-6,20 1-2,8-6-1,9-2-12,11-4-51,-6-11-52,-3-1-72</inkml:trace>
  <inkml:trace contextRef="#ctx0" brushRef="#br0" timeOffset="1865">1667 1666 308,'-6'-16'37,"4"-3"14,0 9 27,2-2-45,0 5-33,2 7 8,14 0 8,0 9-3,1 28 5,-6 10-10,-7 9-7,-1 2 1,-3-2-3,0-12 3,0-11-3,3-14-1,1-13-15,-2-6 5,10 0 20,2-21-17,8-23 1,6-9-5,-5-3 11,0 0 5,-5 10 7,-1 11 9,-8 12-4,-7 13 3,-2 4-14,0 6 6,8 0 5,0 8 0,6 28 1,5-6 4,2 1-8,6 1-3,10-16 0,0-6-9,6-6 5,10-4-8,0-12-34,0-21-21,-7-7-41,-12-1-149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7:04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303 1473 6,'-3'0'79,"3"0"-50,-3 0-11,-1 0 6,4-2 6,-3 2 1,3 0 7,-2 0 8,2 0-8,0 0-14,0-3-3,0 3-9,0-1-6,0 1-6,0 0 1,0 0 1,0 0 5,0 0 0,15 0-5,2 0 3,11 0-2,-2 0 3,3 0-1,10 1 0,3 2-4,2-1-1,-3-2 1,-1 0-1,-8 2 2,7-2-2,-1 2 1,-3-2-1,7 2 2,-5-2-1,-5 2-1,9 0 2,-4-2-3,-4 0 2,5 0-1,-1 0 0,-3 0 0,6 0 1,-5 0-1,-3 0 1,2 0-1,-4 0 1,7 4-1,-3-4 0,8 0 0,1 0-1,2 0 2,0 0-2,4 2 2,-1 1-1,5-2 0,9 2 0,-2-3 0,2 0 1,-2 0-2,6 0 2,1 0-1,1 0-1,-2 0 2,3 0-2,0 0 2,5 0-1,-1 0 0,-1 0-1,1 0 2,-2-4-1,1 1 1,-3-1-3,2 0 3,-1 2-2,-3-2 1,-1 4 1,-4 0-2,0 0 1,0 0 0,-6 0 0,6 0 0,-2 0 1,2 0-2,0 0 1,2 0 0,1 0 0,0 0 1,4 0-1,6 0 0,-3 0-1,-1 0 2,3 0-2,-2 0 1,1-2 0,5 0-1,2-1 0,-1 2 0,-4-2 2,6 1-2,-4 2 2,3-4-1,1-2 1,-10 0-2,1 0 1,-6-1 0,-4 5-1,3 2 1,-5-4 0,2 0 1,2 2-2,-9-2 2,3 4-1,0 0 0,2 0 0,-10 0 0,5 0 1,-2 0-2,5 0 2,-3 0-3,5 0 4,-4-5-3,-2 5 1,-1-1 0,3 1 0,6 0-1,-5 0 3,-3 0-3,-2-3 1,5-3 0,-8 2 0,4 2 0,4-2 0,-4 2 0,0-2 0,7 0 0,-4 0 1,1 0-2,-7-1 1,4 3-1,-8 0 2,2 2-2,-2 0 3,4-2-3,-1 0 1,2 2 1,-1-2-2,1 2 2,0 0-2,-6 0 1,0 0 0,0 0 1,0 0-2,-2 0 1,0 0 0,1 0-1,-11 0 2,1 0-3,-4 0 3,-2-6-2,-1-3 2,-1-1-1,4 2 0,-8-5 0,-1 3 1,2-3-1,-2 3 0,4-2 1,-4 1-1,0 1 1,-3 2-3,1 1 3,-6 3-2,-5 2 2,-2-2 1,-4-2 2,1 2 0,1-7 3,-4 1-2,2-5-6,-2-3 2,0-3 0,0-2 2,0 1-3,-6-1 2,-8 2 4,2-2-2,-3-1 3,-11 3 5,3-4-5,-3-2-6,-4 2 1,3-2-3,-3 1 3,-2 2-3,-3 4 1,-1-3 0,-1 3 0,-3 1 0,-1-2 0,0-2 0,-5 1 1,-2-3-1,-8-2 0,1 0-1,-12-4 1,-2 0-1,-2 2 0,-7 2-3,-5 2 1,2 0 0,-11 0 4,0 2-3,-3-2 2,-5 3 1,-2-1-1,1-2 1,-3 1-1,-4 0 0,5 2 0,-6 5 0,-2 1-6,8 3-2,-17-1 4,5 2 4,-7-3 0,-4 1-4,-10 1 1,-2 3-8,-10-1 11,-1 1 0,1 2 1,-4-3-2,2 5 2,4 2-1,3-4-2,4 4-1,2 1-1,10 3 1,-4 0-1,2 0 4,7 0-3,-5 0 4,3 0 1,0 0-2,2 0 0,-2 0 0,2 0 2,-3 0-3,3 0 1,10-1 0,-1-2 0,4 1-1,1 0 2,4 2-2,12 0 1,6 0 1,7 0-1,2 0 0,9 0-1,5 7 1,-1 9-2,0 7-17,-3 4 7,-2 0 5,12-2 10,-6-3-3,8 1 0,4-2 0,-4-1 1,4-1-1,-3-2 0,7 1 0,1 1 0,12-3 1,4 1-2,7-1 1,4-3-1,-4 6 2,1 8-2,-4 3 2,-8 10-2,-6-1-3,8-1 1,-12 1-4,6-8-8,8-2 11,0-4 5,2-5-1,11-3 1,0 6 2,4-4 10,0 3 3,-1-1-11,5-2 4,7 1-6,-5 3-1,7 2 0,0 4 1,0 0-3,0 2 2,9 4 0,0 1-1,-3 3 0,2-2 1,1 0 6,2-2 3,3 3-7,0 1-1,2 0-2,10-1 4,-8-3 0,5-2 3,2-6 2,-1-4 5,0-7 0,2-1-2,-10-3-3,-5-3-6,2-3-2,-9-6 2,-2 2-4,-2 0 3,2 0-2,-2-2 3,3 2-3,-3-2-1,0 0-1,2 0-6,-2 0-17,2 0-31,0 0-44,3 0-66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8:20.7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241 878 106,'-19'0'31,"-11"0"-5,4-4 38,9 2-4,11-2-23,6 4-11,-2 0 10,-5-3 7,1 3-10,3-1-3,-1 1-14,2 0-8,-1 0 0,-2 0-3,5 0-5,0 0-1,0 0-4,0 0-1,0 0 5,8 0 0,12 0-3,5 10 5,12-2 3,5 3-2,6-7-4,7 0 2,-2-4-2,9 2-1,-4-2-3,4 0 2,2 0 1,1 0 5,-5 0-3,0-10-1,-3 2-3,-6-1 11,-8-2-8,-4-1-2,-3 0 4,-4-1 1,0 1-1,0 0 2,0-5-4,0 1 5,-4-5-9,4 0 1,-6 2-2,2-12 8,-4 2-5,-3 3 4,2-7-11,-7 5 20,-4 6-12,-5-8 6,2 4-3,-9 5 1,0-2 1,0 4 0,0-1 7,-11-1 0,-4 0-4,-5-1-6,4 3 5,-2 0-4,-3 1-2,2 2 1,-9-1 3,-2 0-2,3-1-2,-8 3 0,1-3-2,2 1-3,-1-4-6,1-4 3,0 7 4,2-7-6,2 4 6,-1 6 3,-4 3 4,6 4-1,-6 2 4,-1 2-3,4 1 3,-9 3 3,4-2-2,1 0 3,-3 2-2,3 0-4,-1 0-2,3 0 2,-2 0-4,6 0 2,-4 0-3,2 7-2,2 1-4,3 2 0,4 2 7,-5 1-1,2 2 2,0-3 1,10 0 1,-4 1-1,-1-5 2,2 2-2,-5 1 1,4 3-1,2 3 0,-5 1 0,0 1 0,3 2 1,2-7 0,9 3 1,-4 4-4,-1-3 4,3 3-2,-10 0 0,12-5 0,3 3 0,-1 1 1,3 3 0,2-2 3,0 2-2,0-5 0,0 7-1,7 2 1,9 2-2,-4 0 0,-6-8 1,1 2-1,5-1 1,-3 1-1,4 2 1,-5 0-1,3-6 2,-4-1 1,0 1-2,5-5 0,-10 3-1,2-3 2,5-6 4,-6-1-2,-3-5 2,0 0 1,0-2 1,0 0 4,0 0 1,0 0-3,0 0 0,0 0-7,0 0-1,0 0-6,5 0-21,-5 0-50,0 0-61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8:27.2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3501 2 94,'0'2'47,"-2"-2"-30,2 0 30,-3 4 4,1-4-27,2 0-13,0 0 3,0 0 0,0 0-1,0 0 1,0 0 8,0 0-4,11 5-5,13-4 5,6 3-4,2-4-2,7 3-3,7-3-5,0 0-3,5 0-1,-3 0 1,-4-3-3,-10-2 1,-4 0-10,-13 1-11,-6 0-14,-7 4 3,-4 0-1,0 0-50,-7 0 5,-16 0-58</inkml:trace>
  <inkml:trace contextRef="#ctx0" brushRef="#br0" timeOffset="337">3561 120 132,'-11'0'59,"1"0"-17,3 0 22,7 0-20,0 0-22,0 0-18,0 0 12,0 2 10,21-2-10,11 2-3,5-2-1,7 0-8,4 0 0,-2 0-2,-2-2 0,-3-2-4,-8 2 2,-3 2 2,-6 0-2,-9 0 0,-2 0 0,-3-2 0,-6 2-5,-4-2-14,0 0-28,0-2-10,0 0-44,0 1-99</inkml:trace>
  <inkml:trace contextRef="#ctx0" brushRef="#br0" timeOffset="30302">257 810 77,'-4'-11'13,"0"-1"2,-1 6 23,1 6 11,-6 0-20,1 0-3,4 6 3,5 4 6,-2 3-1,2 7-18,-2 7 2,-6 15-3,2 9-5,-1 13-3,-2 13 1,7 6 4,-3 17 2,2 5-2,3 2-4,-4 1 2,4-8-8,-3-9-1,3-2 0,-2-13-2,2-13 2,0-8-2,0-13 2,0-7-3,0-12 2,0-5-4,0-7-6,0-5 6,2-2 2,3-4-2,-3 2 0,4-2-4,-6 0-3,2 0 16,9 0-2,2 0-1,10 0 1,3-2-1,6-6-1,5-1-2,14 1 2,2 2-2,11 0 2,7 0-1,21 2 1,17 0 0,8 1 0,14 1-1,6-2 3,11 2-1,0-4-1,4-4 0,4-1-2,-4 3 2,-5-1-1,1 9 0,4 0 0,0 0 0,2 0 0,-2 0-1,-2 0 0,-7 0-3,-15-10-17,-12-6-28,-29-3-51,-25 7-34</inkml:trace>
  <inkml:trace contextRef="#ctx0" brushRef="#br0" timeOffset="31292">0 743 172,'-2'6'16,"2"-1"-9,0-5 26,28 0-8,19 0-14,25-13-1,27-6-1,21 1 10,20 2-13,9 3-4,8 7 12,13 6-4,8 0-6,4 0-2,4 2 5,-9 15 6,-7-3-4,-13 1-2,-5-1 2,-5-4-7,-4 0 0,-2-3 1,-13-3-3,-6-2-1,-9 2-1,-14 2 4,-9 5-2,-21-3 1,-16 0-2,-10 1 1,-15-4 0,-7-2-4,-12-1 2,-4-2 0,-5 0 3,0 0-4,0 0-1,0 0-6,2 0-4,-2 0 0,0 0-5,0 0 4,0 0 15,0 4 3,0 7-5,5 5 4,-3 5-2,0 3 1,1 8 0,1 5 14,-2 15 7,-2 7 3,0 12 0,0 12-12,-4 4 0,-5 2-4,4 0 8,0-2-4,5-4 3,0-2-5,0-1-8,0-3 5,0-7-6,0-4-2,0-9-3,0-8-16,0-4-48,0-5-37,0-5-172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8:32.7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529 31 95,'-18'-2'38,"-12"-3"19,0 1-12,4 0-19,-8-2-18,-3 4-7,16 2 0,-2 0 0,7 0-1,-7 2 3,2 11-3,1 3 1,-3 5-2,2 4 1,-5 2 0,6 2 0,1 2 0,-4 4 0,5 4 0,0 5 0,0-1 0,6-2 1,1 1 1,4 0 4,-1-3 1,6 2-3,2-3 6,0 1-5,0-2-3,0 2 1,10 1-3,8-5 1,-2 2-1,4-2 0,1-3 0,7-1 4,2-6 0,4-3 3,1-3-1,1-5-2,9-3 3,-2-5-3,6-2-4,-1-2 15,2-2-9,4 0-1,-6 0-4,-2 0-1,-5 0-2,3-2-7,0-10-32,0-3 22,-1-5-12,-1-5 28,-1-4-1,-4-7 6,-5-3 1,-6-7-1,-3-6 4,-8 3-1,-7-1 1,-6 1 1,-2 1 1,0-4 2,-7-2 12,-18 2 4,-3 3-9,-4-3-5,-10 5-8,-3 1 12,-11 7-15,-6 10-1,4 8 2,-1 11 8,8 8-13,1 2-7,5 0-17,2 12 5,3 9-29,14 5-43,-2 2-128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7:33.2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66 207 3,'-12'-6'99,"-4"-3"-94,4 4 33,3-2 15,5 3-10,1 2-12,-1 2 2,-2 0 2,4 0-5,0 0-13,0 0-11,2 0 0,-3 0-3,3 0-3,0 0 0,0 0-2,0 0 2,0 0-3,0 0 5,0 0-2,9 4 3,10 2 11,2 2-5,5-3-4,4-1-3,2 0-2,4 0 0,6-2-1,0 2 4,-4-2-5,3 1 4,2-1-2,0-2 1,3 0-2,-2 0 1,-1 2 0,1 2 1,0-2-1,2 2 0,0-2-1,-4 2 1,8-2 1,-8-2-6,5 0 4,4 0 2,-5 0-4,7 0-7,-4 0 1,4 0 5,-5 0 0,7 0 4,-6 0 1,3 0-1,1 0-1,7 0-2,-4 2 0,10 5 0,-10-3-3,4 4 1,-1-4 6,4-4-4,1 0 2,7 0 2,3 0 0,-7 0-1,1 0 2,-3 0-3,-1-2 1,6 0 0,-6 0 0,5 0 0,-5-6 1,6 1-1,-1 1-1,-3 4 2,3-2-1,1 4 2,-3 0-2,-1-4 0,1 4 0,-1 0 1,0 0 0,0 0-2,1 0 2,1 0-2,4-2 2,4-4-2,-5 3 2,5-3-1,5 2 1,-3 0 0,1-2-1,3 1 4,-1 1-6,-3 0 2,5-2 0,6-2 2,-3-3-1,3-1-1,1 0 0,0 6 0,4-5 1,-2 3-1,-4 0 0,0-1-1,-1 3 1,1-2 0,-4 2 1,-3-3-1,2 1 0,-7 4 1,-7 0-2,2 1 2,-2 2-2,-4-3 2,4 0-1,-4-1 0,-3 1 0,-2-2 2,-13 4-2,-2 0-2,-6 2 4,-7 0-2,2-2 0,0-1 6,-8 2 9,-5-4-3,-8 5-2,-7 0 0,-6 0 14,0 0-1,0 0-4,0 0 3,0-2-10,0 0-3,0 2-6,0 0-2,0-2-1,0 2 0,0 0-4,0 0-10,0 0-13,0 0-25,0 0 4,0 0-19,0 0-38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03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0 281 144,'-5'0'39,"1"0"-2,-2 0 17,-5 0-9,7 0-19,4 0-6,0 0-2,0 0 1,0 0-4,0 0-9,0 0-4,0 0-6,0 0 3,0 0 2,13 0-1,15 0 0,8 0 0,0 0 1,12 0-2,-2 0 1,2 0-2,7 0 5,-6-2-5,9 0 2,-11 0 1,9 2-2,-3 0 2,2 0-1,-2 0 1,7 0-1,4 0 4,6 0-7,3-4 6,1-1-4,-1-3 1,1-2 0,-2 2 0,-6 1 0,-2 1 0,-4 4 0,-4-2-2,-1 2 4,1-2-4,-6 4 4,3-3-4,0 3 5,-1 0-3,4-4 0,3 0 1,-1-2 1,4-2-2,3 0 1,1-3 0,4-1 0,-4 1 3,3 3-3,5 0 2,-9-1 0,-1 4-1,7-2 2,-1 1-3,5 0 2,6-3-3,-3 5 1,1 0-1,-6 2 2,3 0-2,-9 2 1,4-2 0,3 0-1,-1 0 5,8-4 1,-5-1 2,-2 7-5,-1 0 1,1-2 0,-5 2-3,7-2-1,-4 2 1,-6-2-1,5-2-1,3 2 2,-3-4-2,0 4 1,6-3 1,-4 1 0,8-4-2,-4 2 1,-4-1 0,8 3-2,-6 4 5,8-4-5,3 4 2,-4 0 0,3 0-1,1 0 1,-6 0-1,3 0 1,2 0 0,7 0 0,4 0-1,-6 4 2,8-4-2,-4 0 1,-4 0 0,0 0 0,-8 0 1,3 0-2,-4 0 2,-5 0-2,2 0 1,-2 0-1,-2 0 1,1 3 0,4 1 1,-1 4-2,5 2 1,4 1 1,3-3-1,7 0 0,-1-6 0,2-2 0,3 0-1,0 0 2,-3 0-2,4 2 1,-3 1-2,-5 5-6,1-2 8,-3-2-1,0 4 0,-7-4-3,-2 1 4,0-3-1,-7-2 0,-5 4 3,5-2-5,-7 0 2,3 3 1,6-4 0,-6 2 0,-1 1 0,4-3 0,-7-1 0,7 3 0,2-1 1,-9 0-2,6 2 2,-2-2-2,-4 0 1,8 4 0,-2-2-1,-1 1 2,6 1-2,-8-2 2,1-2-1,3 2 0,-4 0 0,-3 2 0,3 3 1,-2-5-1,3 0-1,-1-4 1,0 0 1,1 0-1,-1 0 1,0 0-1,5 0 1,2 2-1,3 3 0,-5-4 0,7 6-1,-7-6 2,2-1-1,3 5 0,8-1-1,1-2 2,4 2-1,1-2-1,1-2 2,2 0-1,5 0 0,-2 0 0,1 0 1,-3 0-2,-1 0 2,-4 3-2,-1-2 1,3 6 1,-8-1-3,1 0 3,-1 4-2,-3-3 3,7-1-3,0-2 3,1 0-3,-1-2 1,-3 2 0,3-2 0,3 3 1,3-1-2,7-4 0,0 0 1,1 0 1,-2 0-1,-3 0 0,0 0 4,0-3-4,-6 2 0,2-2 1,-10 3-1,-2 0-1,0 0 6,-8 0-5,3 0-1,-4 0 2,-5 0-1,6 0 0,-4 0 1,0 0-1,6 0-1,0 0 2,-4 0-2,4 0 1,1 0 0,5 0 0,0 0 0,7 0 1,3 0 0,-1 0 0,2 0 1,6-2-2,-1-2 1,6-4-1,-4 4 2,2-5-2,4 1 1,-4 4 1,-5-2-3,-1-2 4,-3 1-3,1 1 1,2-2 3,-4 4-2,-1 0 1,-13 4-1,-1-3 0,7 2 1,-13-3-2,4 1-1,-1 3 1,-4-2-1,-4 2 1,1-4 0,-6-2 3,5 0 6,-1-1-1,-1 1-6,5 2-1,-5 2 0,-5 0-2,2 0 0,-11 2-1,5 0-1,-5 0-11,-3 0-9,-3 0-14,-9 0-36,-1 0-73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06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0 106 118,'-7'0'27,"0"4"-9,7-4 21,0 0 9,0 0 3,17 0-24,13 0-10,4 4 5,9-1-6,6-3-7,4 0-2,7 0-3,4 0-2,5 0 0,7-3 0,-2 2 8,1-6 3,2 3-7,-4-5 0,6 1-2,-4 2-3,-5-4 0,1 4-1,-7 1 0,3 1 0,5 2 3,-3 0 9,2 0-7,-5 0-2,2 2-2,-8-2 0,2-2-1,4 2 0,1-4 0,2 3 2,-7 3-3,3-2 2,-3 2 0,-2-4 0,7 0 3,-1-2-1,-4 1 2,7 0 0,1 2-2,-4 3-3,-4 0 1,-6 0-1,2 0 1,-11 0 3,9 0 6,-1 0 0,1 0 1,-11 7-3,6-7 0,-5 4-4,-10-4-1,6 0 2,-7 0-4,4 0 2,-10 0-2,4-4-1,-10 1 1,-4-1-1,3 4 0,-8 0-3,2 0-13,-4 0-59,-10 0-1,3 0-64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47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1059 1620 74,'-9'0'28,"-12"-2"-7,8-4 21,-2 4 8,4-2-7,7 0 4,4 4-6,0 0 0,0 0 3,0 0-7,0-3-17,0 3-8,0 0-7,0 0-9,0 0 2,0 0 6,9 0-3,34 0 5,17 4-2,12 7-2,5 2 0,18-9 3,0-4-7,6 0 3,-5 0-1,-8 0 1,-17 0-1,-9 0-2,-18 0-14,-11 0-32,-12 0-7,-12 0 3,-7 0-43,-2 0-136</inkml:trace>
  <inkml:trace contextRef="#ctx0" brushRef="#br0" timeOffset="826">1128 4107 216,'-18'-2'33,"6"-2"2,7 2 21,5 0-11,0 0-17,0 2-12,0-5 7,24 5 0,21 0-8,6 0-6,18 0-7,7 0-1,10-2 1,8-2-1,-2 4-1,-9 0 2,-1 0 0,-3 0 3,-8 2-2,-13 0-2,-7 0-1,-8-2 0,-13 0-2,-7 0-4,-4 0-34,-10 0-12,-7 0-13,-2 0-71</inkml:trace>
  <inkml:trace contextRef="#ctx0" brushRef="#br0" timeOffset="17184">3320 1558 7,'-33'-4'18,"-2"-4"-14,11 5 55,-2-3-8,5 4 11,5 2-23,2-4-8,1 4 9,8 0-2,-2 0 10,2 0-14,5-2 3,0 2-5,0-2-16,0 2 2,12 0-9,25 0 0,13 0-7,17 0 3,14 0-3,6 0-2,-1 0 0,-7 0-9,-7 0-40,-12 0-45,-14-4-18,-14-1-68</inkml:trace>
  <inkml:trace contextRef="#ctx0" brushRef="#br0" timeOffset="17476">3763 1328 156,'7'0'197,"8"-2"-187,2 2 44,0 0 6,20 0-7,5 4-19,5 13-11,11 2-6,-5 7-6,-10 6-10,-10 1 0,-15 10 0,-18-1-1,0 9-6,-29 3-16,-16-6-23,2-2-24,-6-12-34,13-2-81</inkml:trace>
  <inkml:trace contextRef="#ctx0" brushRef="#br0" timeOffset="17920">4597 1310 291,'0'-21'11,"0"2"-3,0 5 17,14 14 4,11 0-2,5 22-11,7 26-11,-7 14 2,-7 5-1,-8-8-2,-2-3-4,-4-12 1,-1-11-2,-2-19-2,1-7 2,-3-7-5,7-2-16,3-32-10,-2-15 16,2-9 8,-1-2 7,-2 2-1,4 6 27,-2 7 14,-1 16 8,-5 12-16,-7 15-3,0 2 8,0 0 3,2 19-18,3 20-3,7 11 2,1 5-11,6-5-8,5-8-3,6-1-3,6-14-13,0-6-41,5-13-14,6-8-51,1-11-127</inkml:trace>
  <inkml:trace contextRef="#ctx0" brushRef="#br0" timeOffset="18362">5460 1384 391,'0'0'39,"0"0"-28,0 0 40,0 0-7,28 0-19,8 0-19,6 0-5,8 7-3,-10-7-13,-5 1-51,-8 3-23,-15 3-43,-12 9-83</inkml:trace>
  <inkml:trace contextRef="#ctx0" brushRef="#br0" timeOffset="18512">5467 1566 302,'-23'9'69,"5"-1"1,9-8-7,9 0-24,0 0-9,4 0-14,26 0-11,13-4-8,11-5-10,6 3-43,4-4-62,9-5-22</inkml:trace>
  <inkml:trace contextRef="#ctx0" brushRef="#br0" timeOffset="18773">6252 1148 285,'2'-8'68,"24"-17"-62,3 15 42,-1 1 9,7 5-11,-5 4-19,-5 0-3,-4 13 1,-8 16-10,-8 8-1,-5 6-9,0 1-4,-2-3-2,-1-4-1,3-6-3,0-7-7,19-10-13,9 2 2,2 3-18,-3-2-27,-4-1 41,-11 3 26,-12 2-22,-2-1 26,-34 3 18,-7-6 19,-3-9 8,0-2-4,2-6 1,3 0-17,6 0-17,10 0-8,11 0-8,7 0-31,7-4-47,0 4-57,5-2-20</inkml:trace>
  <inkml:trace contextRef="#ctx0" brushRef="#br0" timeOffset="19314">6908 1399 323,'0'0'5,"5"0"20,-5-15 6,0-3 8,0-9-26,2-6-5,5-3 4,-1 1 7,0 4-6,-4 2-1,0 6-2,0 7-3,-2 5 5,0 7-8,0 4-2,0 0 6,5 0 11,-1 21-3,5 16-4,1 11-4,1 10 3,0 2 5,6 6 1,-4 0-4,2-10-6,-6-4-6,-3-9-1,0-14-3,-2-4-32,-2-10-28,1-7-78,-3-6-58</inkml:trace>
  <inkml:trace contextRef="#ctx0" brushRef="#br0" timeOffset="38360">468 4790 233,'7'9'25,"1"20"-38,-5-11 15,-3-11 9,0 7-2,-7-4 8,-4 3 15,3-7 1,4-4-14,4 0-16,0-2-1,0 2 1,0-2-2,-5 0 0,3 0-2,-2-27 1,-3-10-1,-3-9 1,1-11 0,-4-10-1,3-9 2,-1-8-5,-4-13 0,9-8-1,-3-13-4,4-10 3,-1-5-2,0 2 7,2 7 1,1 8 2,3 15-1,0 10 2,0 10-4,0 12 1,0 12 0,0 15 1,0 11 1,-2 10 5,-2 13 2,-5 2-8,1 6-1,2 0 0,1 6 0,3 19 0,2 6-1,0-2 1,0 4-6,0-8-9,0-6-23,0-9-38,4-8-16</inkml:trace>
  <inkml:trace contextRef="#ctx0" brushRef="#br0" timeOffset="38907">0 3076 149,'0'0'54,"0"8"-43,0 7 15,0-1 24,0-3-15,0 1-19,0-6-12,0-4 1,2-2 0,6 0 0,5-2-2,6-20-1,3-18 0,4-8-2,-1 5 2,-1-5-3,-1 11 2,-5 2-1,-2 10 4,-2 10 0,-3 7 7,1 4 0,3 4 6,2 0 6,8 10 0,3 15-9,7 12-5,3 9-1,-3 0 8,5 8 3,-2-3-2,-5 3-10,-1-4-5,-9-11-3,-3-8-1,-8-10-23,-7-11-13,-3-6-21,-2-4-40,0 0-101</inkml:trace>
  <inkml:trace contextRef="#ctx0" brushRef="#br0" timeOffset="49664">646 537 153,'4'19'7,"-4"43"-2,0-17 9,0 12 19,0 3 4,2 2-10,0 0-8,5-2 9,6-2-9,4-5-8,2-1-1,1 2-6,-4-2-3,-7-4 2,5-3-3,-5-12 1,-9-6-2,0-8 2,0-7-5,0-4-11,0-3-36,-6-5-34,-2 0-78</inkml:trace>
  <inkml:trace contextRef="#ctx0" brushRef="#br0" timeOffset="50001">764 328 172,'0'-23'42,"0"-1"-42,0 7 17,10 5 14,22-1-9,14 7 18,16 2-14,16 2 10,8-5-4,17 6-12,8-2-6,11 1-13,9-2-2,-9-8-2,-3-7 1,-10-8 1,-15-6 2,-16 0-1,-20 0 0,-12 8 1,-14 6 0,-8 13 0,-7 4-1,0 2 0,1 0 5,-2 23 5,2 20-9,3 11-1,0 16 0,7 5-8,0 4 0,-2 3 2,0 5 6,1 2 0,-5 4 2,-1 3 0,-8-1 8,-2 5-3,-3 1 4,-4-4 9,-2-4-7,-2 3 6,0-11-6,0-9-11,0 1-3,0-21 0,0-13-10,0-13-26,0-18-25,0-8-19,0-4-41,0-12-87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1:02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122 199 185,'-26'1'37,"-6"2"39,0-3 3,11 0-12,10 0-18,9 0-22,2 0-8,0 0-5,6 0-6,24 0-2,16 0-4,9 0-1,10 0-1,1 0-2,-8 0-14,-3 0-23,-8 0-33,-13 0-4,-4 0-46,-10 0-121</inkml:trace>
  <inkml:trace contextRef="#ctx0" brushRef="#br0" timeOffset="249">575 6 280,'5'-6'73,"-1"6"-59,1 0 53,-1 0-9,17 0-25,5 0-12,6 10-13,5 4-1,-3 5-3,0 2 3,-10 6-2,-9 2 3,-5 0-6,-10 10-4,0 2-7,-19 3-15,-8 5-20,-10-3-37,3-4-26,6-5-92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5:15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55 973 288,'-14'10'17,"-21"22"-11,29-26 37,6 0 21,0-6-30,0 0 2,11-8-17,51-36 7,46-43-11,60-39-12,22-27-3,5-15 0,-27 21-9,-41 25-52,-38 24-57,-26 24-35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1:02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12 100 331,'-9'-20'-6,"9"-7"9,0 8 23,7 0 3,18 9-3,5 10-6,9 0-5,-2 27 7,-8 10-1,-5 13-7,-8 4-5,-5 2-5,-2 0-3,-1-10 2,-4-12-4,-1-7 1,3-10-8,1-11-5,5-6 7,2 0 1,4-37-26,8-13 17,-4-10 9,-1 6 6,-4 2 13,-6 18 19,-7 9 2,-4 12 1,0 13-12,0 0-10,0 2 3,0 31 1,0 11-2,0 8-10,0 1-5,19-5-1,3-5-4,4-3-2,4-11-34,4-6-27,13-13-49,-2-10-115</inkml:trace>
  <inkml:trace contextRef="#ctx0" brushRef="#br0" timeOffset="420">914 208 457,'-4'0'8,"4"0"12,0 0 23,0-4-22,30 4-17,9 0-4,7 0-2,-5 0-27,-6 0-38,-16 2-33,-10 13-17</inkml:trace>
  <inkml:trace contextRef="#ctx0" brushRef="#br0" timeOffset="557">898 403 264,'-30'14'66,"19"-7"-4,4-3-11,7-2-15,0-2 14,14 0-31,22 0-16,8 0-3,10-2-7,3-2-40,2-3-2,6 1-68,-2 0-32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1:03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51 318,'25'-21'19,"1"9"7,-13 1 31,8 5-19,-8 6-9,-3 0-11,-3 2 10,-7 21-13,0 4-6,-9 10 1,-19 5-6,-4-1 0,-2 5 1,1-7 7,8-6 2,6-6-1,6-8-5,5-5-3,8 1 1,0-1-5,0 1 2,21-1-9,14-4 13,11-6-16,10-4-23,8 0-8,-4 0-30,2-9-38,-4-6-86</inkml:trace>
  <inkml:trace contextRef="#ctx0" brushRef="#br0" timeOffset="298">684 152 221,'16'-37'40,"1"4"17,-6 4 29,-1 8 2,-8 7-18,-2 5-17,0 5-19,0 4-18,0 0-6,0 9 17,0 24-10,0 10-10,0 13-9,0 2 2,0-2-3,0-2-29,2-9-46,-2-1-89,0-9-139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49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88 189,'0'1'59,"-5"2"-47,5-3 31,0 0-9,0 0 5,0 1-19,25-1 7,12 0-5,10 0-5,4 0-2,15 0-8,7-9-6,8 0 3,14 1-2,-3-3-1,9 1 3,0-2-4,-8 1 12,-1 1 1,-13 1-3,-2 8-3,-13-2-2,-13 3-4,-14 0-1,-5 0-2,-15 0-41,-11 0-46,-6 0-19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54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54 150 80,'-16'0'52,"-1"1"0,6-1-5,4 0 6,4 0-5,1 0-13,2 0 0,-2 0-3,2 0-7,0 0-14,0 0-7,0 0 3,0 0 3,21 0-1,16 3 0,4-1-5,5-2 7,16 0-4,0 0-5,5 0 0,-5 0-3,-7 0 1,-8 0 0,-4 0 0,-4 0 0,-7 0-1,-8 0 1,-8 0-13,-9 0-8,-7 0-9,0 0-10,0 0-13,0 0-45,0 0-86</inkml:trace>
  <inkml:trace contextRef="#ctx0" brushRef="#br0" timeOffset="472">604 13 165,'-12'-4'53,"4"-2"-11,0 6 30,3-3-20,5 3-23,0 0-13,0 0-18,0 0 13,0 0 5,17 0-10,20 11-3,4 2-1,5-1-1,-3 6 0,-4-1-1,-9 0-1,-6 1 9,-8-3-7,-9 6 3,-7 1-7,0 5 1,-32 6 2,-9 4 0,-2-3-1,7-9-18,1-7-22,6-7-22,10-5-65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55.2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45 238 189,'-16'-21'14,"-3"3"18,13-1 5,3-1 9,3-1-20,0-4-11,14-4-4,11 6 4,5 4-4,0 9-8,0 10 2,2 0 1,-2 9 6,-2 22-9,-5 12 2,-4 5-4,-8 5 3,0-3-4,-3-2 1,1-3-2,-5-12 1,1-8-4,1-10 2,0-9-9,-4-4-11,5-2 10,-3 0-11,7-29-8,6-15 14,1-7 6,0-1 11,-1 4 3,3 1 11,-1 5 11,0 7 0,-2 8-6,-4 11 4,-9 5 0,-4 9-8,0 0-1,0 2 21,0 0-20,0 8 7,0 17-5,0 10-5,0 3 2,0-5-2,0 4-4,11-2-4,-2 1 1,3-1-5,-1-4-2,0-4-2,4-6-3,4-3-16,3-7-28,1-5-35,5-6-13,2 0-89</inkml:trace>
  <inkml:trace contextRef="#ctx0" brushRef="#br0" timeOffset="636">964 242 267,'-6'0'72,"2"-4"-44,2 0 34,-1 0 4,3 2-35,0 2-17,0 0 8,21 0-14,7-4-6,4 1-2,5 2-4,2-3-9,-5 1-25,-6 1 0,-9 0-22,-10 2-2,-2 0-54,-7 0 65,0 0-111</inkml:trace>
  <inkml:trace contextRef="#ctx0" brushRef="#br0" timeOffset="833">1003 354 117,'-21'6'62,"3"1"20,6-6-5,7-1-15,3 0-17,2 0-17,0 0-2,0 0 5,11 0-21,17 0-7,9 0-3,7 0-1,-1 0-27,-3-5-43,-1 1-25,0 4-53</inkml:trace>
  <inkml:trace contextRef="#ctx0" brushRef="#br0" timeOffset="1350">1608 359 240,'0'5'22,"0"-2"26,0-3 2,0 0-30,0 0-12,0-4-5,0-15-2,0-6-2,0-4-2,0-4-8,0-8-5,0-3 2,0-1 9,0 3 7,0 11 0,0 6 4,0 10 9,0 6-5,0 4-3,-2 5 0,2 0 10,0 0 7,0 27-3,0 12 0,0 11-8,0 4-4,0 2-7,0-3 0,0 6-5,0-10-1,9-5-19,-3-5-22,4-8-15,-1-4-61,0-8-123</inkml:trace>
  <inkml:trace contextRef="#ctx0" brushRef="#br0" timeOffset="1732">1965 360 221,'2'-8'34,"1"-5"-25,-3-5 21,0-1 6,0-4-19,0-2-7,0-8 2,0 0 5,0-2 5,0 5-1,0 5-3,0 4-3,0 0 4,0 8-9,2 3 1,-2 6-5,2 4-4,-2 0 18,7 0-1,5 14 2,-1 11-4,5 15-5,-4 9 3,-3 5 2,-3 6-5,-4-4-3,-2 6-4,0-10-1,4-4-4,-4-9 0,0-6-1,0-4-4,0-8-23,0-7-19,0-5-67,0-7-17,0-2-178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58.2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411 634 85,'7'-4'14,"7"-2"-8,-1-7 21,-6-1 0,-1-1-5,-4 7 2,2 2 2,-4 2 3,0-7-5,0-2-10,-10 1 5,-12-2-13,-1 2 4,-9-1-8,0 3 7,-7 5 1,1 5-10,-1 0 3,-4 19 1,1 12-2,-1 9 4,6 7 0,7 3-1,11 4 0,10-5 2,9 1-3,0-8-4,18-3 0,14-12 4,6-7-2,5-7 0,6-13 7,1-6-10,-4-32 6,2-17-4,-4-6-3,-7-9-2,-5-6 4,-6-12 4,-7 1-2,-11-3 1,-5-4-3,-3 3 4,0 8 16,-17 19 13,6 27-9,0 22-4,11 15-12,0 0 6,0 27-3,0 31-2,0 23-4,0 14-3,0 7 0,0-5-1,7-4 0,8-2-4,6-6-5,2-10-28,7-13-51,7-15-4,2-11-89</inkml:trace>
  <inkml:trace contextRef="#ctx0" brushRef="#br0" timeOffset="587">1164 321 305,'0'-29'8,"0"15"-4,-17 3 38,9 3 24,-4 2-35,2 4-2,4 2-2,-5 0-4,1 6-2,1 27-1,-5 19 2,2 8 0,8 17-3,-1 3-7,5 10-10,0 0-1,0 8-5,9-5-10,6-8-11,-6-3-16,0-11-12,-5-19-39,-1-7-10,-3-20-32</inkml:trace>
  <inkml:trace contextRef="#ctx0" brushRef="#br0" timeOffset="857">856 779 388,'-5'-12'53,"5"7"-55,0 5 7,23 0 11,25 0-6,10 0-7,11 5-7,9 3-9,0-6-38,5-2-23,-4 0-111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59.3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 73,'0'0'381,"3"0"-377,3 0 6,4 0 21,18 0-22,15 0-8,17-8 0,13-8-2,4-5 0,-8 6-33,-25 7-32,-14 6-34,-21 2-23</inkml:trace>
  <inkml:trace contextRef="#ctx0" brushRef="#br0" timeOffset="128">315 91 9,'-66'31'138,"4"2"-31,6-14-12,15-3-15,16-8-4,14-5-33,11 1-24,0-4-16,0 0 6,27 0-9,17 0-3,11 0-29,3-7-29,6-5-35,3 2-71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0:59.7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92 278,'-13'-25'30,"6"7"-23,7-3 18,0 9 5,13 3 2,13 5-9,4 4-1,6 2 15,3 23-17,-7 19 0,-6 3-4,-10 0-7,-5 5-4,-2-8-1,1-9-3,-1 0 1,-4-14-5,-1-9-1,1-8-14,2-4-18,4 0 5,6-26-13,3-18 18,5 1 13,1-9 15,-7 10-1,1 5 23,-6 10 15,-7 13 5,-7 8-5,0 6-23,0 0-1,0 0 14,0 16-9,0 15-11,0 10-3,0 1-9,11 4 1,8-3-13,4-1-28,-1-12-16,2-5-55,8-12-60</inkml:trace>
  <inkml:trace contextRef="#ctx0" brushRef="#br0" timeOffset="432">830 200 453,'12'-2'4,"6"-3"-2,-4 1 1,28 0 0,8 2-8,14 2-39,4-2-56,7-2-54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1:00.3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0 126 344,'0'-6'40,"10"-17"-28,-10 1 46,0 1-19,0 0-10,2 4-18,-2 7-2,3 6 4,1 2 2,-2 2 14,5 0-4,0 2 5,3 23-3,-2 8 4,1 10-17,1 7-6,-3 6-8,0 4 0,-3 0-5,-2 2-28,1-14-10,-3-1-37,0-14-53,0-8-39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2:35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225 16 267,'-30'4'11,"10"-4"27,-1 0 34,4 0-3,15 0-17,0 0-15,2 0 1,0-5-18,0 5-12,0-3-5,0 3 0,14 0-1,18 0-2,16 0 2,8 11-1,16-3 1,3-4-3,6-2 0,1-2 2,1 0-4,-9 0-2,-7-2-16,-12-9-3,-7 2-18,-13 2-10,-12 3-21,-17 2 9,-6 2-21,-15 0-5,-32 10 10</inkml:trace>
  <inkml:trace contextRef="#ctx0" brushRef="#br0" timeOffset="294">218 244 175,'-66'8'53,"8"-1"3,12-3 0,16-4-18,16 0-7,10 0-17,4 0-6,11 2 5,40-2-8,32 0-2,20-2-1,17-19 18,18 1 15,-4-1-7,-4 2-12,-14 9-8,-24 5-8,-21 5 0,-14-1 0,-19 1-11,-8 0-21,-14 0-12,-7 0-28,-7 0-3,-2 1-35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0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10 88,'-2'-10'-82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2:50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0 248,'-5'0'36,"0"-10"-32,1 8 6,2 2 44,2 0-18,0 20-6,-3 7 7,3 14-12,0 5-6,0 13-3,0 9-7,5 10 0,6 21-7,1 11 2,-1 19-3,-6 14-1,-3 10-1,-2 12 1,0 9 0,0 5 1,-13-8 1,6-1-2,0-8 2,7-19-3,0-11 1,0-16 1,0-17-2,5-14 0,6-16-1,-4-17-1,5-11-6,-1-14-19,-9-13-27,-2-3-5,0-11 8,-4 2 16,-13 0 3,6-2 19,4 0 17,0 0 8,5 0 5,2 0-2,0 2 2,-5-2-6,3 0-4,-1 0-2,1 0-3,2 0 0,0 0 0,0 2 7,0 0-2,0-2 7,0 0 4,0 0-10,0 0-3,9 0 4,10 2 0,6-2 5,1 0-8,10 0-2,10 0 1,5 0-1,18 2 1,3-2 3,5 2 5,11 0-1,2 2-3,2 3-4,12-7-2,6 2 1,12-2-3,2 4 1,17 2 0,2 0-1,13-2 0,12 0 0,7 3 1,13-3-1,4 4 5,-1-2-3,-3 1 0,-3-3-2,1-4 1,3 2-1,2 0 1,10 0-2,15-2 2,5 0 0,6 0-2,4 0 3,-1-2-3,-11-4 2,-3-4-1,-2 1 0,7 1 0,5-4 0,13 3 0,10 1 1,-3 0 0,11 5-2,-7-1 6,-10 0 5,5-2 1,-3 2-6,7 0-2,15-3 1,13 5-3,8-4 2,-2-4 1,-5 0 1,-15-1 3,-8-2-2,-6 4-2,4-8 1,-2 2-3,7-1 0,-10 5-1,-17 7 0,-27 4-2,-35 0-5,-32 0-27,-39 0-42,-39 0-35,-38 0-57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2:51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0 277 291,'0'0'7,"0"0"-20,-5 2 22,5 0 0,0-2 11,2 3-9,28-2-8,7-1 4,9 0-1,12 0-3,4 0 1,14 0-1,-3 0 0,8-4 2,1 4 4,2-2 1,8 2 4,4 0 4,6 0 0,3 0 3,11 9-10,3 1 8,15-2-12,13 0-2,7-3-1,10-1-3,8 2 6,3-6-6,-2 0-5,3 0 5,-5 0 0,11 0-3,7 0 4,9-8-4,5-1 3,1 1-1,8 2 0,2-4 0,-4 10 2,-3 0-1,-6 0 0,-11 1 2,11 10-3,-8-1 0,12-1 1,9-3 1,7-4-2,14-2 1,4 0-2,-1-4 3,-11-13-2,-8-1-1,-10-1 2,-4 2 0,3 1 0,8 1 0,2-1 5,5 1-1,-1 3-2,-6-1 0,-11 3 1,-12-3 1,-11 3-4,-7-2 1,-9 1-2,-8 3 3,2 4-1,-10-2 0,-4 6-1,6-4-1,-14 2 2,-4-1-2,-3-1 2,-6 0-1,-6 0 3,-11-2-3,-6-2 1,-12-1-1,-15-1 0,-4 1 0,-18 0-1,-4 2 1,-19 1-2,-4 2 0,-11 4-11,-8 0-13,-3-2-12,-4 2-25,0 0-39,0 0-149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2:52.8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0 82,'0'25'37,"0"6"12,-2 2 7,-2 5-10,4 3-12,-3 11-10,3 0 7,0 6-4,0 8-5,0-6 2,0 10-10,0 7-5,0 0-7,0 8 0,0 0-1,0-3-2,0 7 1,0 0-2,0 6 3,0 5-2,0-2 1,0 3-2,0 0 1,0 1-5,3-1 1,-1-6 1,2-8 1,2-6 2,1-6-2,-1-3 5,1-6-2,5-6 1,-3-2-2,2-8-2,1-4-2,-7-7 0,-3-6 4,0-4 2,-2 0 0,0-6 3,0-2 9,0-3 10,0-1 4,0 1-7,0-1 0,-2 2 0,0-1-14,2 3 5,0-5-8,0 1-1,0-2-2,0-3 0,0-2-16,0-4-60,0-3-76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3:57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9231 303 209,'-30'6'7,"-2"3"-5,9-5 30,5-4 16,18 0-16,0 0-22,0 0 7,6 0-3,20 0-7,20 0-4,11 0-5,24-9 9,20-7-6,7-5-1,17-2 4,18-4 4,2-2 5,13 2 7,6 2-2,4 5-9,9-1 2,0 4-1,-4-1-2,-12-5-3,-14 9-5,-27 1-5,-21 5-16,-30 8-17,-28 0-7,-17 0 3,-24 16 9,-9 7-19,-33 0-13,-8 0-18</inkml:trace>
  <inkml:trace contextRef="#ctx0" brushRef="#br0" timeOffset="398">9586 531 68,'-26'6'121,"15"-2"-145,11-4 24,0 0 27,21 0 10,18 0-1,19 0-11,10-2-9,24-11 6,19-1 15,18-9-10,25-5 3,17-2-12,15-1 5,5 6 5,-12 9 3,1 4-9,-21 5-10,-10 1-4,-20 4-1,-20 0-5,-20 0-1,-20 0-1,-16-2 1,-23 1-3,-14-1 2,-8 2-5,-8 0-20,0-4-43,-4 2 5,-22 0-39,-7 2-39</inkml:trace>
  <inkml:trace contextRef="#ctx0" brushRef="#br0" timeOffset="14102">5963 1670 14,'2'-7'100,"18"3"-51,18 4 6,26 0-13,-11-2-7,16-2 0,4-4-11,2-3 0,4 3-9,-4-5 3,2 4-12,0 2-1,-6 3 0,7 2-2,0 2-1,-1 0 2,0 0-1,6 0-1,-6 0 0,3 0-1,3 2 1,2 4-3,3-1 6,4-1 2,4 1-1,5-2-4,8-2 2,6 2 0,5-3-2,4 0-1,5 0-1,-3 0 1,1 2-1,5 0 1,-8 0-1,2 0 0,1-2 0,-10 0 1,-1 0-2,-9 0 1,2 0 2,1 0-2,9 0 0,-8 0 1,5-2 1,1-7-2,-3 1 0,12-2 0,-7 2 1,6 0-2,-1-1 2,-2 1-1,9 0 0,-1-1 1,-2-1-2,-8-2 1,-6 1 1,-3 1-1,-4 3-1,-2 3 0,2-1 2,0 1-1,-4-5 1,5 1-2,1-5 2,-1 5-1,11-4 0,-1-1 1,-1 1-2,1 3 1,0 1 0,-6-2 1,1 7-1,-2-5 1,-6 4-1,-9 4 6,-1-4 3,-14 4 2,-6-4 4,-10 0-6,-7-5-3,-10 5 1,-7 3 4,-8 1-4,-3 0-1,-10-5-3,-3 3 3,-11 2 1,-4-2-1,1 2 4,-3 0-1,0 0 1,0 0-2,0 0 0,0 0-3,0 0 2,0 0-4,0 0-2,0 0-1,0 0-1,0 0-11,0-2-14,0 2-8,0 0-41,0-2-87</inkml:trace>
  <inkml:trace contextRef="#ctx0" brushRef="#br0" timeOffset="16766">272 3092 6,'-4'-15'23,"-1"1"34,5 6-108,-4-3 49,-3-3 2,-3 1-4,-5 5-16</inkml:trace>
  <inkml:trace contextRef="#ctx0" brushRef="#br0" timeOffset="16893">35 3026 80,'-14'10'38,"1"-6"-11,8 3-4,2-5 0,3-2-6,0 0 6,0 2 28,33 2-17,24 2-12,22-2 3,22-2-13,16-2-4,14 0-4,15 0-3,-6 0 5,-2-4 3,-11 2 8,-8 2 3,-8-2-5,-19 0 4,-16 0-10,-30 0-5,-18 0-1,-17-2 0,-6 4 1,-5-3-5,0 1-51,0 0-38,-14 0-49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16.7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1384 36,'6'10'383,"3"9"-430,-7-9 22,-2-6 47,0-4-6,0 0-13,0 2 0,0-2 3,5 2 5,5-2-1,1 0 8,3 0-2,0 2-4,4 3-2,5 3 1,-2 2-1,11-1-6,4-8-2,4-1 1,-1 3 0,2-3-1,-4 0 1,5 0 6,3 0-1,-3 0-6,2-4 3,-2 1-1,-1-7-3,2 10 1,-1 0 0,6-2 1,1 2-2,-6 0 3,6 0-1,-8 0 3,8 0 4,10 0-4,-1 0-4,-2 0 2,10 0-3,-8 0-1,11 0 1,2 0-1,1-4 1,7 2 1,0-2-1,-6 2 3,8 0-2,-2 2 3,-8 0-2,7-9-1,-2 3-1,-9-2 3,1 4-4,-8 1 1,-2 2 2,-5 1 0,-2-3 0,-1 3 1,-1-2 3,-4-2-5,0 2 4,-6 2-3,-7 0 0,-9 0-2,-2 0 0,-10 0 2,-6 0 2,-3 0 5,-2 0 0,2 0 3,-2 0-9,0 0 0,0 0-3,0 0 0,0 0-3,0 0-21,0 0-21,0 0-14,0 0-83,-2-4-135</inkml:trace>
  <inkml:trace contextRef="#ctx0" brushRef="#br0" timeOffset="43346">494 344 183,'0'-10'9,"0"-1"8,0 11 29,0 0 1,-2 0-10,0 19-11,-3 23 16,1 10-8,-2 14 3,4 16-12,2 2-7,0 19-6,0 5-4,0-7 2,12-2-5,-3-12 0,-2-12-5,-1-17 0,-3-9 1,4-13-2,-7-15-9,3-7-11,-3-8-10,0-6-9,0 0-36,0 0-37,0-27 1,0-12-46</inkml:trace>
  <inkml:trace contextRef="#ctx0" brushRef="#br0" timeOffset="43715">584 137 100,'2'-22'176,"5"7"-161,-3 6 6,-4 4 38,8 5-23,1-4-3,16 1-10,12-1-1,9-10-5,19 5-8,4-5-4,27 10-3,15 4-3,3 0 2,14 0-2,0 0 0,-1 0 2,-1 0-1,6-4 1,-8-7-2,-2 1 1,-4 8-8,-24 2-11,-16 0 2,-16 0 7,-11 2 1,-12 6-5,-5 0 1,-15 5 6,-6-3 0,-11-6 1,-2 2-7,4-6-8,-4 3-4,2-1-33,2-2 9,1 0-7</inkml:trace>
  <inkml:trace contextRef="#ctx0" brushRef="#br0" timeOffset="44330">2676 46 149,'0'-2'17,"0"2"6,0 0 32,0 0-24,0 8-5,0 3 13,0 9-6,0 13-5,0 9-8,0 16-4,0 6-5,0 15-6,-4 6 2,2 10-1,-6 9-2,1-3 2,-6-2 16,3-1-5,3-17 3,1 1-15,4-18-1,2-7-4,0-8 1,0-10 2,-3-5-3,3-5 0,-2-15-2,2-8-3,0-6-28,0 0-41,-2 0-20,-4 0-164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22.4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 20 11,'0'0'71,"-3"0"-42,3 0-8,0 0-7,0 0 5,0 0 10,0 0-8,0 0-2,0 0-3,0 0-5,-4 0-10,4 0-3,-3 0-1,3 0 1,0 0-5,0 0 0,0 0-3,0-2 1,0-2-6,0 2-3,5-2 14,-5 0 3,0 4 2,0 0 12,0-4 4,2 4 2,-2-5-3,0 5-2,0 0-2,0 0 3,0 0 0,0 0-4,0 0 4,0 7 18,-11 13 9,2 7-17,-10 15-10,-6 3 1,2 3-5,-2 14-4,-5-10-4,0 0-1,7 6-1,4-17-1,-1-6 2,8-2-3,-2-24 2,8 1 0,0-4-3,2-4 4,2-2-1,2 0-4,0 0-7,0 0-13,0 0-21,0 0-28,0-6-75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24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54 292,'-7'-6'178,"-7"-11"-167,5-1 12,0 12 23,6-1-29,3 7-15,38 0 18,14 0-8,3 0 2,7 7-5,0-1-6,-6 2 0,6 2-4,-7-3 1,-1-1-2,-11 4 2,-11-6-5,-7 2 0,-8-2 1,-10-1-2,-7 7 18,0 6 5,0 7-6,-7 23-7,-12 2-1,-2 14-1,3 16 0,2-5 0,0 6 1,4-3-3,5 0 3,1-5-1,4 1 0,-1-9-3,1-16 1,0-7-2,2-20 2,0-5-17,0-7-6,0-8-10,-2 6-15,-2-6-7,0 0-47,0 0 4,-1-12-61</inkml:trace>
  <inkml:trace contextRef="#ctx0" brushRef="#br0" timeOffset="498">277 620 330,'-10'0'59,"3"-7"-47,5 5 61,2 0-16,0 0-43,9 2 16,23 0-5,17 0-7,15 0 3,7-2-6,4 0-8,0 2-4,-7 0-2,-14 0-2,-14 4 0,-10 4-5,-17-2-18,-6-3-12,-5-3-3,-2 0-26,0 0-69,-24 0-126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30.3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21 384,'-11'-2'78,"-19"-2"-100,17-5 21,9 3 25,4 6-23,0 0 20,24 27-1,10 8 8,8 11-5,-1-1-11,0-1-8,-3-5-2,-4-8-1,-2 0-3,-4-3 1,-8-14-38,-5 0-32,-6-9-22,-3-5-18</inkml:trace>
  <inkml:trace contextRef="#ctx0" brushRef="#br0" timeOffset="198">370 158 81,'0'-19'252,"0"11"-196,-3 5 1,-2 3 12,1 0-35,-10 17-21,-5 21-8,2-1-5,-2 4-2,0 3-29,3-9-30,-2-2-49,-3-6-84</inkml:trace>
  <inkml:trace contextRef="#ctx0" brushRef="#br0" timeOffset="360">68 330 127,'0'-21'243,"7"6"-230,8 1 53,9 8 21,3 1-52,10 3-28,9 2-5,12-2-2,9 2-45,10-4-113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28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479 814 235,'-39'-6'-7,"-12"-15"14,-7 11 25,-6 10 19,23 0-6,2 37-19,1-10-3,6 6-5,5 11-9,-3-1-4,5 13-3,6 4 1,10 9 0,9 1 0,0 0-4,7-12-1,21-10-9,8-15-26,-1-10 30,9-17-3,2-6 7,2-25-9,10-31 5,-8-16-1,1-24 14,-2-9 0,-8-15-7,-7-9 4,-8-7-7,-11-9-8,-7 2 12,3 9 28,-6 24-9,-1 29 4,6 25 9,-8 25-1,0 16-16,-2 9-19,0 6 22,0 15-9,0 38 7,-12 32 0,3 33 6,-4 21-5,1 21-1,5 8-7,7-11-4,0-10-2,7-21-6,18-20-1,12-28-25,5-17-35,-1-20-20,8-18-58</inkml:trace>
  <inkml:trace contextRef="#ctx0" brushRef="#br0" timeOffset="548">1386 383 440,'-7'-8'-5,"7"-25"-1,-7 27 58,7-4-16,0 5-28,-4 5 0,-8 5 5,-6 34 24,-5 17-11,-5 27-11,3 22 4,4 19-4,7 17-1,8 4-8,3-4-3,3 2-2,0-17-6,0-8-22,0-17-12,0-13-29,0-20-39,0-18-40</inkml:trace>
  <inkml:trace contextRef="#ctx0" brushRef="#br0" timeOffset="817">977 1108 454,'11'0'21,"10"17"-19,-6 8 25,18 5 38,6 8-26,2-3-15,15-6-7,8-8-11,7-17-4,-2-4-15,1-2-47,-4-38-67,-1-9-123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31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12 74,'-9'0'351,"4"0"-328,5 0 19,-2 0 27,2 0-37,0 0-24,25 0-2,17 0-4,11-4-4,3 0-27,-2 2-13,-8 0-29,-16 2-21,-14 0-34,-14 0-15</inkml:trace>
  <inkml:trace contextRef="#ctx0" brushRef="#br0" timeOffset="159">132 108 186,'-32'12'104,"13"-6"-26,12-4-9,7-2-14,0 0-24,0 0-13,19 0-7,20 0-13,14 0-46,11-2-42,9-4-55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47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331 331 113,'-9'10'26,"-27"3"-28,8-1-2,5-10 5,7-2-5,2 0 6,1 0-4,4-2 4,-1 0-8,-6 2-77</inkml:trace>
  <inkml:trace contextRef="#ctx0" brushRef="#br0" timeOffset="143">16 418 81,'-9'2'55,"3"-2"-45,0 2 23,4 4 6,2-6-7,0 3-7,0-3 6,0 0-6,0 0-6,0 0-1,10 0-8,10 0 3,14 0-10,13 0-1,2 6-2,7-4 0,4 4 0,10-2 0,5-2 0,2 2 1,3 0-2,12-1-3,8 1 4,14 0 0,13 0 2,11-2-4,9-2 3,7 2 2,5 0-3,1 0 0,3-2 3,0 0-2,5 0-1,7-2 2,5-4-1,9-11 0,8 1-1,8 10 1,11-11-2,1 9 2,-3 8-2,-9-7 5,-14 7 9,-12 0-5,-13 0 1,-3 0 5,-17 9-6,-11-7-4,-20 0 1,-25-2 0,-16 0-5,-28 0 1,-18 2 1,-17-2 4,-9 0 0,-2 0-7,0 0-11,0 6-32,0-4-12,0-2-66</inkml:trace>
  <inkml:trace contextRef="#ctx0" brushRef="#br0" timeOffset="3092">391 23 119,'0'-15'34,"-13"9"23,4 6-16,4 0-11,2 0-12,-3 0-6,-6 14 1,6 36 10,-2 18-1,8 34 1,0 10-8,10-3 0,3 11-6,-1-14-4,-3-7-5,-4-11-2,-3-18 2,-2-6-5,0-8-28,0-17-8,-16-6-11,-7-12-27,-7-13 2,-9-8-63</inkml:trace>
  <inkml:trace contextRef="#ctx0" brushRef="#br0" timeOffset="3293">175 1103 96,'-18'-26'81,"6"7"14,8 10-35,1 8-37,1 1-11,2 0 23,0 8-1,13 13-11,21 3-3,4 3-4,13-10-6,18-15-7,7-2-16,-2-31-25,-3-21-41,-11-23-61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31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0 110 310,'0'-44'6,"0"13"2,37 10 29,6 9-6,1 12-11,7 8-3,2 34-2,-10 26 7,-11 8-3,-13 9 5,-14 4-15,-5-6-3,0-10-5,0-13-1,-3-25-2,1-18-14,2-9-7,0-8-3,0-2-12,2-33 11,12-20 1,2-11 11,3-2 22,-3 2 3,0 6 12,2 12 16,-4 2 10,-5 16 5,-4 15 2,-5 5-18,0 10-21,0 0-12,0 0 5,2 20 5,5 28-4,-2 6-1,4 14-4,0 5-7,1-9 4,5-2-11,9-10-33,3-15-35,12-10-32,15-17-59</inkml:trace>
  <inkml:trace contextRef="#ctx0" brushRef="#br0" timeOffset="564">1011 257 434,'-17'0'39,"4"0"-26,5 0 62,8 0-30,0 0-40,2 0-3,28 0 0,10 4-25,20-2-30,2-2-42,11 0-80</inkml:trace>
  <inkml:trace contextRef="#ctx0" brushRef="#br0" timeOffset="827">1567 273 295,'5'-14'-31,"-1"-28"43,-4 11 51,3-8-10,-1-2-24,0 1 5,3 9 19,-5 12-18,3 11-16,-1 6-12,0 2-12,0 0 7,5 15 5,2 18-2,3 23 3,-5 10 0,-7 6-8,0 7-3,0-4-9,0-9 2,0-6-33,0-9-30,0-13-47,0-7-182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32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5 419,'-6'-1'34,"6"1"-23,0-4 30,0 4-6,0 0-31,15 0-2,21 0-3,7 0-3,-2 0-40,-1 4-33,-6 2-25,-10-4-77</inkml:trace>
  <inkml:trace contextRef="#ctx0" brushRef="#br0" timeOffset="175">15 159 375,'-10'4'21,"5"-2"-7,5 0 56,0 2-32,3 4-15,18-8-15,13 3-6,9-3-14,6 0-39,-2 0-48,-2 0-85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35.8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0 196 404,'0'-3'23,"0"-9"-48,13 12 32,-6-2 9,21-2-11,2 4 4,0-6-1,-1 4 10,1-1 0,-4-5 1,-3 8-8,-2 0 5,-5 0-4,0 29 9,-7 21 0,-4 14-13,-5 17 0,0 25 2,0-3-4,-3 5 1,3-7-2,0-3-9,0-9 3,0-13-9,0-12-33,7-18-27,0-11-51,-4-19-92</inkml:trace>
  <inkml:trace contextRef="#ctx0" brushRef="#br0" timeOffset="313">30 850 543,'-19'-4'21,"17"4"-20,0 0 26,2 0-7,16 0-15,36 0-3,27-9-3,20-7-23,12-5-48,-6-4-89,-9-6-177</inkml:trace>
  <inkml:trace contextRef="#ctx0" brushRef="#br0" timeOffset="465">771 680 444,'12'2'21,"3"-2"-19,0 0 51,17 0-39,13 0-14,9 0-37,8-6-61,0 4-89</inkml:trace>
  <inkml:trace contextRef="#ctx0" brushRef="#br0" timeOffset="652">1455 469 212,'4'-48'99,"-2"3"-69,-2 9 59,0 11 11,0 11-44,3 2-19,-3 12-6,0 0-14,0 0-17,0 0 2,4 17 6,1 21 1,-1 29-2,-1 5-9,-3-1 3,0 10-15,0-7-6,0-8-20,0-4-17,0-10-43,0-8-103</inkml:trace>
  <inkml:trace contextRef="#ctx0" brushRef="#br0" timeOffset="952">1901 521 561,'0'-4'30,"0"1"-49,0 3 46,21 0-7,15 0-14,17 0-4,14 0-4,0-6-14,-2 4-32,-15 0-35,-16 2-48,-8 0-84</inkml:trace>
  <inkml:trace contextRef="#ctx0" brushRef="#br0" timeOffset="1110">1943 591 357,'-28'8'20,"14"-3"-16,11-5 32,3 2-8,0 2-7,26 4-21,13 0-8,16-4-25,12-4 4,2 0-15,7 0 0,-4 0-6,3-2-70</inkml:trace>
  <inkml:trace contextRef="#ctx0" brushRef="#br0" timeOffset="1404">3111 88 295,'0'-42'76,"0"24"-60,-4-3 51,-12 15-13,-5 6-27,-6 0-10,-10 8 1,-5 23 2,-1 8-11,6 22 0,3 7 2,4 7-3,11 14-6,10 8 1,9-8-1,0-4-3,11-13 1,21-8-2,10-16 0,8-17 0,8-14-4,6-17 0,3 0-4,-7-35 4,-18-9 1,-17 1 7,-20-3 0,-5 9 7,-28 10-4,-25 12 0,-11 13-3,-7 2-5,-1 23-13,5 17-59,16 7-33,17 0-98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6:43.4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184 57 198,'0'-17'18,"0"0"-7,-9 5 32,2 8 5,5 4-31,-1 0 0,3 0 14,0 0-10,0 0 2,0 0 2,0 0-12,0 0-3,0 0-10,0 0 3,-2 14 2,2 19-1,0 15 1,0 12 11,0 7 0,0 11-7,0 11-4,0 4-2,0 5 0,2 3-2,1 2 2,-1-5-6,3-1 6,-3-14-7,2-15 4,1-10-1,-3-18 0,0-12-6,-2-13-20,8-10-7,-6-5-23,0 0-52,-2 0-71</inkml:trace>
  <inkml:trace contextRef="#ctx0" brushRef="#br0" timeOffset="441">0 881 238,'0'0'26,"0"8"-8,0 4 48,0 9-12,0 6-26,16 6 5,9 3-5,5-6-7,5-1-5,-5-6-1,2-11-3,3-5-2,-8-7 4,1 0-1,-3-17 2,-2-16-10,2-13 0,-8-5-3,-4-3-2,-2 11-2,-5 9 3,-6 13-8,0 16-18,0 2-10,0 3-32,0 0-42,-6 0-28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11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0 248 130,'11'7'15,"8"5"31,-1-2 0,3-6-9,16 5 0,-1-3 0,13 0-6,6-6-7,14 0 2,4 0-14,6 0-3,0-6 0,-10-5-3,-10-1-5,-11 4-1,-6 2 0,-18 2-8,-9 1-11,-8 2-10,-7 1 5,0-3-15,0 3-25,0 0-11,0 0-58</inkml:trace>
  <inkml:trace contextRef="#ctx0" brushRef="#br0" timeOffset="383">773 12 66,'-11'-8'91,"7"4"-39,0 4-5,2 0-4,2 0-11,-2 0-21,2 0 2,0 0 9,0 16-11,19 9 4,8-2 4,10 6-5,0-4-6,-7-5-2,4 1-2,-2-2-3,-4-2-1,-5-3 0,-12 0 1,-3-3 7,-8 3 5,0 5-10,0 8 3,-26 6-6,-8 2 1,0-2-13,-2-6-15,14-6-13,-1-9-28,12 1-57,11-9-61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13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591 173 68,'-22'-18'36,"-8"-1"4,9 4 2,7 5-17,-14-5 12,6 3 0,-6 2-10,-4-2-17,2 3-9,-5 7 9,0 2-4,11 0-5,-6 8-1,-8 20 0,4 2 2,-3 8 1,5 3 2,2-2 5,7 3 2,5-5 4,3 0-2,9-1-6,4-1 0,2 4 4,0 0-7,0 1 6,15 1 0,6-6 2,7-2-4,9-1 1,7-8-6,1 1-6,2-6 13,3-5-9,7-3-2,-3-5 3,6-6-5,-7 0 8,4-2-9,1-21 10,4-8-6,-2-11-1,-6-5 4,2-7-3,-10-6 2,-5-2 2,-8 0 0,-15 2 0,-15 4-1,-3 2 4,-15 2-5,-19 5 7,-9 3-8,-8 7-3,-9 10-2,0 13-16,-4 14 0,6 0-17,8 20-40,-1 13-21,14 8-117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7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0 360,'9'6'148,"-1"15"-165,-8-17 12,0-4 11,0 0-63,0 0-147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6.2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83 123,'2'-10'58,"7"-25"-11,-2 14 37,-7 15-21,0-2-15,0 5-11,0 3 0,0 0-21,-3 0-5,-1 7-6,-5 26 7,-2 19 3,-6 12-4,1 6 0,0 4-1,0-3-3,0 5-4,4 1-2,5 0-1,5 1-1,2 5-1,0-6 2,12-5-2,13-7-1,7-12 4,5-5-1,0-11 0,4-5-8,1-14-15,1-10-2,-4-4-9,-1-4-19,-4-2-8,-4-21-23,-10-3-37</inkml:trace>
  <inkml:trace contextRef="#ctx0" brushRef="#br0" timeOffset="398">76 628 386,'-37'-9'24,"16"7"5,6 0 44,12 2-10,3 0-46,0-4-13,18 2 2,35 2 0,25 0-3,31 0-3,17 8-2,8 3-32,2-7-39,-6-2-45,-12-2-111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7.0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54 290,'-15'0'26,"-11"21"-22,-6 16 44,9 5-23,11 11-10,10 3 3,2 11-1,7-11-7,21-5 1,4-13-9,0-18 0,7-14-5,10-6 16,1-14-7,-4-23-1,-12-17 4,-10-2-4,-18-8 2,-6-3-3,0 1-2,-25 6 18,-7 17 3,0 14-14,-3 20-12,1 9-10,-1 7-30,12 26-40,9 10-62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7.7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197 387 285,'-17'-10'16,"-9"-21"40,-2 6 16,7 10-48,0 11-13,-1 4-8,-2 11 6,6 22 2,4 17-7,12 11 2,2 4 2,18 1-2,18-4-5,9-16-1,0-11-1,6-19 3,0-16-1,-1 0 2,-1-20 2,-8-22 1,-7-7 4,-10-7-6,-10-6 2,-14-7-2,0 3 2,-21 6 25,-11 12-5,-3 18-14,3 10-9,0 16-8,0 4-3,-2 7-33,0 28-28,4 6-45,13 11-91</inkml:trace>
  <inkml:trace contextRef="#ctx0" brushRef="#br0" timeOffset="466">851 224 285,'0'-11'30,"11"-22"-18,3 21 46,2 4-18,8 8-10,-7 0 7,0 18-7,1 15-6,-8 6-2,-10 9-2,0 0-7,0 2 2,-5-7-2,-11 0 0,-1-3-4,8-7-4,5 0-1,4-6-6,0-4 1,0-2 4,9-5-6,14-2-9,9-3-13,14-9-23,2-2-7,12-17-44,-4-18-31,6-6-24</inkml:trace>
  <inkml:trace contextRef="#ctx0" brushRef="#br0" timeOffset="758">1361 182 370,'-6'-4'26,"-1"4"-15,7 0 45,0 0 3,0 23-36,0 8 2,0 10 1,11 9-11,10-2-1,2-1-7,-3 1 0,6-5-4,-5-1 1,-5-7 0,0-8-2,-9-6-1,-3-11 1,-4-2 5,0-1-4,0-1-4,-9 0-1,-12 2-4,-15-3-10,1 0-8,3-5-4,-7 0-20,5 0-40,4-14-23,2-21-53</inkml:trace>
  <inkml:trace contextRef="#ctx0" brushRef="#br0" timeOffset="1043">1359 102 341,'30'-28'80,"2"6"-63,0 1 43,8 8-33,1 1-26,3 6-3,-7 6-23,-2 0-81,3 0-115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8.8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5 332,'0'-5'-75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9.0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0 262,'-25'10'193,"13"0"-196,12-8 16,0-2 47,19 0-36,15 0-21,12 0-1,11 0-4,-6 0 1,-4 0-28,-13 0-28,-18 3-19,-14 3-38,-2 6 38,-20 9-123</inkml:trace>
  <inkml:trace contextRef="#ctx0" brushRef="#br0" timeOffset="153">73 180 117,'-41'12'100,"20"-3"-18,12-5-27,7-3-8,2 4-11,0-1 2,11-4-20,21 0-15,12 0-4,4 0-27,8 0-47,-3-13-46,2 3-150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9.5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54 125,'0'-27'191,"30"11"-173,7 5 25,5 11-9,5 0-6,2 25-5,-10 16-11,-5 11 2,-13 4 7,-7 2-9,-14 2-4,0 0-2,-16-4 0,-18 0 1,-4-8 1,-10-7-2,10-4 1,-2-4-4,14-6-1,8-6 2,9-4-3,6-7 17,3-2 8,0 7-7,19-3-10,16 3-5,13-7-5,12-8-4,5 0-12,1-11-39,-4-9-27,-9 7-79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7:29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0 898 417,'0'0'83,"10"0"-73,-10 0 34,0 0-28,0 0-31,0-8-39,0 0-68,0 1-150</inkml:trace>
  <inkml:trace contextRef="#ctx0" brushRef="#br0" timeOffset="344">217 31 173,'0'-19'240,"0"8"-221,0 10 2,0 1 49,-2 0-48,-8 8-14,1 27 3,-5 17 11,5 10-6,4 4-5,5 3-5,0-10 4,19-4-3,9-6-2,1-9-1,13-7 2,-3-11-6,10-9-6,8-9-12,1-4-4,11 0-22,-7-13-32,-9-7-33,-5-3-68</inkml:trace>
  <inkml:trace contextRef="#ctx0" brushRef="#br0" timeOffset="600">647 322 353,'-9'-8'43,"4"4"-9,3 2 48,0 2-33,-5 14-22,0 28-8,3 8 1,4 8-13,0 4-5,0-4-5,0 4-28,0-2-27,11-2-48,2-6-43</inkml:trace>
  <inkml:trace contextRef="#ctx0" brushRef="#br0" timeOffset="845">1112 151 438,'0'-19'22,"0"11"-17,0 6 50,0 2-29,-4 0-18,-5 31 6,-6 11 9,4 11-8,-1 5-2,5-4 1,3-3-4,4-3 0,0-6 2,0-1-3,4-4-5,15-1 0,1-8-1,4 0-3,5-10-5,6-3-10,5-9-12,-4-6-15,5 0-39,-1 0-40,-11-19-12,1 4-123</inkml:trace>
  <inkml:trace contextRef="#ctx0" brushRef="#br0" timeOffset="1146">1407 374 345,'0'-2'32,"0"2"-8,-7 4 84,-11 21-56,-1 17-28,1 12-11,1 3-2,6 4-9,-1-1-3,8-4-18,1-5-24,1-5-41,0-7-41,2-12-89</inkml:trace>
  <inkml:trace contextRef="#ctx0" brushRef="#br0" timeOffset="1379">1418 188 342,'5'0'78,"25"4"-80,-9 15 15,9 3 25,6 5-7,3-4-15,5-13-4,7-5-1,-1-5-2,-5 0-6,-11-17 0,-16-4-2,-8-1-3,-6-1 5,-4 8 11,0 5 10,0 8-7,0 2-12,-7 0-3,-11 25 17,-6 18-2,-3 18-1,4 7-8,2 4-1,5 3-3,11-5-2,3-1-2,2-9-2,0-6-20,2-13-11,8-10-28,-3-10-44,-7-11-31,0-6-43</inkml:trace>
  <inkml:trace contextRef="#ctx0" brushRef="#br0" timeOffset="1709">1476 638 524,'-2'-9'66,"2"5"-66,0 2 37,16 2 3,30 0-32,14 0-6,23-4-5,9-9-32,6-7-88,13-12-209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41.2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75 517,'0'-17'36,"5"-4"-38,-5 7 39,0 3 5,0 9-41,0-6-11,0 4-26,0 4-47,0 0-52,4 6-67</inkml:trace>
  <inkml:trace contextRef="#ctx0" brushRef="#br0" timeOffset="151">120 543 413,'9'49'16,"-2"-4"72,-7-3-11,0 1-40,0 3-29,0 0-7,-14 0-24,-2 1-72,-12-1-205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33.1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0 561 177,'5'-8'41,"20"-17"23,21 11 4,7-5-25,-7 7-9,2 3-9,1 9-9,1 0 0,-6 21-9,-7 14 2,-10 13-2,-13 10 2,-4 4-7,-10 8-2,0 1-1,-3-1 2,-15-8-2,0-10-3,8-17-4,-1-14-4,4-15 7,-1-6-34,2-2 0,3-31 9,3-19 19,3-12-14,24-6 14,8-1 15,-1 3 4,10 5 23,0 6-4,-8 7 4,-8 17-1,-11 12-3,-15 13-5,-2 8-1,0 0-15,0 0 6,-14 29 0,-11 14-1,0 13 1,6 5-4,3 3 2,2-2-5,5 0 2,4-2-4,5-2-2,0-4-3,16-4-1,12-9-23,8-8-3,6-10 3,4-11-44,3-10-34,-6-2-79</inkml:trace>
  <inkml:trace contextRef="#ctx0" brushRef="#br0" timeOffset="526">237 911 345,'-27'4'18,"15"0"19,5-4 25,7 0-44,12 7 10,29 1-6,28 0-9,10 1-4,3-7-9,3-2-7,-9 0-41,-13-5-66,-6-13-70</inkml:trace>
  <inkml:trace contextRef="#ctx0" brushRef="#br0" timeOffset="819">41 0 295,'0'0'45,"2"0"46,33 0-5,14 4-37,19 7-17,18 1-14,6-2-2,-2 1-11,-10-1-4,-13 3-3,-16-3-5,-14 5-38,-7-10-25,-13 4-52,0-3-89</inkml:trace>
  <inkml:trace contextRef="#ctx0" brushRef="#br0" timeOffset="1274">1328 822 439,'-14'0'15,"1"0"-1,13 0 36,0 0-10,18 0-29,33-4-2,17 0-3,15 0-5,1 2-13,-18 2-33,-6 0-33,-23 0-31,-10 8-82</inkml:trace>
  <inkml:trace contextRef="#ctx0" brushRef="#br0" timeOffset="1449">1434 1017 342,'-32'12'36,"15"-8"16,13-1 31,-1-3-61,5 1 4,17 2-1,24-1-20,23 0-4,5-2-5,3 0-40,1 0-95,-11 2-145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36.2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457 25 264,'-42'-4'122,"-17"-15"-120,-19 19 31,29 19 53,-1 24-38,-3 9-25,4 16-4,12 5-1,16 14-6,12 14-7,9-6-4,0 1 0,26-16-3,19-16 0,4-12-11,7-16 5,-3-18-6,-3-18 8,-6 0 11,-12-31-15,-21-10 2,-11-3 7,0 3-1,-32 8 7,-13 12 2,-9 12 2,1 9-9,10 5-4,11 15-33,15 5-60,17-4-15,0-3-91</inkml:trace>
  <inkml:trace contextRef="#ctx0" brushRef="#br0" timeOffset="347">595 242 441,'0'0'101,"2"0"-99,-2 0 27,0 0 14,0 19-25,3 20-5,15 11-2,12 10 5,7 2-5,3 2-3,-4-4-4,5-2 1,-1-2-3,-13-8 1,-6-7 1,-9-8-1,-10-6 2,-2-6 7,0-4 5,-10-1-17,-20-8-3,-11-6-15,-8-2-38,-13-22-44,-2-34-112</inkml:trace>
  <inkml:trace contextRef="#ctx0" brushRef="#br0" timeOffset="608">639 66 359,'23'-27'75,"55"11"-10,-31 3 31,5 13-64,1 0-26,-6 2-9,-11 23-86,5 2-105</inkml:trace>
  <inkml:trace contextRef="#ctx0" brushRef="#br0" timeOffset="781">1339 907 521,'4'6'20,"-4"15"-37,0-21 23,0 2-99,-2 4-207</inkml:trace>
  <inkml:trace contextRef="#ctx0" brushRef="#br0" timeOffset="947">1594 319 549,'17'-65'65,"6"28"-73,-10 18 16,24 18 11,3 1-9,-16 37-6,-7 29-8,-11 25-3,-6 11-9,0-1 3,0-1-29,-17-11 21,-7-19-3,-10-18 12,-4-17 8,-1-23 7,3-12 2,8 0 14,9-29 20,13 0-1,6 0-5,12 7-3,20 9-7,7 11-4,4 2-4,4 0-9,6 19-4,-1 3 0,1 1-1,-2-8-2,-5-9-8,-4-6-34,-6 0-34,-4-23-52,1-20-103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38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74 553,'0'-31'23,"0"17"19,0 1 27,0 5-47,0 4-24,0 1-28,0 2-70,2 1-102</inkml:trace>
  <inkml:trace contextRef="#ctx0" brushRef="#br0" timeOffset="159">103 610 295,'0'44'231,"14"-9"-222,-14-4 76,0-6 4,3 8-71,-3 2-15,4 0-1,-4 7-8,0 4-46,0 1-51,-23 4-140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38.4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699 562 383,'-28'-56'4,"-13"23"19,-10 10 66,8 17-47,-6 6-19,8 0-3,4 29-4,5 4-7,11 10-5,12 14-4,9 0-7,2 12-7,35 3 7,10-1-4,0-1 9,11-6-4,-12-2-2,-7 1 0,-9-8 4,-23-1 8,-7-6-1,0-11 14,-30-8 3,-9-10 5,-7-9 4,-8-8-6,-2-2-13,-2 0-8,7-18-4,10-1-26,13-2-19,10 9-47,9 4-122</inkml:trace>
  <inkml:trace contextRef="#ctx0" brushRef="#br0" timeOffset="404">1330 951 474,'6'-6'148,"2"6"-165,-6 0 39,9 0 9,15 0-22,8 0-9,15 0-3,18 0-27,-12 0-47,-3-2-80,-17 2-135</inkml:trace>
  <inkml:trace contextRef="#ctx0" brushRef="#br0" timeOffset="563">1374 1148 435,'-12'15'32,"12"-10"-20,0-5 38,0 0-22,39 0-28,21-16-15,18-1-14,10 3-35,-1 4-39,5 10-90</inkml:trace>
  <inkml:trace contextRef="#ctx0" brushRef="#br0" timeOffset="17117">93 253 218,'-20'-47'5,"-5"5"39,4 12 21,3-2-17,16 16-25,-1 5 1,0 7-3,3 4-10,-2 0 15,2 0 17,0 33-23,0 25-4,5 25-2,7 21-1,-6 28-4,3 21-4,-1 13-4,-6 6-1,0-9 1,3-9-1,-3-15 1,-2-17-4,0-17-13,0-15-15,0-20-6,2-21-10,7-13 0,8-12 12,-4-9 14,-1-11-15,8-4-2,-3 0 17,-6 0-24,-1 0-1,-10 0 29,2-6 17,-2 4 4,0 2 14,2 0 17,-2 0 4,0 0 13,7 0-5,4 0-5,12 2-1,3-2-3,11 2-1,18-2-21,14 0-8,16 0 0,7 0 0,5 0 0,-3 0-4,-2 0-4,-13-6-1,-4-3-12,-15-3-41,-18 2-64,-14-3-97</inkml:trace>
  <inkml:trace contextRef="#ctx0" brushRef="#br0" timeOffset="17950">20 138 150,'0'-9'103,"0"-5"-51,19-3 16,15 1-15,14-5-20,28 2 1,12-2-15,4 9-8,0 8 1,-6 4-5,-13 0-1,-4 4-3,-5 15-1,-13-1 1,-5-7 0,-9 1-3,-5-2 2,-6-3-2,-4-5 3,-3-2-5,-6 0 8,-1 0-4,2 0-3,-5 0 2,-2 0-2,2 0 16,3 12-13,-3 22 6,0 3-4,3 23 0,-7 12-2,1 9 1,-4 16 0,-2 17-2,3 11 4,-3 11-1,0 5 3,2 2 0,-2-2 0,0-9-4,4-10-1,1-10-1,5-9-2,-1-11 2,-5-14-1,5-16 1,-4-16-3,-5-17-15,3-12-14,-3-9-46,0-8-102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39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0 171 485,'8'-6'27,"30"6"-53,-8 0 41,14 2 20,20 12-14,-6-3-14,11-9-1,2-2 2,-13 0-8,-10-8 5,-13-11-10,-19 3 2,-12 5 8,-4 3 3,0 8 0,-2 0 1,-16 20 9,-7 22 8,-5 18-8,9 19-10,-3 0-4,9 10-2,3 0-4,3 0 1,7-2-16,-1-6-35,3-9-44,0-10-63,0-10-94</inkml:trace>
  <inkml:trace contextRef="#ctx0" brushRef="#br0" timeOffset="315">184 724 606,'0'-2'7,"0"-8"25,3 3 30,34-1-50,13-6-13,12-3-2,12 3-37,-3 3-63,-1 7-157</inkml:trace>
  <inkml:trace contextRef="#ctx0" brushRef="#br0" timeOffset="474">937 865 218,'12'15'308,"-5"-5"-348,-3-6 51,-4-4-34,0 0-299</inkml:trace>
  <inkml:trace contextRef="#ctx0" brushRef="#br0" timeOffset="685">1301 256 477,'-7'-2'8,"2"2"-45,-3 0 88,8 12-19,0 26-25,0 1-2,17 9 0,13 1 2,2 1-5,17-2 0,-8-3 3,-2-1 3,-4-7-4,-14-4 3,-9-10-3,-6-2 4,-6-9 18,0-6-4,0 2-12,-18-3-8,-21-1-1,-8-4-1,-1 0-14,-5 0-8,0-6-15,-7-17-68,-2-10-53,2-9-50</inkml:trace>
  <inkml:trace contextRef="#ctx0" brushRef="#br0" timeOffset="967">1326 142 418,'90'-39'44,"2"-1"33,-5 6-43,3 15-35,-16 10-66,-15 9-122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43.5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0 549 377,'2'0'3,"8"0"4,-1 0 29,-9-19-14,2-28-18,3 4 2,-5-10 2,2-6-4,-2 0 2,0 2-4,0 3 3,0 13 7,0 14 1,0 10-6,0 11-1,0 6 2,0 0 4,0 29 16,9 22-20,3 20-2,-3 9-3,0 8-1,1-1-7,-2-7-21,1-5-68,3-9-18,2-14-104</inkml:trace>
  <inkml:trace contextRef="#ctx0" brushRef="#br0" timeOffset="314">423 386 509,'12'0'90,"4"0"-103,7-4 16,27 4 6,6 0-8,14 0-9,1 0-52,14 0-33,16-3-104</inkml:trace>
  <inkml:trace contextRef="#ctx0" brushRef="#br0" timeOffset="510">1874 0 481,'2'-6'84,"-2"-10"-100,0 16 21,0 0 19,0 14-3,0 34-13,-7 22-4,-20 15-1,-10 4-1,-1-2-2,-7-14-5,-2-9 0,-7-10-7,-1-21 2,-3-14-1,2-18-5,10-1-10,5-30 23,20-10 13,10-5 2,11 3 9,14 9 2,32 6-2,11 12 2,14 14-3,3 1-2,2 8-1,3 23-13,-2 0-1,-2-4-3,-2-1-3,-9-5-22,-8-6-46,-3-3-49,-2-3-103</inkml:trace>
  <inkml:trace contextRef="#ctx0" brushRef="#br0" timeOffset="982">2661 265 448,'-2'-1'64,"0"-3"-41,-4-1 47,6 3-38,0 2-26,21 0 0,18 0-2,10 0-3,0 0-3,3 0-8,-12 0-36,-6 7-41,-6-2-49,-19 2-69</inkml:trace>
  <inkml:trace contextRef="#ctx0" brushRef="#br0" timeOffset="1154">2619 390 258,'-43'10'122,"20"1"-97,11-10 75,12-1-32,0 0-34,0 0-14,24 0-6,19 0-10,10 0-5,7 0-5,-2 0-60,-1-8-99,-7-2-242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0:41.1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253 70 96,'-23'0'9,"-9"0"24,-8 0 2,6 2 10,-5-2-14,16 0 2,2 0 9,7-2-3,1-4-10,3-1-10,8 1-1,0 6-10,2-2-7,0 2 0,0 0-1,0 0 4,4 0-2,19 0-1,12 0 1,14 0 3,1 0-3,15-2-1,-1-6 0,3-3-1,-12 3 0,-3 2-2,-14 0-26,-14 3-24,-5-1-13,-2 3-12,-10 1 9,-7 0-87</inkml:trace>
  <inkml:trace contextRef="#ctx0" brushRef="#br0" timeOffset="338">117 140 251,'-14'9'50,"3"-7"-34,6-2 27,5 0-12,0 0-5,11 0-4,29 0 3,12-7 1,11-3-15,-1 2-10,-5 1 1,-10 7-4,-8 0-19,-7 0-29,-9 0-6,-2 5-75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1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95 350,'-42'-8'41,"3"-21"-38,-2 17 3,-3 12 5,0 2 3,2 23-1,6 4-4,10 4-7,20 0-3,6 6 0,6 3-3,38-3 1,7 4 1,12 3 1,-1 1-2,-2 3-4,-15-2 0,-8-3-3,-14 1 10,-19-8 9,-4-6 9,-11-7 10,-28-8 12,-9-9-6,-10-8-7,-2 0-18,2-4-7,15-19-4,11-2-12,11 0-29,14 5-22,7-7-13,7 8-6,36-12-24,8-2-53</inkml:trace>
  <inkml:trace contextRef="#ctx0" brushRef="#br0" timeOffset="329">618 108 134,'10'-39'65,"17"7"21,-20 10-2,-5 11-23,0 7-18,-2 4-25,0 0 0,0 0-7,0 13 4,0 24-1,0 23-4,0 6-1,0 13-5,3-5-2,8-1-2,8-5-1,8-12-8,1-6-33,6-11-30,3-12-30,0-13-64</inkml:trace>
  <inkml:trace contextRef="#ctx0" brushRef="#br0" timeOffset="594">480 319 542,'-14'15'24,"11"-11"-35,3-4 27,8 4 10,33-2-13,26 4-14,29-6-30,15 0-78,-5 0-30,-14 0-190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46.9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234 175 143,'-11'0'169,"-32"0"-168,3 10 3,1 15 46,0 6-10,5 10-11,13 5-5,14 4-1,7 7-15,0-3 2,24-4-8,23-5-3,6-15 4,16-14-3,0-16 0,5-8 0,-5-28 2,-16-9 0,-12-7 12,-22-8 16,-19-2 9,0 0-14,-23 2 1,-18 14 5,1 11-12,-6 14-16,4 17-17,-3 4-26,-6 23-32,10 23-63,11 15-62</inkml:trace>
  <inkml:trace contextRef="#ctx0" brushRef="#br0" timeOffset="339">688 640 553,'23'13'19,"-19"-11"-20,-4-2 34,0 6-17,0-4-27,0-2-70,0 2-84</inkml:trace>
  <inkml:trace contextRef="#ctx0" brushRef="#br0" timeOffset="540">1378 91 355,'-45'-34'220,"-4"5"-221,0 10 13,-1 10 8,14 9-16,0 0-4,4 13-1,12 16-1,8 6-5,12 4-2,0-4-16,21-7-6,16-12-27,7-14-14,6-2 44,3-2 23,-4-10 5,-12 5 0,-10 7 29,-16 0 17,0 25 10,-5 15-13,-6 13-15,0 6-2,0-4-3,0-1-5,0-4-3,0-4-3,-2-14-4,2-4-7,-4-16-1,4-4-24,0-3-35,-2-5-66,2 0-83</inkml:trace>
  <inkml:trace contextRef="#ctx0" brushRef="#br0" timeOffset="917">1731 104 342,'-12'0'195,"-2"0"-193,2 4 17,8 4 33,4 13-29,0 4-12,2 10-6,19 0 3,14 5-3,-1 1-4,0-8-1,6 0 0,-5 0 0,-3-4 0,-11-4 0,-8-2-1,-8-8 2,-5-3-2,0-2 2,0-6-1,-18 3 2,-12-3 0,-2 0-1,-4-2 1,4-2-1,2 0 0,-2 0-2,0 0-18,0-13-34,-1-7-26,8-9-94,12-10-72</inkml:trace>
  <inkml:trace contextRef="#ctx0" brushRef="#br0" timeOffset="1238">1735 79 365,'16'-2'108,"3"2"-78,4-2 67,11 2-57,10-2-28,4 0-12,-4 0-8,2-1-50,-2 3-85,-5 0-163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48.4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66 416,'2'-10'189,"14"2"-184,-16 2 29,3-5-11,-3 3-40,0-1-61,0-3-75,0 10-190</inkml:trace>
  <inkml:trace contextRef="#ctx0" brushRef="#br0" timeOffset="157">29 385 377,'7'48'39,"5"1"29,-12-1 31,0 2-70,0 2-27,-2-7-22,-15-5-83,-8-3-178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49:50.7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6 111 221,'0'-7'77,"-6"-16"-34,6-2 16,0 0-13,16 9-28,16 8-1,7 8-1,5 6 3,4 36 2,-7 15-10,-11 12-4,-15 13 2,-11 2-4,-4-8-4,0-9 0,0-18-1,0-14 0,0-18-9,0-7-11,0-10-4,21-27-28,11-29 4,12-26 15,4-6 11,-7 3 22,-4 7 15,-11 24 29,-12 17 25,-7 18-4,-7 13-27,0 6-15,0 2 8,0 33 5,-3 23-14,1 11-11,2 9-8,0-3-2,26-13-5,15-8-11,4-13-31,15-16-19,-2-14-53,11-11-151</inkml:trace>
  <inkml:trace contextRef="#ctx0" brushRef="#br0" timeOffset="428">1022 229 544,'-9'0'53,"6"0"-76,-2-3 24,5 3 10,24 0-6,17 0-10,16 3-4,3 9-25,-9-4-47,-10-6-34,-15 2-75</inkml:trace>
  <inkml:trace contextRef="#ctx0" brushRef="#br0" timeOffset="579">1091 347 81,'-35'14'348,"10"-6"-327,14-4 29,6-4 3,5 3-35,5-3-10,34 0-4,14 0-7,18 0-6,0 0-25,8 0-25,-1 0-67,-9 0-81</inkml:trace>
  <inkml:trace contextRef="#ctx0" brushRef="#br0" timeOffset="802">1942 127 345,'9'-44'139,"15"7"-163,-3 14 30,4 5 25,10 16-3,-12 2-15,-5 31-3,-6 18-1,-10 12-4,-2 3 1,-10 4-5,-12-8-1,-14-8-2,0-11 1,1-16 1,-3-9-2,8-11-1,2-5-5,11 0 9,8-9-9,9 1 8,3 4 7,27 4 1,6 0 7,11 0-3,-2 11-6,8 5-5,-2 2 0,7-1-2,-8-9-5,1-3-28,-12-5-23,3 0-39,-3-19-1,-7-10-4,-9-6-3</inkml:trace>
  <inkml:trace contextRef="#ctx0" brushRef="#br0" timeOffset="1095">2505 315 80,'13'-41'122,"-4"4"-5,-4 14-11,-5 6-26,0 9-47,0 8-22,0 0-5,0 6 8,-3 25-5,1 11 1,2 3-1,2-1 5,26-5-6,16 1 0,6-11 1,10-4-1,10-13-6,1-12-2,3 0-5,1-21-4,-10-18 4,-14-5-3,-19 1 7,-19-3 2,-13 5-2,-27 2 3,-23 5 0,-20 14-3,1 18 1,-2 2-9,4 20-44,5 17-90,11 7-136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02.1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0 878 194,'12'-39'96,"32"3"-82,8 11 58,-5 11-4,15 6-25,4 8-10,7 8-10,4 29 0,-19 17-11,-11 10 0,-19 11-4,-14 8-4,-11 8-1,-3 0-3,0-6 1,-17-10-2,1-16-4,0-17-1,5-20-15,6-11 12,1-11-44,4-6-10,0-38-7,0-22 10,11-21-13,19-10 33,4-3 47,5 9 41,-1 13 20,-8 13 15,-15 22 2,-6 16-23,-9 15-22,0 12-19,0 0-15,0 0 6,0 25-1,-4 20 2,-3 17-9,-4 11-2,9-1 1,2-2-4,0-4 1,20-10-3,10-8-15,4-8-15,1-14-34,4-9-52,7-13-87</inkml:trace>
  <inkml:trace contextRef="#ctx0" brushRef="#br0" timeOffset="466">525 1209 476,'-43'0'36,"19"0"-41,10-2 33,14 2 11,8 0-23,31 0-5,20 0-5,19 0-7,5 0-1,-4-4-43,1-8-51,-13-9-56</inkml:trace>
  <inkml:trace contextRef="#ctx0" brushRef="#br0" timeOffset="711">256 14 353,'0'-6'14,"2"0"55,30 4 9,26 2-37,18 0-7,23 0-5,18 2-9,-1 10-16,-18 3-3,-20 0-4,-18-3-3,-25-4-37,-8 2-39,-13-1-78,-14 3-126</inkml:trace>
  <inkml:trace contextRef="#ctx0" brushRef="#br0" timeOffset="1319">1954 1110 137,'-21'10'212,"1"7"-180,8-9 35,3-6 10,9-2-50,0 4 23,21 0-15,37 3-8,15-1-5,15-4-7,4-2-14,-7 0-3,-18 0-20,-12 0-32,-16 0-33,-22 0-87,-4 0-183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04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352 192 303,'5'-8'46,"-5"-19"-8,0 23 34,0 4-27,-16 27-9,-8 39-4,-1 31-6,0 17-9,4 8 0,10-3-10,8-1-4,3 0-2,0-10-5,17-14-3,8-9-11,7-18-11,0-16-30,10-18-29,4-18-5,-5-15-35</inkml:trace>
  <inkml:trace contextRef="#ctx0" brushRef="#br0" timeOffset="248">161 863 440,'-73'-20'44,"24"5"-15,17 3 22,25 6-11,7 6-23,0-3-11,48-1-3,31-2-6,34-2-14,20-3-34,5 6-32,-4-2-45,-10 5-100</inkml:trace>
  <inkml:trace contextRef="#ctx0" brushRef="#br0" timeOffset="422">1284 536 456,'0'-10'52,"0"6"4,-4 4-4,-15 0-30,1 41-8,-1 25 0,-2 21-7,1 8-6,-1 1 0,-4-9-3,7-9-10,-1-9-12,-4-15-5,3-19-5,-3-15 18,-5-17-12,7-3-10,-1-27 41,5-17 9,13-2 7,4 3 12,0 10 3,17 8-12,19 15-2,12 10 9,16 0-25,-4 18-2,12 14-2,-1-1-3,2-5-30,1-1-37,-3-8-40,-20-7-133</inkml:trace>
  <inkml:trace contextRef="#ctx0" brushRef="#br0" timeOffset="780">856 1460 473,'-27'8'12,"27"29"-52,0-35 80,32 5-8,40-3-26,24-4-7,28 0-3,3-4-1,2-15-43,-14 9-102</inkml:trace>
  <inkml:trace contextRef="#ctx0" brushRef="#br0" timeOffset="975">1267 1779 379,'11'-13'8,"51"-6"-10,-11 7 40,13-1 5,9 5-18,-13 8-17,-13 0 2,-17 21 1,-24 8-3,-6 17-6,-6 3 14,-32 7-1,-7-8-3,6-11 6,3-16 4,7-4-8,15-7-8,12 0-6,2 0 1,11 3-11,23-5 5,13-4-17,10-4-17,8 0 19,11-6-62,0-18-28,7-8-91</inkml:trace>
  <inkml:trace contextRef="#ctx0" brushRef="#br0" timeOffset="1334">2309 971 417,'-2'-4'83,"2"-15"-98,0 11 27,11 8 14,29 0-6,12 2-5,8 25-5,14 6-7,-5 0-4,-7 4-19,-7-1-20,-9-3-45,-14-4-20,-13-6-120</inkml:trace>
  <inkml:trace contextRef="#ctx0" brushRef="#br0" timeOffset="1539">2765 915 537,'-7'0'33,"-7"0"-19,-19 0 42,4 29-41,-10 11-14,-6 11-2,0 5-16,4 0-27,5-4-65,6-6-104</inkml:trace>
  <inkml:trace contextRef="#ctx0" brushRef="#br0" timeOffset="1778">3706 60 435,'-46'-12'164,"-2"-19"-189,-5 20 42,9 9 6,7 2-20,14 17-5,11 20 1,12 15-3,10 8 2,31 8-4,13 4-1,-2-5 6,5-3-4,-12-6 5,-4-8-1,-18-7 3,-14-4 2,-9-6 7,-9-4 5,-28-6 1,-7-8-4,-4-11-7,-12-4 0,3 0-9,1-8-11,20-7-20,8 1-58,5 8-98</inkml:trace>
  <inkml:trace contextRef="#ctx0" brushRef="#br0" timeOffset="2123">2994 1114 495,'8'6'33,"31"-4"-27,16-2 43,48 0-24,32-2-6,14-15 6,23 5-13,14 8-9,-8 4-19,-10 0-37,-16 27-30,-25 10-124</inkml:trace>
  <inkml:trace contextRef="#ctx0" brushRef="#br0" timeOffset="2438">3402 1741 149,'16'-10'133,"-2"-21"-105,-12 29 35,-2-2 21,0 4-57,0 2 9,5 27 5,9 16-13,2 21-4,5 5-13,-1 6-8,3-3-3,0 3 0,-4-5 0,1-8-3,6-16 0,-10-13-5,-5-20-7,-2-11 15,-9-4-7,0-27-11,0-25 18,0-22-7,0-13-5,-6-15-5,-12-12 4,4-6 11,5 4 20,-1 15 10,10 31 4,0 22-7,0 19-6,21 16-11,0 9 3,13 4-3,24 0-5,8 6-4,15 7-4,11-3-39,3-3-44,-6-7-85,1 0-186</inkml:trace>
  <inkml:trace contextRef="#ctx0" brushRef="#br0" timeOffset="2888">3999 1905 99,'-12'-6'354,"12"-17"-355,0-2 44,23 6 24,16 3-45,5 6-5,4 10 4,3 0-6,-8 29-10,-11 16 0,-13 7-4,-10 12-2,-9-6-1,0-2-6,0-13-4,0-15-16,0-14 6,0-14-12,0 0 4,-9-21-1,2-20 4,1-5 19,6-2 18,0 11 9,18-2 14,5 8 3,-8 14-17,4 1-7,-2 16 8,-4 0-14,-2 10 5,6 21 0,-8 11-6,10 1 1,8 7 8,5-11-12,22 0 1,5-10-3,10-18-16,17-11-56,1-17-63,2-35-185</inkml:trace>
  <inkml:trace contextRef="#ctx0" brushRef="#br0" timeOffset="3472">5983 128 496,'0'0'6,"0"46"40,-33 5 28,-11 22-41,-10 10-19,-8 2 10,6-2-5,12-7-8,10-9-8,10-11-2,15-11 1,9-8-2,3-6 4,39-6-2,20-11 1,24-11 0,30-3-3,12-19-13,18-14-30,-3 2-15,2 10-27,-10 15-74,-11 6-191</inkml:trace>
  <inkml:trace contextRef="#ctx0" brushRef="#br0" timeOffset="3952">7307 3038 299,'0'6'131,"0"14"-126,11-20 26,14-29 41,7-27-41,12-22-8,-2-28-7,8-24 3,1-21-4,0-23-7,1-19-5,1-16-13,0-19-12,-5-24-13,-6-24 1,-12-10 4,-10 15 10,-3 46 18,-8 59 7,0 67-2,-4 49 15,-5 31-8,0 19-3,0 7 0,0 48 7,0 42-8,0 40-1,11 19-2,17-1-1,8-17-2,9-32-5,7-33-3,1-38-4,2-35 22,1-12-23,-1-55-8,5-24 1,-8-19 13,-7-10 2,-13-10 10,-9-5-9,-12 0 9,-11 26 21,0 34 14,0 38-31,0 33 0,-9 14-7,-7 48 13,0 35-5,6 25-7,10 11-2,5-5-4,30-10-7,13-17-30,18-20-22,9-25-65,12-29-112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09.1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 38 188,'19'-18'199,"-5"6"-194,-9 4 29,-5 8 35,0 0-24,0 12-14,-19 31-4,-15 17 0,-8 9-5,-4 3 4,7-3-5,10-7-3,10-9-6,10-7-7,9-5 3,4 1-3,28-5-3,17-2-2,15-6-5,8-12-13,13-13-29,7-4-40,4 0-35,8-8-78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09.5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318 573 330,'37'-19'9,"0"19"35,1 10 17,18 28-18,4 13-9,-7 13-22,-8 15-5,-11 8 3,-23 2-2,-11-2-1,-5-8-3,-20-15 0,2-18-3,2-20 2,9-17-6,4-9-27,5-31 0,3-29-5,0-23 5,32-16 20,1 1 12,1 12 9,-6 19 15,-13 20 22,0 19-2,-15 18-9,0 8-16,0 2 6,0 29 0,0 23-9,0 18-3,0 7-6,9 1-7,18-1-3,14-9-2,8-10-5,2-12-25,9-15-21,-12-16-36,3-15-101</inkml:trace>
  <inkml:trace contextRef="#ctx0" brushRef="#br0" timeOffset="412">428 982 515,'-9'3'-1,"9"13"7,11-14 45,47 0-23,25 0-25,7-2-1,13 0-12,1-12-34,-16-13-72,-13-8-93</inkml:trace>
  <inkml:trace contextRef="#ctx0" brushRef="#br0" timeOffset="622">60 26 396,'-41'-9'67,"22"5"-71,19 0 69,0 3-4,42 1-25,36 0-17,35 0-5,25 0-8,9 0-6,-8 0-33,-15 0-66,-13 12-54,-10 9-192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10.4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 1055 497,'0'4'46,"0"27"-46,0-2 32,0 13 13,0 20-35,0 4-8,0 7-3,0 5-3,0-3-15,0 0-48,0-11-58,3-13-57</inkml:trace>
  <inkml:trace contextRef="#ctx0" brushRef="#br0" timeOffset="189">0 1420 417,'0'-23'148,"0"14"-154,12 5 18,36 4 15,18 0-25,13 0-5,15 0-27,17-5-29,1-4-55,10 1-79</inkml:trace>
  <inkml:trace contextRef="#ctx0" brushRef="#br0" timeOffset="391">1386 658 423,'-2'-9'29,"-13"-17"-13,4 23 47,9 7-18,-5 42-20,5 22 6,0 17 6,2 8-7,0 3-17,0 1-5,11-2-8,10 0 1,4-7-6,5-16-7,5-12-17,6-16-17,0-22-44,8-16-32,-8-6-74</inkml:trace>
  <inkml:trace contextRef="#ctx0" brushRef="#br0" timeOffset="630">1100 1063 498,'-39'0'51,"19"0"-57,12 0 13,8 0 27,26 0-13,32 9-20,29-3-15,16-2-25,22-4-58,13 0-85</inkml:trace>
  <inkml:trace contextRef="#ctx0" brushRef="#br0" timeOffset="863">2371 1090 249,'-20'-45'52,"8"12"44,0 12 9,4 13-65,-5 8-31,2 10 26,-5 35-5,-2 24-15,-1 10 1,-2 5-12,1-3-2,-1-8-3,-4-13 0,1-14-11,2-16-10,1-17 0,-2-13-8,5-2 6,6-38 22,5-5 11,7-3-5,0 9 5,19 8-3,18 12 1,8 15 4,13 4-2,4 14-3,2 24-4,-2 3-2,4 3-4,2-9-24,-1-8-61,-3-11-104</inkml:trace>
  <inkml:trace contextRef="#ctx0" brushRef="#br0" timeOffset="1238">1949 1681 546,'-41'2'12,"41"19"-16,9-17 49,49 4-29,29-2-12,22-6-4,20 0-1,9 0-33,-2 0-63,-19-8-132</inkml:trace>
  <inkml:trace contextRef="#ctx0" brushRef="#br0" timeOffset="1435">2323 2043 431,'0'6'59,"26"-6"-57,12 0 46,24 0-16,7 6-12,-9 9-14,-16 7 1,-14 12-5,-23 7-1,-7 5 1,-28 3 0,-23 1 2,-2-4 9,12-7 11,13-8 1,17-10-9,11-5-3,0-1-5,32-3-7,24-3-14,17-9-32,17 0-19,9-17-42,3-10-121</inkml:trace>
  <inkml:trace contextRef="#ctx0" brushRef="#br0" timeOffset="2079">3847 1140 425,'0'-2'39,"0"-6"-38,0 8 49,18 0-8,19 35-16,11 11-15,7 16 1,1 4-10,4-4-3,-5-6-20,-2-11-57,-5-17-39,-11-14-76</inkml:trace>
  <inkml:trace contextRef="#ctx0" brushRef="#br0" timeOffset="2260">4321 1261 397,'-28'0'47,"-9"13"-23,-13 21 60,-12 12-49,0 9-25,-8 8-10,10 0-1,15-3-25,3-10-65,24-8-79</inkml:trace>
  <inkml:trace contextRef="#ctx0" brushRef="#br0" timeOffset="2507">5188 585 483,'-45'0'-9,"-4"0"16,-2 0 54,15 14-41,10 11-17,13 9-4,13 7-2,0 7 0,39-1-1,14-3 0,11-1 6,0 5-1,-1 4-1,-15 1 2,-13 5-1,-17-3 5,-15-14 2,-3-2 7,-17-10 7,-28-15-2,-11-5-6,-8-9-10,-6 0-6,4-14-25,8-5-18,2 4-61,13 9-85</inkml:trace>
  <inkml:trace contextRef="#ctx0" brushRef="#br0" timeOffset="2822">4659 1571 391,'20'4'82,"61"21"-75,3-17 53,31-1-41,18-2-10,14-1-8,12-4-5,9 0-27,-16 5-123,-21 7-122</inkml:trace>
  <inkml:trace contextRef="#ctx0" brushRef="#br0" timeOffset="3167">5025 2169 311,'0'-10'73,"0"10"-73,0 2 32,3 35 25,10 21-22,6 17-19,2 7 1,3 2-2,4-10-7,-3-10-6,1-12-1,-5-15-1,-5-14-2,-4-12-5,-8-11 24,-2 0-24,-2-34 4,0-17 3,0-18 1,-9-13-2,-12-16 2,-4-12 1,2-4 4,7 6 31,6 24-5,10 30-9,0 23-14,15 18-5,23 9 1,20 4-4,21 0-1,17 0-2,10 0-12,4 0-33,4-6-45,-9-21-89,-15 5-168</inkml:trace>
  <inkml:trace contextRef="#ctx0" brushRef="#br0" timeOffset="3592">5612 2449 348,'0'0'22,"0"-11"28,0-22 28,21-4-23,9 4-35,-5 8-3,5 10-9,-2 15 0,-6 0 1,2 32-7,-11 19 2,-1 12-2,-5 3-2,-3-2 1,3-6-1,5-13-2,1-16-5,6-16-20,2-13 0,4-13-8,0-30 4,-2-11 20,-4-10 0,-8-9 2,-8 5 13,-3 8 38,0 18 20,0 22-29,0 16-23,0 4 22,0 27-4,0 18-17,0 9 1,11-2-6,12-3-2,17-9 1,12-11-5,4-17-11,10-12-39,4-8-30,-4-33-58,3-13-80</inkml:trace>
  <inkml:trace contextRef="#ctx0" brushRef="#br0" timeOffset="11066">1280 229 160,'0'0'26,"0"0"-20,-7 7 36,-2 5-9,-3-2-17,-6 5 5,4-5-2,5 4 2,0 3 2,0 6-10,-3 8-2,-1 10-3,-6 5 4,0 5-5,1 5-3,-1 0 0,6 5 4,1 1-3,5 2 1,0 6 3,5-1 0,0 1-7,2 8 3,0 3 0,0 7-3,0 5 1,0 2-3,0 6 1,0 9-2,0 0 1,0-1 0,0 3 1,2-4 1,5-1 0,2-1-2,5-6 3,0-5-1,7-6-1,2-4 3,0-3-3,2 3 1,0-6-2,5 0 2,-2-2 0,2-3 4,-5-4 0,7 1-2,-2-3-1,5-1-2,3-4-2,2 0 0,-1-16 2,4-1 2,4-7-2,-6 1-1,8-7 0,-6 0 0,1-2-2,4-2 2,3-4-1,0-6-7,1-7 4,1-6 3,-4-6 0,4 0-2,0-6 2,-5-15-1,0-2 4,-4-2-2,-7 2 1,-7 1 1,-2 1-1,-3 1 3,-2-1-1,2-6-2,3-5 1,-5 0 1,7-8-1,0-1 0,4-7-1,5 2 6,5-7-5,0 3 0,2-2 0,-7 5 3,-2-1 3,-5 9 2,-9-5-1,2 5-4,-6-5-1,-1-3 0,3-9 2,2-4-2,3-4 1,-2-9 2,0 1-6,-3-3 2,-1-2-3,-4-5 3,1-1-2,-6-2 1,-7-4 0,5 2 1,-3-2 0,-2 0 0,-2-2 1,-2 0-3,0 2 1,0-2-2,0 2 2,-12-3-7,-1 7 1,-10-1 1,2 5 3,3 6-1,-5 3-1,-3 3 0,-6 7 1,-2-2 2,-3 4-2,0 2 2,-2-6-1,-3 2 0,-6 0-1,-2 0-2,-1 3-1,-2 2 0,0 3 1,-2 4-9,-1 7 3,-1 6 0,-1 5 3,-2 7-1,-4 5 8,0 5 1,-5 3-4,1 2 1,-5 6-12,0 4 13,3 0-12,4 0 0,1 18 3,1 5 1,0-3-3,4 5 8,11 0 3,3 2 0,12 2 2,9 4-2,-1 8 0,1 7-2,-1 6 2,-6 4-3,0-4-8,0 0-45,-1-9 0,6-5-21,1-7-58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4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75 588,'-11'-43'33,"0"26"-42,-1 2 22,12 15-8,0 0-51,0 0-125,0 0-79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25.8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0 582 313,'0'4'15,"0"13"-15,0-5 58,0-8 0,0-4-48,0 0 2,2-18 12,10-9-12,2-6-9,4-9-1,3-5-1,-10-7-1,-1-2 0,-3 2 0,-7 7 1,0 9 1,0 15 1,4 11 11,-2 10-3,-2 2 1,2 0-10,3 0 6,-5 29-3,2 17-1,4 15-3,0 12-1,3 1 0,0 3-10,3-6-47,2-3-27,2-12-24,0-12-105</inkml:trace>
  <inkml:trace contextRef="#ctx0" brushRef="#br0" timeOffset="360">520 367 301,'0'0'208,"0"0"-234,9 0 36,12 0 6,30 0-12,18 10-5,25 3-11,17-5-36,3-4-35,2-4-90</inkml:trace>
  <inkml:trace contextRef="#ctx0" brushRef="#br0" timeOffset="562">1837 37 417,'2'-24'48,"-2"17"-22,0 1 34,0 6-37,0 0-18,0 0 7,0 21-1,0 23 1,0 14-11,-14 12-1,-24 4-8,-9-1-1,-8-7 1,-1-6-2,-4-14 4,6-13 6,3-19-1,4-14 2,2 0-6,11-10 12,8-15 9,19 0-11,7-2 0,18 7 5,29 1 1,19 11 5,9 8 2,0 0 0,6 12 0,-8 9-3,4 2-11,-6-3-5,-12-1-2,6-6-26,-5-9-40,-5-4-43,-2 0-83</inkml:trace>
  <inkml:trace contextRef="#ctx0" brushRef="#br0" timeOffset="1102">2737 224 417,'-26'0'19,"24"0"36,0 0 38,2 0-50,0 0-27,0 0-9,0 0 1,39 0 1,21 2-10,14 0 0,-3 0-15,0 0-44,-9 0-34,-11 2-47,-14 7-81</inkml:trace>
  <inkml:trace contextRef="#ctx0" brushRef="#br0" timeOffset="1304">2679 448 450,'-30'1'25,"15"-1"7,5 0 53,10 0-54,0 0-21,30 0 4,23 0-11,18 0-1,6 0-5,-2 0-37,-5 5-48,-8-1-62,0 6-31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1.8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0 652 346,'26'19'168,"-13"-15"-164,-9-2-4,-1 0 6,-3-2-43,0 5-181</inkml:trace>
  <inkml:trace contextRef="#ctx0" brushRef="#br0" timeOffset="271">541 408 242,'-51'-52'83,"9"11"-12,3 10-24,0 10-12,1 15-8,-7 6-16,-2 0-4,4 31-1,16 12-2,5 17-4,9 11 0,13 3-3,0-7-3,28-14-15,13-21 6,8-22-14,4-10-13,3-14-5,-6-34-40,0-25 14,-8-18 36,-13-6 22,-7-7 0,-20 7 44,-2 18 70,0 21-7,-14 27-18,0 25-38,-2 6-25,-5 13 1,-6 42 13,-5 30-8,4 21-6,12 7-6,16 4-1,0-12-4,20-11-3,27-16-10,10-26 0,12-25-24,7-27-26,2-10-11,-7-48-10,-9-19 28,-15-12 19,-19-7 29,-17 10 59,-11 13 75,0 23-17,-5 26-24,-10 15-50,-2 9-17,1 9-5,-2 36 14,1 15-9,15 17-14,2 1 0,10-3-6,24-13 0,7-19-30,8-9-4,1-24-42,6-10-64,-3 0-184</inkml:trace>
  <inkml:trace contextRef="#ctx0" brushRef="#br0" timeOffset="861">1319 453 139,'0'0'290,"0"0"-272,0 0-11,0 0 20,0 4-9,0 20 3,0 10 7,0 16-9,14 2-8,8 2-4,4-8-7,4-9 1,0-10 5,-3-9-4,-3-11 5,-7-7 8,0-15-9,2-37-4,-8-14 1,-2-13-3,-7 5 2,-2 10-4,0 18 2,0 23-12,0 15-54,0 8-86,8 0-2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28.0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179 209 325,'-21'0'20,"-12"-2"-16,8 2 19,-1 0 21,2 23-28,-2 13 9,8 9 5,18 15-4,0 6-10,25 0-5,14 1-9,12-9 0,0-13-7,1-13-3,8-24 13,-2-8 1,-5-21-3,-8-21 1,-3-9-3,-22-11 0,-12-9 2,-8-3 2,-4-3 6,-41 4-2,-6 9 1,-5 13 2,5 18-13,14 20-13,3 13-20,8 10-22,5 30-59,10 14-97</inkml:trace>
  <inkml:trace contextRef="#ctx0" brushRef="#br0" timeOffset="368">821 702 556,'18'3'45,"-11"15"-40,-7-14 37,0 2-23,0 0-40,0-6-69,0 0-127</inkml:trace>
  <inkml:trace contextRef="#ctx0" brushRef="#br0" timeOffset="624">1516 141 237,'-12'-41'144,"-4"4"-129,-14 9 32,-2 10-3,2 18-38,-7 0 0,-5 35 9,12 23-7,5 10-2,16 7-5,9-11-4,0-8 8,17-19-13,10-16 0,8-15 8,13-6-27,-4-27-6,1-19 21,-7-7 13,-14-1 8,-7 9 18,-10 14 15,-7 14-9,0 15-15,0 2-1,4 19 9,1 24-12,2 17-5,-2 8-5,4 1-4,5-3-4,-1-10-18,4-7-54,5-7-58,1-15-79</inkml:trace>
  <inkml:trace contextRef="#ctx0" brushRef="#br0" timeOffset="1007">2135 79 108,'0'-19'359,"0"9"-388,0 10 32,-9 0 39,7 29-21,2 19-4,0 7 7,13 5-2,15-2-3,8-3-1,6-8-5,4-4-7,-2-5 2,-3-7 0,-18-4-6,-5-11 2,-12-1 6,-6-7 18,0-1-12,-6 1-1,-18-2-3,-8 0-4,-15-2-3,4-4-2,-17 0-2,4 0-5,-3 0-15,-4-6-38,4-8-23,5-9-82,9-8-113</inkml:trace>
  <inkml:trace contextRef="#ctx0" brushRef="#br0" timeOffset="1320">2160 42 481,'23'-21'9,"61"9"70,-37 3-32,15 9-36,-8 0-5,-11 6-9,-1 11-57,-3 8-118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29.6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58 637,'-21'-25'26,"-3"5"-34,11 7 29,13 13-25,0 0-74,-2 0-141</inkml:trace>
  <inkml:trace contextRef="#ctx0" brushRef="#br0" timeOffset="171">133 474 444,'7'19'-9,"-3"39"10,-4-19 4,0 11-14,0-1-82,-13 1-131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0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434 68 354,'-11'-40'55,"-1"20"-45,-11 12 12,18 8 17,-6 0-35,-8 43 8,-3 29 17,-13 28-3,-2 11-7,-4-5-4,-3-13-5,9-18-4,5-25 0,8-20-3,5-15 1,2-15-6,-2 0-4,1-25-2,4-25-5,8-12 11,4-6 2,0 8 11,23 14-5,5 20-1,11 18 3,9 8 2,17 14 5,8 25-4,8 11-7,6-1-4,8-5-1,-6-11-13,10-10-63,0-13-88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0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27 312,'-26'-6'117,"9"-2"-86,2-1 62,15 5-30,0 4-40,0 0-14,30 0 1,21 0-6,11 0-5,11 2-12,6 9-50,-15-1-35,-10 0-42,-18 5-141</inkml:trace>
  <inkml:trace contextRef="#ctx0" brushRef="#br0" timeOffset="173">111 201 405,'-37'2'42,"12"-2"26,15 0 7,10 0-50,3 0-22,36 0-3,17-6-13,12-2-66,3 0-116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2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337 293 384,'-20'-19'17,"-17"-4"-14,-18 9 20,9 14 35,0 0-29,2 27-7,3 21-1,15 14-7,10 14-1,16 9-8,0 0 4,44-6-2,14-19-8,8-19-1,10-22 2,-4-19 2,1-13 1,-7-34-3,-12-13 0,-20-13 2,-22-8 1,-12-4 1,-10 1 4,-35 3 6,-20 9-4,1 14 6,-1 18-11,15 30-12,10 10-30,18 39-35,10 30-104,12 11-198</inkml:trace>
  <inkml:trace contextRef="#ctx0" brushRef="#br0" timeOffset="360">957 781 631,'0'19'29,"0"-4"-47,0-13 19,0 6-25,0-2-110,0-6-195</inkml:trace>
  <inkml:trace contextRef="#ctx0" brushRef="#br0" timeOffset="577">1283 166 418,'0'-28'-16,"-15"11"5,-20 15 46,12 4 5,-3 39-19,1 17-3,14 17 0,11 10 1,4 0 0,28-9-15,13-12-1,5-14 1,-6-17-2,8-18-4,-3-15 3,4-2 4,-7-40-6,-9-16 0,-2-14 3,-18-7 3,-17-2 0,0 3 8,-41 10 11,-10 14-1,-8 20-15,1 26-9,0 8-1,15 42-3,11 13-43,13 14-38,15-1-100</inkml:trace>
  <inkml:trace contextRef="#ctx0" brushRef="#br0" timeOffset="959">2046 148 477,'-38'-38'1,"23"26"-15,0 2 43,15 10-23,0 4-3,0 27 11,15 15 5,10 9 3,14 8-9,4-5 4,8-1-2,5-3 0,-5-4 2,-6-7-12,-8-5-3,-7-11 0,-16-8 2,-7-9 0,-5-6 23,-2-2-5,0-2-11,-17 0-8,-19 0-1,-10 0 0,-2 0-1,-8 0-1,4-6 0,-1 0 0,4-2-10,6 1-21,8 1-7,8-2-24,8-1-39,5-7-43,12-7-46</inkml:trace>
  <inkml:trace contextRef="#ctx0" brushRef="#br0" timeOffset="1319">2091 92 380,'15'-20'95,"0"-1"-63,0 4 74,5 3-44,10 5-37,9 3-4,7 2-15,7 4-6,-1 0-4,-7 0-48,-6 6-62,-3 7-124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4.4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0 413,'8'14'12,"-3"38"27,-5-23 53,0 4-53,0 4-26,0 3-9,0 7-4,-8 3-18,-5 0-71,-6-2-121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4.7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536 373 106,'-30'-95'72,"9"0"-23,10 16 36,4 23-1,2 19-41,3 26-35,2 11 22,0 28 29,0 40-23,0 25-13,-7 25-6,-11 10-7,-5-7-5,-2-20-2,-3-22-3,9-23 1,3-21-2,0-21-5,0-14-7,-5-2-4,-4-39-4,9-21 19,4-13 0,12 0 10,0 13 6,0 23-7,26 22-3,20 17 8,10 9-4,15 37-1,7 11-4,7 4-4,9-8-1,6-16 0,0-18-28,-3-17-69,-9-2-65</inkml:trace>
  <inkml:trace contextRef="#ctx0" brushRef="#br0" timeOffset="428">23 1057 549,'-28'2'20,"28"10"-17,41-12 32,59 0-15,42 0-8,26-17-7,14-1-7,-14 2-19,-21 5-59,-36 9-78,-35 2-209</inkml:trace>
  <inkml:trace contextRef="#ctx0" brushRef="#br0" timeOffset="646">322 1365 411,'24'-37'38,"12"16"-30,3 3 60,19 11-44,4 7-12,-9 0-2,-12 4-6,-7 21 8,-13 9 1,-16 0 4,-5 8-5,-2-3-3,-28 3 1,-5-5-1,-4-2 4,14-6 4,4-8-5,8-4-9,13-7 1,0 2 9,0 1-6,27-3-7,12-4-11,14-6-20,7 0-20,11-18-32,2-9-63,2 4-119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5.9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 0 412,'-34'0'68,"23"0"-37,3 0 49,8 0-22,0 0-39,0 0-11,21 0 1,26 5-5,10 0-4,12-1-20,7-4-43,-12 0-21,-11 0-58,-18 0-54</inkml:trace>
  <inkml:trace contextRef="#ctx0" brushRef="#br0" timeOffset="174">111 182 240,'-51'10'181,"17"-4"-159,15-6 55,12 0-9,7 0-46,3 0-18,33 0 0,22 0-5,14 0-9,1 0-55,6-6-108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6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262 123 338,'-34'-31'17,"4"20"9,-9 11 12,0 0-4,5 29 3,2 17-16,11 16 1,8 10-11,13 8 2,6 2-4,28-9-2,7-16-5,8-17 2,1-19-7,1-21 10,-2 0-3,-10-29 0,-3-23-1,-17-14 0,-12-11 2,-7-4 5,-17-1 1,-31 1-7,-9 8 2,-1 17 0,0 25-9,7 27-18,10 4-27,3 50-65,5 18-127</inkml:trace>
  <inkml:trace contextRef="#ctx0" brushRef="#br0" timeOffset="360">647 676 621,'2'10'6,"-2"0"-24,0-10 20,-2 4-40,-3 0-114,-6-4-238</inkml:trace>
  <inkml:trace contextRef="#ctx0" brushRef="#br0" timeOffset="772">1126 239 107,'-12'0'137,"-17"0"-109,-9 8 44,-1 27 6,18 5-32,8 5-14,13 9-9,0 6-1,13 0-12,19-10-4,8-9-3,4-12-3,2-16 4,2-13 0,-4 0-1,-3-23-1,-6-18 0,-14-13 2,-10-5-1,-11-5 0,-7-2-2,-34 4-2,-19 6-4,-10 17 4,-3 20-6,4 19-20,12 17-43,8 28-61,17 13-131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38.3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4 280 332,'0'-19'15,"-2"13"6,2-5 55,11 7-30,22 4-15,6 7-6,2 28-9,-9 12 5,-13 13-2,-19 1 1,0 2-3,-19 0 2,-17-7-3,-3-6-3,5-9-1,6-8-1,11-6-7,17-1 0,0 2 4,15-3-6,26-7-6,16-5-14,3-11-15,9-2-25,5-11-35,-12-14-52,3-8-60</inkml:trace>
  <inkml:trace contextRef="#ctx0" brushRef="#br0" timeOffset="293">571 288 361,'0'-8'46,"0"5"-42,-5 2 52,5 1 8,0 10-31,0 23-11,20 14 4,8 5-7,7-2-5,2 0-1,2-5-1,2-1 7,-6-3-15,-8-6-2,-8-7 0,-10-6-2,-5-5 0,-4-5 0,0-4-2,0 1 0,-22-1-6,-12-4 1,-11 0-11,0-4-12,7 0-12,-5-16-38,6-15-49,5-17-75</inkml:trace>
  <inkml:trace contextRef="#ctx0" brushRef="#br0" timeOffset="578">686 95 328,'35'-20'97,"3"3"-58,-3-4 58,11 5-47,10 6-32,-8 1-11,9 7-11,-18 2-57,-5 0-73,-8 4-159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3.0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2 812 493,'-2'2'38,"2"14"-11,0-12 19,0-4-30,0 0-19,0 3-58,0-3-102</inkml:trace>
  <inkml:trace contextRef="#ctx0" brushRef="#br0" timeOffset="472">435 41 215,'-7'-10'127,"-11"-17"-97,0 23-6,-1 4 3,3 21 10,5 36-2,-1 28 3,5 32-3,7 17-11,0 9-10,11 8-13,10-6-2,5-10-5,2-13-11,2-24-23,-10-24-20,-6-29-34,-5-24 13,-9-21-5,0-4-129</inkml:trace>
  <inkml:trace contextRef="#ctx0" brushRef="#br0" timeOffset="663">299 847 112,'-48'-112'171,"13"23"-69,13 31-23,14 27-23,8 8-40,0 17-16,10 6 6,31 0-4,17 0-2,13 0-2,12 0-10,-10 0-13,2 0-13,-9-2 0,-15-16 5,-8 1 26,-15 2 12,-19 9 23,-9 6 7,0 0-4,0 15-5,0 22-1,-4 4-12,4 11-4,4-2-5,28-11 0,19-6 3,7-12-7,11-13-8,-9-8-9,-3 0-9,-20-17 18,-14-13 4,-18-8 1,-5-9-3,-39 1 10,-23-1 5,-5 7 17,-1 17 17,18 9-18,18 10-19,16 2-5,11 2-2,5 0-19,0 0-9,17 0 18,28-6-5,17-9 6,15-2 9,3-1 1,-8 7 5,-8 10 3,-18 1 1,-14 16 19,-16 21 0,-11 13-12,-3-1-3,3 7-8,4-10-2,9-9-3,12-6 1,5-10-23,13-10-44,21-11-121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4.9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34 545,'5'-25'62,"-5"13"-111,0 12 44,-9 2-17,-10 35-203</inkml:trace>
  <inkml:trace contextRef="#ctx0" brushRef="#br0" timeOffset="1424">3141 792 540,'8'2'36,"-8"13"-36,0-15 20,0 0-4,0 0-45,0 0-120</inkml:trace>
  <inkml:trace contextRef="#ctx0" brushRef="#br0" timeOffset="100916">7099 570 531,'0'11'6,"9"-5"7,-9-6 42,0 0-43,0 0-29,0 0-66,0 0-59,7 2-75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3.1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168 203 337,'0'-25'39,"0"19"-27,0 6 57,-7 10 0,7 44-37,-2 22-1,2 22-10,0 10-7,0-3-6,0 1-7,9-9-2,3-10-2,-1-13-11,-2-14-27,-2-20-10,-2-17-41,-3-17 13,-2-6-133</inkml:trace>
  <inkml:trace contextRef="#ctx0" brushRef="#br0" timeOffset="219">5 107 349,'-5'-35'86,"5"17"-68,0 10 9,0-3 43,33 2-42,16 4-15,16 1-10,27-5-1,3 5-4,2 4-19,1-4-34,-10 4-45,-15 0-64</inkml:trace>
  <inkml:trace contextRef="#ctx0" brushRef="#br0" timeOffset="407">97 528 420,'-35'35'44,"19"-19"-55,7-11 43,9-1 5,4 6-3,35 4-21,26-3-11,22-5-5,13-4 0,3-2-52,-4 0-43,-12 0-2,-3-10-71</inkml:trace>
  <inkml:trace contextRef="#ctx0" brushRef="#br0" timeOffset="556">927 494 121,'7'-1'242,"-7"1"-229,0 0 7,0 1 69,6 24-33,-4 15-14,0 18-19,-2 10-4,2 13-3,7 4-8,5-11-9,9-7 0,4-5-5,-1-15-20,4-9-36,-5-16-75,3-22-139</inkml:trace>
  <inkml:trace contextRef="#ctx0" brushRef="#br0" timeOffset="773">1333 188 470,'2'-49'26,"-2"20"-121,0 16-24,-7 13 53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4.1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0 822 465,'0'-4'27,"0"-2"-30,0 6 23,0 0-8,0 25 1,8 23-4,-4 18-2,1 0-5,1-2-1,8-4-2,5-21-1,6-8-10,3-22-9,-5-9 11,7-21-5,2-23 6,3-11 10,-12-9 1,-3-1 10,-8 1 14,-5 10 20,-7 25 5,2 13-19,-2 16-28,0 0 1,0 29-1,0 20-3,0 18-5,4 3-16,15-12-32,13-4-21,5-11-29,14-16-44</inkml:trace>
  <inkml:trace contextRef="#ctx0" brushRef="#br0" timeOffset="347">884 820 291,'-28'-39'92,"-2"10"-64,-2 8 36,-2 17-30,2 4-13,-3 21-7,5 28-4,5 11-3,9 21-4,10 2 1,6-2-3,2-11-5,28-14-12,4-19-4,1-20-2,6-13 5,7-4-10,-11-39-15,0-23 17,-5-11 9,-5-12 15,6-8 3,-1-8 4,-5-17 11,-10-7-1,3-10-5,-20 1 5,0 6 14,0 28 34,-2 34-10,-3 39-37,1 27-8,2 12 2,-7 53 18,4 24-8,0 31-3,3 25-4,2-4-6,0-5-4,16-7-4,10-9 0,6-15-6,7-13-10,12-22-32,9-18-28,4-23-73,11-21-252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5.0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0 464,'7'5'59,"-7"19"-56,0-15 69,0-7-52,0 4-33,0 2-64,0-1-181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5.3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490 0 516,'-20'0'6,"13"0"-32,-7 12 54,12 28 15,-3 32-9,5 23-13,0 15 2,0 4-3,11 0 0,-8-3-7,-1-5-8,-2-1-4,0-3 1,0-9-2,0-4-3,10-8 1,5-15-5,9-12-2,5-8-21,8-15-1,7-17-21,6-14-16,8-2-52,-3-33-68</inkml:trace>
  <inkml:trace contextRef="#ctx0" brushRef="#br0" timeOffset="346">0 623 369,'-11'0'111,"11"0"-116,0 0 29,9 0 53,37 12-31,18 3-14,24-7-14,22 5-13,12-3-6,0 4-6,5 1-51,-15-7-52,-5 1-114</inkml:trace>
  <inkml:trace contextRef="#ctx0" brushRef="#br0" timeOffset="699">1183 1313 224,'-30'-3'160,"-4"3"-143,-5 4 45,2 15-4,7 16-35,5 11-6,13 10-7,12 6 2,0 4-12,23-12-6,21-9 0,2-14-3,2-16 1,-2-15 8,-6 0 1,-4-31 1,-10-17 0,-13-10 3,-13 1 1,0-10 4,-6 9 5,-22 0-2,-2 6-4,4 19-11,5 15-26,8 18-60,0 0-124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6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97 137 330,'-8'-10'55,"-3"10"-63,-7 0 20,4 17 54,-2 28-29,2 17-3,7 9 1,7 5-21,0-3-5,14-13-5,9-11-5,9-16-2,3-12-5,4-14 15,2-7-11,0-21-1,-4-19 2,-4-5 0,-13-3 4,-17-8 1,-3-6-1,-7 2 3,-30 2 8,-4 15 0,-10 24-11,0 19-2,0 0-4,8 33-56,9 13-92,22 2-114</inkml:trace>
  <inkml:trace contextRef="#ctx0" brushRef="#br0" timeOffset="421">628 245 35,'17'-16'305,"10"-7"-296,8 15 50,-1 3 6,10 5-23,-2 11-7,-10 20-9,-11 8 4,-15 4 5,-6 7-2,-18 2-9,-19 2-4,-7-3-8,12-7-3,14-8-4,9-10-3,9-7-2,0-1 0,4-3-11,31-3-7,15-8-30,13-4-22,6 0-52,-1-16-95</inkml:trace>
  <inkml:trace contextRef="#ctx0" brushRef="#br0" timeOffset="698">1353 259 439,'-15'-16'57,"3"10"-52,-2 2 49,10 4-23,2 0-18,-2 16 8,4 11-5,0 10-5,15 7-7,12 0-2,12 3-2,-2-4 1,1-1 0,-4-5-1,-6-6 2,-6 1-2,-8-10 3,-7-3-1,-7-3 6,0-3 0,-11-3-4,-21-4-2,-6 2-1,-5-1 0,-4-7-4,-3 0-6,6 0-22,-2 0-21,8-12-59,2-20-82</inkml:trace>
  <inkml:trace contextRef="#ctx0" brushRef="#br0" timeOffset="1013">1413 13 440,'35'-8'15,"-8"4"-6,-3 4 35,8 0-22,7 8-19,-7 15-11,14-3-76,0 1-65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7.8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0 352,'0'2'144,"3"16"-143,18-16 66,4-2-7,12 0-19,2 0-36,0 4-4,5-4-7,-12 0-42,-11 9-60,-8-5-117</inkml:trace>
  <inkml:trace contextRef="#ctx0" brushRef="#br0" timeOffset="149">42 287 365,'-7'21'53,"7"-15"-32,0-4 54,0 0-28,19-2-31,11 0-15,2-2-14,0-6-88,2 0-219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25.4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151 244 220,'-8'-11'41,"-22"-16"25,4 1 14,10-14-13,16 17-13,0-2-16,2-5-8,28 7-11,16 0-10,10 11-2,8 10-9,-6 2 7,-11 6-1,-14 25-12,-19 21 5,-14 16-2,-30 19 4,-25 2-2,-8 0 6,-5-16-2,8-18 2,7-9 6,12-24 1,11-5 0,11-9-4,17-8-5,2 0 3,2 4 13,32 1-4,7 1-8,19 2-5,8-8 1,0 0-6,-5 0-40,-8 0-28,-10 0-64,0-2-138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26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153 49 301,'-37'0'126,"5"4"-127,2 19 7,4 14 43,13 19-22,5 10-11,8 2-1,0-4-11,26-1-7,8-20-3,8-16 11,14-15-9,3-12 7,6-2 0,-5-27-1,-8-8 3,-24-11 12,-14-6 3,-14-3 6,-2-1-10,-36 6-1,-24 11-2,2 5-7,8 20-9,12 10-32,16 6-24,7 16-48,13 11-90</inkml:trace>
  <inkml:trace contextRef="#ctx0" brushRef="#br0" timeOffset="376">1149 119 124,'-11'-29'331,"-14"-4"-339,-1 4 24,-13 10 26,-3 13-23,-3 6-18,-6 29 2,21 21-2,5 10 3,4-4-7,16 2 4,5-15-12,0-12-12,32-16-17,15-15 2,6-7-17,-1-32 0,-5-12 21,-4 5 26,-10 11 22,-15 10 22,-2 18 8,-4 7 0,-4 21-8,-3 23-8,3 16-11,-8 2 4,0 2-7,0 1-2,0-6-6,0-9-6,0-4-17,0-13-93,0-10-255</inkml:trace>
  <inkml:trace contextRef="#ctx0" brushRef="#br0" timeOffset="787">1610 139 462,'-7'-18'29,"7"-32"-30,30 21 14,4 3 12,22 23-5,-11 3-7,-13 25 4,-8 27-8,-12 10-5,-12 6-1,0 1-3,0-9 0,-8-10-2,8-17-4,0-9-6,12-9 3,14-6-4,6 0 9,7-2 2,-7 1 0,-9 7 3,-7 5 0,-16 7 4,0-2 13,-16 2 3,-18-2-1,-11-5-3,-2-1-5,-4-13-13,-5-6-5,5 0-47,8-8-50,9-15-161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8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51 542,'0'-26'36,"0"15"-15,0-3 38,-4 14-14,4 0-39,0 0-9,0 0-26,0 0-39,0 0-110,0 14-43</inkml:trace>
  <inkml:trace contextRef="#ctx0" brushRef="#br0" timeOffset="158">105 710 407,'12'27'9,"-3"68"62,-9-50 13,0 9-45,0-2-30,0-4-8,0-5-8,-2-1-70,0-9-110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8:54.7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242 187 198,'-4'-41'74,"-4"5"-1,1 20 3,-2 10-19,7 6-39,0 0-12,0 31 12,-2 29 1,4 29-4,0 4-8,4 5-6,13-12-1,4-15-8,-5-9-15,-4-12-25,-3-15-32,-4-18-35,-5-12 35</inkml:trace>
  <inkml:trace contextRef="#ctx0" brushRef="#br0" timeOffset="181">65 548 147,'-33'-56'120,"15"20"-41,9 14-28,4 15-30,5 7-18,0 0 1,30 0 1,20 3-5,8 5-19,0-6 1,-3-2-16,-6 0-27,-4-27 0,-15-6 26,2-13 31,-17-1 26,-9 5 41,-1 13 15,-5 19-29,0 7-30,0 3-19,4 21 40,1 29-10,5 25-20,1 16-3,-2 2-5,5-2 1,-3-8-3,0-13-1,4-16-6,-4-15-21,-1-16-13,-8-23 20,0 0-18,0-20-4,-2-30 28,7-6 15,4-6 15,-1 6 16,8 8-6,5 15-6,-2 14-12,2 9 0,2 10-3,5 0-7,4 0 1,2 6-11,5 1-3,7-3-4,0-4-7,1 0 5,-21-17 19,-15-12 7,-13 0 23,0 4 30,-7 3 6,-9 11-5,5 7-16,-1 4-27,7 0-2,3 21 11,2 18-10,5 15-9,22 2-5,17-2-27,16-9-17,9-22-72,12-13-140</inkml:trace>
  <inkml:trace contextRef="#ctx0" brushRef="#br0" timeOffset="974">1751 256 121,'-13'-9'196,"-13"-20"-145,5 14 1,4 15-17,4 0-15,0 25 0,0 31 1,5 21-2,8 8-2,0 0-8,5-4-8,13-11-1,6-8-9,-1-14-26,-5-19-14,-4-13-17,-5-16 39,-9-4-79,0-37-6,0-28-17</inkml:trace>
  <inkml:trace contextRef="#ctx0" brushRef="#br0" timeOffset="1167">1646 187 163,'-7'-87'91,"7"31"-54,11 25-10,15 21 9,6 10-10,14 8-2,0 33-9,3 17-12,-15 9 4,-12 3 3,-14-4-6,-6-12-3,-2-10 7,-4-11 17,-24-10 7,-16-13-12,-12-4-11,-6-6-4,10-14-3,6-11-5,9-2-15,18 11-10,13 5-25,6 5-27,6 6 37,39 0-46,12 0-111</inkml:trace>
  <inkml:trace contextRef="#ctx0" brushRef="#br0" timeOffset="1440">2123 382 248,'0'20'40,"0"9"-2,0 7 22,-6 5-17,6 4-13,0 1-8,12-2-8,23-5-4,6 0 15,8-12-14,6-10-9,-7-13-4,3-4 3,-10-17-1,-11-22 0,-9-12 1,-17-12-3,-4-3 15,-23 10 8,-18 10 2,-12 17-14,-3 19-12,-6 10-3,12 0-31,4 31-49,11 11-50,22 5-179</inkml:trace>
  <inkml:trace contextRef="#ctx0" brushRef="#br0" timeOffset="1853">2551 369 255,'6'-8'53,"3"8"-51,-4 8 34,-5 49 11,0 4-11,7 8-21,5 3-11,9-1-3,-1-9 0,1-10-11,-3-15-41,-4-18-12,-5-15 20,-7-4-46,-2-27 22,0-23 17,-4-20 90,-14-13-33,3-11 1,4-3 83,9 8 2,2 17-25,0 28-32,0 17-27,18 21 0,5 6 1,3 17-4,1 22 3,-8 17 1,-8 8-10,-9-2 2,-2-6-2,0-15 5,-8-12 13,-14-12 0,-10-13-5,-2-4-6,-6-10-7,-3-17-10,13-10-7,4 4-7,11 4-18,5 6-17,10 13-20,0 6 2,19 4-4</inkml:trace>
  <inkml:trace contextRef="#ctx0" brushRef="#br0" timeOffset="2286">2940 407 318,'2'0'32,"-2"0"-28,0 0 27,0 19 6,0 15-20,0 12-8,11 0 0,6-1 7,5-9-4,4-3 3,1-11-15,5-9-3,-2-7-8,-2-6 11,-7-6 2,-3-24-1,-11-11 6,-7-2 11,0-5 12,-20 5-4,1 12-7,-1 6-22,-1 11-53,2 9-75,3 5-172</inkml:trace>
  <inkml:trace contextRef="#ctx0" brushRef="#br0" timeOffset="2745">3409 382 202,'-11'-37'76,"-3"22"-19,2 5 20,10 7 3,0-1-33,2 4-35,-2 0-12,2 0 15,0 11 7,0 22-2,0 15-16,0 10 3,0-1-3,-3-3 0,3-6-1,0-8-3,0-6 0,0 2-3,14-9-18,9-5-18,14-7-15,8-15-46,15 0-32,0-19-45</inkml:trace>
  <inkml:trace contextRef="#ctx0" brushRef="#br0" timeOffset="3014">3812 531 298,'0'-8'15,"0"-15"19,0 6 23,0 3-14,0 1-10,-3 9-4,-1 4-14,2 0-13,-7 0 5,-6 19 11,-2 22 2,-2 17-3,5 5-11,2-4-2,8-3-4,4-8 0,0-9-4,0-12-29,0-12-20,0-13 9,7-2-19,7-33-6,-1-21 31,-4-17 18,-3-5 11,-6 1-9,0 1 56,0 13 34,0 20-13,0 21-9,0 13-31,0 7-7,0 11 27,6 30-16,5 19 1,6 6-11,-1 5-7,7 3-2,2-12-4,8-8-1,1-8-24,0-17-19,1-8-60,-5-11-41</inkml:trace>
  <inkml:trace contextRef="#ctx0" brushRef="#br0" timeOffset="3418">3741 686 146,'-26'-16'319,"11"5"-288,7 3-6,6 6 16,2 2-36,2 0 4,35 0-6,18 0-14,15 0-18,-2-6-11,-5-7-21,-8-5-1,-7-5-9,-8-4 20,-13-6 47,-13-2 19,-12 4 36,-2 3 13,0 10 10,0 14-33,0 0-31,0 4-8,0 10 11,0 25 19,0 19-17,0 6-7,16 13-3,7-7-2,0-6-3,5-8-10,2-11-33,-9-12-32,-4-10-28,-7-17-41</inkml:trace>
  <inkml:trace contextRef="#ctx0" brushRef="#br0" timeOffset="3764">3897 243 434,'-7'-4'95,"-7"-7"-88,14 10 3,0 1 9,14 0 13,30 0-23,22 12-7,13 5-3,6-5-12,-9-2-46,-14 0-47,-9-5-29,-9 1-126</inkml:trace>
  <inkml:trace contextRef="#ctx0" brushRef="#br0" timeOffset="3913">4454 401 264,'7'37'51,"0"0"21,-3 0 7,3 4-35,0 3-21,3 4-11,-1-3-5,0 5-7,3-6-10,3-7-39,2-4-57,-2-13-58</inkml:trace>
  <inkml:trace contextRef="#ctx0" brushRef="#br0" timeOffset="4244">4731 496 172,'4'27'62,"-2"2"-53,-2 0 54,0 4-19,9 0-19,-2 0-8,5-6-5,4-2 5,0-9 6,-2-3 2,0-7-15,-7-6-4,4-4-7,-4-27 3,-4-11 0,-3-3 6,0-3-4,-15 3 11,-8 8 10,10 9-21,1 14-17,3 12-22,-2 2-7,1 8-15,-1 19-53,6 2-71</inkml:trace>
  <inkml:trace contextRef="#ctx0" brushRef="#br0" timeOffset="4536">4924 459 317,'0'-5'92,"0"1"-92,0 4 13,0 2 32,0 27-26,0 13-14,0 5-3,0 3 4,13-4-5,4-9-1,-8-8-10,5-13-28,-10-9 26,-4-7 16,0 0-25,0-23 10,0-21 8,0-10-13,0-6 2,0 5 31,0 7 23,0 19 0,0 13-17,0 11-22,0 5 6,0 9 11,7 24-7,4 14-8,8 9 3,7 0 1,3-7-3,6-5 1,-5-11 0,4-10 2,-6-10-3,-7-13-4,-5-4-5,-16-30 0,0-11-1,0-15-4,0-3-8,0 4-13,0 0-39,0 14-16,0 14-141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9.1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579 1012 360,'-42'-83'-7,"-16"8"33,3 3 33,7 14-31,-1 19-1,1 18-15,2 21 0,2 0-9,0 34 0,1 32 7,4 27-3,7 23-1,13 4-2,17-6 1,2-13-6,6-24-2,22-26-8,16-21 5,6-30-17,13-5-4,5-46-12,-5-24 1,-1-26-9,-12-17 21,1-17 15,-9-16 14,-8-6-3,-9-11 8,-12 4 22,-13 21 41,0 31-1,0 49-14,0 40-37,0 23-5,0 12-8,0 36 16,-3 45-3,-2 39 1,3 19-5,2 26-4,0-12-8,10-5-3,12-7-6,8-25-6,16-12-30,7-27-36,16-27-53,14-23-140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49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410 62 463,'-23'-35'14,"8"16"-21,2 11 22,6 8 2,-5 13 16,-1 41 2,-1 30-3,7 47-1,7 18-9,0 10-5,0 5-7,7-19-8,-2 4-2,2-18 0,-3-16-2,3-15-5,9-22-25,2-16-33,-4-22-58,-5-13-55,-9-14-70</inkml:trace>
  <inkml:trace contextRef="#ctx0" brushRef="#br0" timeOffset="247">60 953 490,'-30'-35'54,"14"14"-37,2 9 16,14 9-6,2 3-16,38 0 0,16 17-9,25 4-4,11-5-36,15-4-58,-2-12-89</inkml:trace>
  <inkml:trace contextRef="#ctx0" brushRef="#br0" timeOffset="427">815 903 463,'-24'2'52,"24"17"-58,0-19 49,0 2-10,30 6-24,15-3-6,7 0-2,8-2-3,-3-2-24,-10 6-37,-17-5-51,-19 2-67</inkml:trace>
  <inkml:trace contextRef="#ctx0" brushRef="#br0" timeOffset="563">861 1054 182,'-51'12'105,"15"-5"-29,12-5-5,13-2-18,11 2-29,0 4-13,30 1-16,22-3 1,11-4-47,20 2-19,6-2 1,10 0-92</inkml:trace>
  <inkml:trace contextRef="#ctx0" brushRef="#br0" timeOffset="796">1563 630 369,'-16'-50'22,"9"17"-19,7 4 38,2 11-3,26 18-28,6 0 7,7 18-6,-1 30-5,-8 9 2,-6 16-2,-6 6 0,-4 4-5,0-7 0,1-5-1,-2-15-2,0-21-1,-4-15-10,3-18-6,-1-2-8,4-6-28,3-27 14,-3-18 12,-4-5 4,-1-6 2,-5-5 23,-5 7 13,-2 2 42,0 21 10,0 14-14,0 15-33,0 8-2,0 4 29,0 29-12,0 19-17,0 6-5,13 2-3,6 4-9,7-12-2,4 1-15,6-9-35,11-11-61,-4-12-82</inkml:trace>
  <inkml:trace contextRef="#ctx0" brushRef="#br0" timeOffset="1259">2383 760 468,'-5'0'55,"2"-6"-65,3 2 46,3 4 1,36 0-32,12 0-6,1 0-5,8 6-47,-16 2-74,2 5-170</inkml:trace>
  <inkml:trace contextRef="#ctx0" brushRef="#br0" timeOffset="1477">3006 748 496,'-5'-45'-10,"-12"1"33,9-14 40,8 8-19,0 9-16,0 6-12,0 14-2,4 10-10,2 11-8,-4 0 3,3 21 9,3 27-3,4 18 2,0 15-7,-8 12 0,-4-2-2,2-8-21,1-4-38,1-7-29,6-20-86,3-11-139</inkml:trace>
  <inkml:trace contextRef="#ctx0" brushRef="#br0" timeOffset="1769">3453 712 502,'-26'-24'63,"20"15"-70,3-1 16,3 10 14,35 0-19,16 6-4,11 7-2,4-1-17,1-1-58,-18-5-58,-10 2-74</inkml:trace>
  <inkml:trace contextRef="#ctx0" brushRef="#br0" timeOffset="1923">3414 889 327,'-28'25'57,"16"-9"-32,12-10 65,0 2-47,0-1-30,26-1-13,12 0-3,16-2-24,-1-4-89,7 0-133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53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237 267 477,'-50'-4'11,"14"-21"-11,16-18 48,20-24-16,0 5-11,9 29-10,19 6-7,0 21-2,-1 6 8,1 25-2,-17 39-3,-11 29-14,0 11 3,-30 5 2,-2-5 0,-2-15-6,-5-13 2,4-24 4,2-12-2,7-22 8,5-14 3,12-4 9,6 0 1,3-16-9,0-3-5,29 7 0,16 12 1,8 0-3,11 0 2,1 8-1,-3 9-1,4 4-6,-8-11-33,0-2-18,-7-8-8,-10 0 1,-11-13 3,-7-22 27,-3-2 26,-8-13 13,-10 1 14,-2-5 27,0 0 25,-6 19-1,-9 8-30,9 19-29,1 8-9,-5 8 0,10 33 6,-2 19-6,2 17 1,0 1-2,10-3 4,22-8-8,18-11 0,3-23-1,9-13-11,-4-20 2,2-4 6,-11-29 16,-6-15-4,-22-14 8,-17-8 1,-4-7-7,-21-3 6,-20 11 2,-5 13-7,-2 23-14,-3 27-30,5 6-69,0 6-46</inkml:trace>
  <inkml:trace contextRef="#ctx0" brushRef="#br0" timeOffset="690">1362 669 578,'0'8'-3,"0"-6"7,0-2 17,35 2-12,11 5-10,19-6-28,9-1-54,6 0-111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54.3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59 468,'0'-25'62,"0"6"-48,0 4 64,-2 15-39,2 0-38,0 5 1,0 26 19,0 14-11,4 23-9,1 9-2,-1 6-5,1-4-32,-1-7-38,6-10-24,6-6-18,5-8-76</inkml:trace>
  <inkml:trace contextRef="#ctx0" brushRef="#br0" timeOffset="252">458 220 500,'-5'-13'61,"5"5"-67,0 0 19,9 8 17,28 0-23,7 4-7,6 7-3,3-6-31,-4 0-82,-6 1-79</inkml:trace>
  <inkml:trace contextRef="#ctx0" brushRef="#br0" timeOffset="411">396 439 475,'-17'15'29,"13"-7"-23,2-6 33,2-2-2,16 2-25,23 2-9,12 1-3,1-5-3,-1 4-52,2-4-107,0 0-214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0:55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51 404 434,'-30'-31'-8,"18"-2"30,6-14 25,6-1-4,0-13-29,0 4-2,0 7 13,4 11-8,2 22-11,-4 15-11,0 2 4,0 0 1,3 27 6,-3 27-5,0 29-3,-2 14-1,0-8-8,0 4-33,0-12-22,0-9-16,0-1-32,0-21-27</inkml:trace>
  <inkml:trace contextRef="#ctx0" brushRef="#br0" timeOffset="323">617 184 305,'0'-47'23,"0"1"3,-16 12 67,-5 5-47,-9 10-30,-4 13-12,-7 6 3,-3 14 6,0 27-6,6 17-2,10 1-2,11 7-5,15-2-5,2-12-8,11-15 1,25-19-7,11-14-8,11-4-31,-3-16 14,-1-21 12,-13-3 31,-16 11 11,-9 13 12,-9 16-10,0 0 19,0 23-2,-1 24 0,-1 20-8,-5 14 9,3 5-6,-3 8 9,5-12 7,-3 1-7,4-6-4,1-17-15,3-11-6,-3-19-3,-3-14-3,-2-10 6,-2-6-5,0 0-24,5-12-60,-3-9-102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2.3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23 453,'2'-23'-130,"-2"23"-74,0 0 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37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89 408 149,'-4'-21'21,"2"-2"-9,2 5 40,0 3 22,0 5-22,6-2-12,-1 7 4,-5 3-15,0 2-24,0 0 9,0 0 5,0 32-4,2 36-2,5 23-4,7 14-4,-7 3-3,-1-4-2,4-11 1,-1-15-1,0-13-3,3-22-26,-7-14-38,1-15-27,-3-14-67</inkml:trace>
  <inkml:trace contextRef="#ctx0" brushRef="#br0" timeOffset="278">27 277 449,'0'-6'25,"0"2"-22,0-9 32,9 9 11,29 2-25,24 2-13,22 0-9,16 0-2,1 0-30,-11 2-38,-5 5-74,-23-3-173</inkml:trace>
  <inkml:trace contextRef="#ctx0" brushRef="#br0" timeOffset="458">74 596 402,'-40'27'34,"17"-21"-49,12-6 50,11 0 8,11 0-14,46 0-26,24 9-5,25-9 1,11 0-34,1 0-54,-7 0-24,-19-2-40</inkml:trace>
  <inkml:trace contextRef="#ctx0" brushRef="#br0" timeOffset="604">982 598 238,'12'0'45,"-3"2"14,-7 23 17,3 8-11,-5 11-23,0 6-10,0-7-5,0 13-15,0-2-6,0 2-7,21-3-1,4-9-3,5-17-31,-2-9-34,6-7-38,-8-11-83</inkml:trace>
  <inkml:trace contextRef="#ctx0" brushRef="#br0" timeOffset="797">1155 343 369,'-11'-53'4,"-3"30"-17,2 9-9,10 5-60,0 9-167</inkml:trace>
  <inkml:trace contextRef="#ctx0" brushRef="#br0" timeOffset="923">1418 588 339,'18'29'36,"-6"8"-3,-3 5 51,-9-1-37,6 19-34,4-2-9,1-13-6,10 3-3,2-11-5,14-5-5,7-14-19,-3-18 9,3-2 8,-10-43 7,-6-5 12,-9-14 3,-8 0 9,-7 1 26,-4 13 27,0 16-6,0 19-22,0 11-30,0 4-2,-4 20-5,-5 18-1,1 20-1,8-4-5,0 2-21,8-7-37,24-11-40,9-3-32,10-14-147</inkml:trace>
  <inkml:trace contextRef="#ctx0" brushRef="#br0" timeOffset="1253">2283 603 340,'0'-17'64,"-30"10"-52,2 7 45,-4 3-10,4 32-29,-4 17-5,10 12-6,10 4 1,9 1-3,3-10-8,9-11-4,27-12-5,0-14-26,3-14 20,2-12-10,-3-39-29,-4-24 43,-8-11 7,-6-1 4,-6-4 4,-7-8 2,-7-14-3,0-20 1,0 1 17,0 10 34,0 31 25,0 42-19,0 35-38,0 6 0,0 50 21,-7 36-13,-5 28-8,8 13-9,1 3-6,3-12-1,5-16-4,11-11-1,12-14-19,4-18-37,0-13-24,22-15-59,10-19-199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39.6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387 75 288,'2'-17'123,"-2"-30"-96,0 40-9,-4 3 12,-6 10-12,-3 48 11,-2 33-17,11 36 0,4 9 15,0-2-23,10-13-3,7-27-3,2-17-6,1-21-28,-5-22-42,0-9-43,-5-21-32</inkml:trace>
  <inkml:trace contextRef="#ctx0" brushRef="#br0" timeOffset="196">120 402 375,'-60'-54'50,"23"23"-23,19 17 5,13 11-21,5 3-3,21 13 19,34 20-23,17 10-5,29-1 4,-3-9-19,0-18 12,-6-15-25,-12-3-6,-16-36-24,-9-9 19,-20-9 28,-12-4 16,-16 4 15,-7 7 35,0 17 14,-5 14-20,-1 19-39,1 4-3,-2 46 4,-5 29 4,6 24-4,1 7-3,5-4-3,0-5-4,21-12-3,8-10-5,4-27-8,-6-30 7,1-20-4,7-10-1,0-37-8,-3-18 12,-7-7 10,-9-7 1,0-1 2,-13 16 17,-3 16 19,0 19-14,0 23-20,0 4 8,0 31-9,0 27-3,0 14 0,2-1-1,23-13-9,7-17-1,14-14-23,1-10-9,-6-17 2,0-9-7,-14-32 25,-1-15 15,-12-6 14,-14 4 11,0-2 10,0 10 19,-2 19 30,-8 15-30,-1 13-36,2 3 1,6 38 20,3 13-17,0 22-14,0-3-3,10-7-17,15-8-41,25-19-41,12-14-66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0.5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28 188 410,'-4'-19'8,"-15"5"13,17 7 25,-1 7-28,3 13-13,0 36 4,0 26-5,0 4-2,7-5-3,14-14-5,9-16-5,7-11-1,0-10 2,6-23-7,6-6-44,-1-40-28,-4-16 11,-9-5 21,-10-3 8,-14 4 85,-6 6 39,-5 19 31,0 18-23,0 21-58,0 2-12,0 41 13,0 15-18,0 16-4,4-5-10,19-9-3,10-13 0,8-16-8,5-16-12,5-13-29,1-11-12,-1-28 29,-12-10 43,-16-6 12,-10 1 49,-13 3 8,0 8 5,0 10 15,-13 16-30,11 10-45,-2 7-18,4 3 7,-5 31-2,5 16-4,0 5-1,0 2-24,18-11-42,18-11-27,13-10-51,9-15-168</inkml:trace>
  <inkml:trace contextRef="#ctx0" brushRef="#br0" timeOffset="480">1246 95 462,'-30'-13'15,"-9"9"34,-8 4 27,2 21-45,10 22-18,3 16-2,16 4-2,9 1-4,7-1-4,0-16-11,32-10-14,15-14-31,13-16 3,-4-7-2,-3-21-12,-6-22 34,-15-11 20,-12-2 17,-12-6 0,-8-2 5,0 5 32,-8 14 19,-3 22-23,6 13-26,5 10 1,0 14-2,0 24-9,0 11-1,0 11 0,3-8-14,10-2-62,4-11-38,6-10-11</inkml:trace>
  <inkml:trace contextRef="#ctx0" brushRef="#br0" timeOffset="819">1529 231 426,'0'-2'39,"0"0"-40,-5 2 36,3 0-9,-1 19-17,1 14-7,2-2-2,0-4 7,5 0-8,11-9 2,-2 1-6,-7-8-11,0-7 10,-5 0 16,-2-4-6,0-7-3,0-11 8,-6-11 12,-7-6-6,2-5 9,2-12-1,2-3-4,4 1 2,3 4-14,0 13-9,19 14-2,13 10-5,5 9-4,0 4-35,5 4-21,3 26-21,11-1 24,6 0-72</inkml:trace>
  <inkml:trace contextRef="#ctx0" brushRef="#br0" timeOffset="1170">2189 51 473,'-18'-21'10,"-9"9"60,-5 4 16,-5 8-60,2 2-19,-2 27 4,5 4-1,11 10-9,14-9-6,7-5-15,5 0-17,30-11-20,8-7 3,0-10-12,6-1-4,-10-1 35,-11-10 25,-3 11 9,-4 0 12,-5 21 6,3 22-7,-1 11-1,7 13 6,13 11 13,0 11 0,8 5 10,7 7 1,-4 6-12,5-1-1,-9-2-2,-2-7-8,-13-18-1,-11-19-5,-17-17 7,-2-20 1,-21-15-4,-25-8-8,-9-4-1,-9-31 9,4-17-8,-7-27-7,-3-22-4,2-13 2,20-6-5,16 10 2,32 19-4,9 8 1,42 7-18,17 7-11,6 7 3,9 6 2,-10 6-7,-9 3 16,-4 4 7,-13 5 11,-20 7 10,-9 15 7,-15 7 19,-3 9 5,0 0-18,0 17-4,-7 27 12,0 11-13,7 16-6,0 1-5,14-14-4,13-10-6,9-11-44,2-16-81,1-15-103</inkml:trace>
  <inkml:trace contextRef="#ctx0" brushRef="#br0" timeOffset="1921">3301 258 439,'19'15'4,"-3"31"27,-12-18 47,-2 7-59,8 3-18,-5-8-5,13-9-7,5 0-3,0-10 4,7-11-3,0-3-2,-4-34 5,-6-13 8,-11-7 4,-9-12 1,0-5 14,-2 12 42,-8 12-2,-3 31-26,11 15-25,2 4-2,0 21 10,0 18-6,11 15-8,10 2-3,11 0-30,14-7-42,11-11-39,17-5-108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2.8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151 511 355,'-20'-8'41,"1"2"-41,-4 6 60,-5 0-8,8 31-31,-1 19-10,7 14-2,9 4-4,5-6-3,3-8-3,24-19-2,10-6 5,7-20-1,-3-9-2,-1-21-4,-5-25 2,-18-10 5,-9-7-1,-6 0 0,-2-1-1,-12 0-1,-16 8-4,-8 12-3,8 19-31,8 24-75,10 1-48</inkml:trace>
  <inkml:trace contextRef="#ctx0" brushRef="#br0" timeOffset="300">653 339 244,'37'-28'-24,"-18"-8"22,-13-7 18,-6-7 22,-2-12 7,-19 12 24,6 9 11,-6 16-38,2 21-29,-4 4 12,-4 39 13,-1 30-11,0 28-14,10 19 6,18 12-7,0 5-10,0-2-1,2-4-2,14-10-25,10-3-57,-4-24-38,-1-27-88</inkml:trace>
  <inkml:trace contextRef="#ctx0" brushRef="#br0" timeOffset="561">236 689 551,'-2'-10'56,"2"10"-68,0 0 49,23 0 11,35 2-30,15 10-10,19-1-6,15-9-2,5-2-46,5 0-92,-1-8-97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9:12.4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18 129 9,'-9'-12'58,"5"-9"43,-1 10-48,5 7-17,0 4-8,0 0 0,0 0-9,0 0-2,3 0 4,17 2-8,7 0-2,15 1-3,11-2-6,9-1 2,1 0-3,17 0 0,-2 0 0,6-4 0,2-2-1,2 0 1,8-2-1,0-3 6,2 1 2,-1-1-6,-1 5-2,3 0 1,5 2 0,4 4 0,-4 0-1,1 0 2,0 0-1,4 0 0,2 2-1,2-2 0,-1 0 1,-3 0 0,-4 0 0,0 0 3,-7 0-1,-3 0 0,-8 0 0,-4 0 0,-12 0-1,-4 0-1,0 0 0,-5 2-1,3 2 3,1-2-2,-4 3 1,-4-1 3,-2 2-1,-3-2-2,-8-2-1,4-2 0,-3 0 1,-4 0 1,3 0-2,-4 0 0,1-2 0,-3-6 0,-2-1 0,-3 1-1,1 2 0,-2-1 1,1 6 0,-12-3 6,2 1 3,-10 3-2,-5 0 3,-2 0 0,-1 0-10,-3 0 0,-3 0 0,0 0-3,0 0-28,0 0-23,3 0-62,-3 0-213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3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39 393 388,'0'4'24,"2"17"-20,10-19 34,0 2 9,11-2-18,11-2-19,10 0 0,6 0 1,-8-18-11,-10-7 0,-16-6 0,-16-2 0,0 8 22,-27 4-7,-21 9 11,-5 5 16,-1 7-15,8 4-9,7 33-8,16 13-1,12 4-8,11 6-1,2-10-14,32-3-29,24-5-11,14-15-28,10-12-51,20-15-106</inkml:trace>
  <inkml:trace contextRef="#ctx0" brushRef="#br0" timeOffset="323">743 188 297,'-2'-4'113,"-7"2"-123,9 2 32,0 0 43,0 35-18,0 19-23,9 2 8,8 2-3,-2-2-19,-3-7-5,6-3-3,3-9-4,-6-12 2,-4-15-16,-9-3 3,-2-7-9,0 0-4,0-21 11,-2-18 7,-5-11 4,3-8 8,-4-13 1,3 7 12,5 2 14,0 14-4,7 15-3,12 4-13,4 15-10,7 8-5,-2 6-15,4 0-68,-2 0-99</inkml:trace>
  <inkml:trace contextRef="#ctx0" brushRef="#br0" timeOffset="699">1275 304 367,'-4'-2'36,"-15"0"-54,17 2 43,0 2 12,2 33-11,0 13-4,0 5 1,0 2-5,11-8-12,12-4-5,-6-14 0,3-8-4,-13-10-1,-4-10 1,-3-1-26,0-5 25,0-31 3,-3-9 3,-6-9 4,-5-2 3,2-13 13,-1 3 9,2 13 12,11 11-14,0 19-19,6 9-7,26 9-3,7-3-2,12 7-2,0 1-49,1 0-36,-15 0-65,-2 0-152</inkml:trace>
  <inkml:trace contextRef="#ctx0" brushRef="#br0" timeOffset="1028">1710 269 292,'-15'12'13,"-2"11"9,1 12 68,-2 9-24,11 11-28,7 0-9,0-2 6,30-3-25,13-9-9,10-8 11,5-14-6,4-15-7,11-4-23,-13-20 4,-7-22 5,-23-8 9,-23-9-6,-7-8 5,-22-1 0,-29 8 9,-9 14 14,-4 19 0,6 15-16,7 12-3,14 6-4,7 27-43,17 6-59,13 7-31</inkml:trace>
  <inkml:trace contextRef="#ctx0" brushRef="#br0" timeOffset="1366">2339 356 292,'0'23'2,"0"10"2,0 4 67,0 2-8,0 3-14,0-5-27,0-4 0,11-6-9,8-9-3,-8-7 6,-1-7 9,-8-4-7,-2-8-18,0-29 2,0-11 7,-17-6-5,-6-8 3,3-9 1,-5 1 5,8 10 22,13 19-19,4 18-14,0 19-9,18 4 4,15 0-9,8 12-30,5 5-19,-5 3-26,0-1-54,-5 2-56</inkml:trace>
  <inkml:trace contextRef="#ctx0" brushRef="#br0" timeOffset="1799">3000 523 546,'4'7'31,"-4"28"-21,0-33 97,0-2-75,0 4-30,0-4-47,0 0-88</inkml:trace>
  <inkml:trace contextRef="#ctx0" brushRef="#br0" timeOffset="2603">3043 14 210,'-9'-2'270,"-7"-2"-250,4 2 14,10-4-9,2 6-27,0 0-48,0 0-90,0 0-82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6.4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124 318 271,'-6'25'266,"-11"4"-278,10 8 20,5 15 38,2 12-18,0 10-24,17-7-1,7-7-4,4-4 0,-7-13-11,-2-8-29,-10-16-29,-7-13 3,-2-6-11,0-2 10,-11-29 48,-12-12-2,-1-15 11,1-13 29,1-14-8,-6-20 7,-4-5 26,6-4 35,10 15-12,9 30-7,7 22-9,0 24-18,7 11-7,18 5 3,12 1-13,18 6-11,10 0-5,9 0-1,4 5-21,0 4-43,-4 2-23,-12-1-35,-11-3-81</inkml:trace>
  <inkml:trace contextRef="#ctx0" brushRef="#br0" timeOffset="373">139 359 429,'-26'11'11,"16"-7"13,10-4 26,0 0-6,40 0-29,22 2-14,24 8-1,6-4-16,-2-1-54,-17-1-79,-18 4-49</inkml:trace>
  <inkml:trace contextRef="#ctx0" brushRef="#br0" timeOffset="555">216 776 370,'-6'10'59,"6"-4"-57,0-6 64,23 0-23,20 2-32,17-2-9,14 7-3,6-7-33,-5 0-61,-9 4-169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2:47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1279 441,'-11'0'25,"0"-6"45,3-5 17,4 7-52,4 4-24,0 0 3,18 0-3,26 0-9,9 3-17,5-3-37,-5 0-49,-10 0-81</inkml:trace>
  <inkml:trace contextRef="#ctx0" brushRef="#br0" timeOffset="173">53 1451 365,'-37'21'144,"21"-11"-166,16-6 65,0-4 1,18 3-27,26 1-14,9-4-6,16 0-64,0-3-98</inkml:trace>
  <inkml:trace contextRef="#ctx0" brushRef="#br0" timeOffset="2193">1084 126 337,'10'-8'38,"8"-24"-43,-6 28 19,-10 4 25,-2 15 13,0 35-6,0 24-8,0 26-1,0 13-6,0 14-8,-5-5-10,5 0-10,0-6-2,0-7-2,14-15-4,11-20-5,12-15 4,7-14 3,16-12-24,7-18-13,4-15-32,-3-15-47,-3-30-83</inkml:trace>
  <inkml:trace contextRef="#ctx0" brushRef="#br0" timeOffset="2463">863 691 545,'-41'-12'6,"18"-1"-55,23 1 60,23 8 1,50 4-11,38 0-6,29 0-28,28 12-16,-2 6-80,-11 3-170</inkml:trace>
  <inkml:trace contextRef="#ctx0" brushRef="#br0" timeOffset="2615">2209 691 384,'0'-19'79,"-6"7"-33,-18 4 20,-5 8-40,-8 10-11,-4 44 5,2 29-4,1 14-8,6 4-5,4-3-3,8-11 0,4-12-2,2-16-14,2-19-4,-1-21 4,-6-19-6,4 0-9,-2-30 24,4-24 12,6-12 0,7-6 20,0 10 8,4 20-1,14 13-13,8 19-8,6 10 0,14 0-3,19 37-4,12 3-3,19 3-3,7-1-3,0-7-44,-8-10-58,-6-13-78</inkml:trace>
  <inkml:trace contextRef="#ctx0" brushRef="#br0" timeOffset="2997">1466 1550 595,'-11'4'10,"-16"25"-42,42-29 53,59 0 4,46 0-15,30-8-9,17-10-2,-6 5-28,-29 11-66,-38 0-75</inkml:trace>
  <inkml:trace contextRef="#ctx0" brushRef="#br0" timeOffset="3140">2143 1677 377,'-11'0'45,"11"0"-38,9 0 48,27 0-19,13 18-14,0 3-6,-13 6-10,-6 2 1,-14 6 8,-16 1 7,-5 9-13,-40 3-1,-15 1 1,-4-1 4,4-19 16,15-8-2,22-7-16,14-10-9,9 7 8,7-5 0,31-6-9,21 0-19,19 0-22,16-6-16,13-19-26,5-8-62,3-7-173</inkml:trace>
  <inkml:trace contextRef="#ctx0" brushRef="#br0" timeOffset="3513">3054 952 332,'5'0'164,"11"0"-175,1 0 13,3 12 42,8 7-18,4 16-18,7 13-5,9-3-5,-1 7-2,1-10-13,0-7-42,-4-17-51,-8-1-81</inkml:trace>
  <inkml:trace contextRef="#ctx0" brushRef="#br0" timeOffset="3710">3469 1002 416,'-28'0'86,"-2"8"-87,3 7 38,-14 14 8,2 12-34,-6 8-11,0-1-2,7-2-23,6-7-80,7-4-123</inkml:trace>
  <inkml:trace contextRef="#ctx0" brushRef="#br0" timeOffset="3940">4427 339 518,'-42'-27'33,"-4"11"-48,7 9 21,0 7 16,9 7-18,9 32-1,16 10 1,5 7 0,19 13 1,22-5-4,6-4-2,10 0 2,-7-12 0,-8-7 0,-14-14 1,-17-4 8,-11-17 7,0 0 4,-23-6-7,-18 0 3,-6 0-10,-10 0-5,2-8-3,-5-9-14,7 7-31,-4 8-71,10 2-90</inkml:trace>
  <inkml:trace contextRef="#ctx0" brushRef="#br0" timeOffset="4271">3759 1266 158,'-7'7'366,"5"-7"-368,2 0 36,32 0 24,49 0-30,26 0-19,32 0-9,22 0 0,-2 0-20,-12 0-96,-15 6-109</inkml:trace>
  <inkml:trace contextRef="#ctx0" brushRef="#br0" timeOffset="4609">3863 1867 361,'0'-2'75,"-5"-4"-82,3 6 23,0 0 51,2 35-27,0 17-6,2 14-1,16 10-10,5-3-13,7 8-8,-5-7-2,1-7-1,-4-9 0,1-19-6,-4-14-5,-5-15-8,0-10 16,-3-4-15,-4-37 1,5-15 11,-8-19-3,-1-12-6,-3-12-6,0-13 0,0-8 20,-3 10 26,3 19 9,0 27 8,0 31-5,14 14-12,9 15-11,14 4-7,11 0-4,17 0-2,11 7-1,6 5-19,10-6-43,12-6-36,-3 0-49,0 0-79</inkml:trace>
  <inkml:trace contextRef="#ctx0" brushRef="#br0" timeOffset="5067">4489 2155 410,'-5'0'34,"5"-19"-22,0-12 53,0 0-9,7 7-34,13 3-9,1 14-5,5 7-3,-5 0 7,-1 23 3,-3 15-6,-6 19-4,-2 4-3,-2 1-2,2-5 1,0-11-2,5-4 1,6-9-4,-1-13 5,5-18-13,3-2-14,5-14-1,5-31 1,0-5 13,1-10 6,-2 0 2,-9 6 7,-9 4 5,-13 17 22,-5 12 0,0 13-15,0 8-10,0 0 4,-16 29 7,-3 12-3,11 9-7,8-4-2,0-5-3,6-4 0,22-10-16,2-2-22,11-13-39,3-12-75,8 0-204</inkml:trace>
  <inkml:trace contextRef="#ctx0" brushRef="#br0" timeOffset="6010">4820 1066 337,'-5'0'50,"3"0"-35,2 2 46,0-2 10,2 0-25,28 0-26,10 10-13,22 3-5,0-5-3,0-2-29,-8-6-30,-13 0-29,-16 0-66,-9 0-119</inkml:trace>
  <inkml:trace contextRef="#ctx0" brushRef="#br0" timeOffset="6184">4830 1254 209,'-35'17'86,"19"-9"-73,9-4 43,7-4 20,0 4-28,19 7-25,20-5-12,6 0-9,13-6-23,2 0-91,2 0-124</inkml:trace>
  <inkml:trace contextRef="#ctx0" brushRef="#br0" timeOffset="6919">5649 927 367,'-2'-48'17,"-6"-9"1,8-14 38,0 5-15,23 12-12,7 9-12,0 26-14,-2 19 2,0 2 12,-1 58-2,-11 16-6,-13 24-3,-3 3-1,-19-5-5,-17-7 1,-6-16-1,12-18 0,-2-24 2,12-22 8,3-11 8,4 0 8,3-16-9,5 3-9,5 1-8,15 5 7,28 7-1,17 0-5,4 29-2,5 7-1,-2 1-32,-12-2-81,-2-14-69</inkml:trace>
  <inkml:trace contextRef="#ctx0" brushRef="#br0" timeOffset="7237">6325 1281 245,'7'-12'277,"-7"-3"-270,0 5 15,0-1 7,0 3-57,0 6-61,0 2-110</inkml:trace>
  <inkml:trace contextRef="#ctx0" brushRef="#br0" timeOffset="7412">6503 784 384,'-11'0'15,"-25"0"-10,21 27 56,6 27-36,9 17-19,0 3-3,18 7-9,28-15 11,2-10-3,10-17-4,-3-25-3,5-14 2,-9-1 9,-3-31-3,-14-17 6,-17-5 11,-13-14 3,-4-7 0,-4-1-5,-29 3 13,-9 17-1,1 11-19,7 20-12,0 21 2,1 4-29,8 25-42,2 26-59,7 13-79</inkml:trace>
  <inkml:trace contextRef="#ctx0" brushRef="#br0" timeOffset="7774">7265 691 429,'-30'-31'126,"4"10"-133,-6 9 11,-2 12 14,-3 0-11,9 33-7,3 16 0,14 6-1,11-1-3,0-7-13,11-16-10,19-8-3,4-19-6,5-4 0,-6-19 31,-8-6 9,-9 7 5,-5 12 11,-6 6 15,0 10 7,0 23-22,-1 21-10,-2 2-1,-2 8-5,3-6-3,1-4-4,1-6-12,5-18-56,-2-9-66</inkml:trace>
  <inkml:trace contextRef="#ctx0" brushRef="#br0" timeOffset="8119">7428 668 500,'-5'-45'9,"5"9"18,0 16 49,7 7-63,18 13-4,1 13-4,-5 30 0,-5 11 4,-9 2-8,-7 10-3,0-8-19,0-12-12,5 0-10,6-13 13,17-13 6,6-7 2,8-3 9,-8-10-1,-4 2-2,-12 9 17,-13 5 37,-5 9 7,-9 6 2,-23 4-5,-10-2-10,-2-6-11,-4-8-11,9-13-7,4-4-7,5-2-49,17 0-66,13 0-97</inkml:trace>
  <inkml:trace contextRef="#ctx0" brushRef="#br0" timeOffset="8591">7857 637 337,'0'-4'95,"0"-13"-102,0 17 30,4 5 34,19 28-38,4 18-12,11 5 7,5-4-6,-2 4-9,8-10-3,2-5-22,-6-16-42,2-9-68,-13-9-181</inkml:trace>
  <inkml:trace contextRef="#ctx0" brushRef="#br0" timeOffset="8786">8142 683 407,'-15'-3'102,"-19"2"-104,12 1 40,-8 14 5,-2 21-37,2 15-6,2-10-15,5 1-67,8-2-118</inkml:trace>
  <inkml:trace contextRef="#ctx0" brushRef="#br0" timeOffset="9602">8687 186 365,'-4'-17'70,"4"3"-69,0 7 38,13 7 34,19 0-38,15 0-22,3 0-5,5 7-3,-6 1 1,-10 0-2,-9 9-1,-7-1 7,-9 16 7,-14 17 8,0 9-6,0 4-5,-5 5-6,-2-3-6,5 2-2,2 0-2,0-6-18,0-6-44,11-14-65,6-7-46</inkml:trace>
  <inkml:trace contextRef="#ctx0" brushRef="#br0" timeOffset="9872">8957 695 530,'-2'-10'43,"2"4"-43,0-5 57,15 9-37,32-6-18,10-9-16,14 7-65,3-6-64,-7 3-254</inkml:trace>
  <inkml:trace contextRef="#ctx0" brushRef="#br0" timeOffset="10023">9530 641 410,'0'5'78,"13"17"-88,-8-18 44,-3-4-12,8 3-21,-10-3-27,4 4-84,8 0-150</inkml:trace>
  <inkml:trace contextRef="#ctx0" brushRef="#br0" timeOffset="10228">9772 196 133,'0'0'307,"0"23"-308,0 6 43,0 8 33,0 11-37,9-1-15,10 5-9,5 0 6,14 0-5,0 6-11,-5-15-3,-6 3-2,-15-13 0,-12-4 1,0-8-6,0-7-18,0-8 1,0-6-15,0 0-17,-16 0-28,-31-12-70,-15-15-133</inkml:trace>
  <inkml:trace contextRef="#ctx0" brushRef="#br0" timeOffset="10468">9832 86 399,'45'-24'27,"-4"-8"9,-9 12-13,-10 10-22,-22 10-110,0 0-181</inkml:trace>
  <inkml:trace contextRef="#ctx0" brushRef="#br0" timeOffset="10712">8885 1238 297,'0'0'114,"10"2"-94,45-2 32,48-4-30,17-7-18,15-5-12,11-7-35,-1-2 14,5 0-53,-33 9-170</inkml:trace>
  <inkml:trace contextRef="#ctx0" brushRef="#br0" timeOffset="11021">8701 1708 205,'0'0'178,"2"-7"-181,0 7 7,6 7 41,1 26-10,7 23-7,2 10 0,8 4 4,1 1-20,1-1-5,6 1-4,-1-9-3,-8-8-1,-2-21-4,-11-8-7,-4-13-10,-8-12 6,0 0-14,3-31 28,-3-19 0,0-14-5,0-9 3,0-5 1,-9-9-1,-15-9 4,-8-1 8,0 2 25,4 18 21,11 20-4,14 25-23,3 22-21,16 4-3,30 6-5,21 0-3,18 0-31,19 0-29,11 0-33,5 0-38,-11-10-119</inkml:trace>
  <inkml:trace contextRef="#ctx0" brushRef="#br0" timeOffset="11424">9083 1886 251,'0'2'130,"28"12"-118,11-7 59,10-1-4,-2 12-15,-5 1-31,-7 6-14,-8 6 7,-13-6 6,-14 6-9,0 0-3,-9 0-5,-12 2-1,5-4-1,12-6-3,1-4-9,3-7 0,3-12-25,26 0-9,22 0-45,9-21-35,-5-12 12,0-2-32</inkml:trace>
  <inkml:trace contextRef="#ctx0" brushRef="#br0" timeOffset="11628">9686 2025 145,'0'-25'144,"0"10"-23,0 5-55,-9 8-5,-14 2-19,2 6-5,2 21-13,4 6-7,10 7-3,5 3-7,0 0 2,16-10-1,24-14-5,8-11-2,16-3 0,-2-5-6,-9-5-1,-2-22 4,-29-14 1,-14-9-8,-8 9 0,-21-5-2,-24 9 0,-15 10 4,-10 8-13,-3 18-20,-4 1-35,6 0-96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0.5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161 100 298,'0'0'28,"0"12"-15,0 48 71,0-1-15,0 17-30,2 13-15,10-4-13,8-4-8,-3-7-3,-6-9 0,3-13-16,-9-15-44,-3-13-47,-2-11-71</inkml:trace>
  <inkml:trace contextRef="#ctx0" brushRef="#br0" timeOffset="211">0 96 435,'0'-46'15,"16"30"23,19-1 47,27 11-36,14 2-24,2 2-20,12 2-3,-2 0-8,-8 0-42,-12 0-60,-12 4-62</inkml:trace>
  <inkml:trace contextRef="#ctx0" brushRef="#br0" timeOffset="398">161 314 460,'-16'12'-8,"16"-12"29,0 0 49,18 0-38,42 0-20,14 0-8,18 0-4,0 0-4,-9 0-46,-9-2-46,-23 2-47</inkml:trace>
  <inkml:trace contextRef="#ctx0" brushRef="#br0" timeOffset="579">265 750 346,'-25'17'45,"20"-7"-32,5-10 83,7 0-42,38 6-36,21-6-11,9 0-2,15 0-9,6 0-4,-8-6-61,-3 6-86,-9 0-167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1.4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16 525,'0'0'3,"-3"0"-1,3 0 75,21 0-54,18-2-21,18-4-2,5 2 1,0 1-7,-2 2-57,-15 1-38,-11 0-70</inkml:trace>
  <inkml:trace contextRef="#ctx0" brushRef="#br0" timeOffset="160">99 223 416,'-10'4'25,"7"-4"15,3 0 18,0 0-33,15 0-23,15 0-3,23-6-20,1-7-34,18 7-21,4-4-25,0-1-138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1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28 222 453,'-7'-34'11,"-14"-5"5,21 2 49,25-5-12,21 9-26,18 8-9,-2 13-13,6 12-2,-18 0-2,-13 35 9,-21 13 10,-16 10-9,-11 4-7,-27 0-2,0-10 0,10-11-4,12-10-4,16-10 2,0-9 0,20-1-11,18-3-8,5 2-12,6 5-20,-8 6-1,-9 5 31,-15 12 15,-17-1 0,0 5 18,-28 1-3,-14-6 22,10-8 14,-3-16 8,3-11-1,9-2-12,-9 0-9,2-5-7,4-15-20,6-5-31,6-2-55,12 2-97</inkml:trace>
  <inkml:trace contextRef="#ctx0" brushRef="#br0" timeOffset="421">781 741 470,'6'2'26,"22"4"-42,-28-3 19,0-1-70,0 0-337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2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 95 357,'-19'-2'181,"1"2"-220,4 0 33,8 0 34,6 29-16,24 16-8,20 9 10,14 10 7,0-3 2,6-1-2,-9-4-7,-5-9-2,-12-11-4,-20-10-2,-6-3 9,-12-8 23,0 1-20,-23-2-12,-24-5-3,-15-7-2,0-2-8,0 0-14,4-20-25,3-12-45,5-9-55,6-11-75</inkml:trace>
  <inkml:trace contextRef="#ctx0" brushRef="#br0" timeOffset="249">37 118 198,'46'-17'201,"-12"3"-165,19 1 47,7-5-16,21 11-44,1 7-17,-5-1-9,-4 1-63,-15 0-110</inkml:trace>
  <inkml:trace contextRef="#ctx0" brushRef="#br0" timeOffset="442">1059 360 500,'0'4'61,"0"13"-34,0-17 59,0-8-58,0-26-26,23-13 3,5-9 2,-5-6 1,1 6-3,-5 6 3,-8 15 5,-3 14-3,-6 11-5,0 8-6,-2 2-2,0 4 6,0 29 3,3 21-2,3 12-2,1 13-3,3 4 1,-1 0-16,2-1-45,3 1-32,-9-2-115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6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41 796 216,'-6'-45'34,"-13"4"-27,6 3 27,13 3 25,8 2-13,22 8-12,11 6-16,13 9 1,5 10-1,10 0-2,6 39-8,-11 19 9,-19 21 6,-17 12-6,-18 0-8,-10 0 0,0-4-3,-4-12 0,-18-13-1,1-17-4,-2-18 2,10-18-12,-2-9-16,4-7-15,11-40-2,0-28-9,0-28 1,9-11 1,12-2 28,7 10 22,4 19 14,-6 13 14,-3 24 5,-5 21 5,-12 19-9,0 10 5,-6 2 3,0 39-12,-19 21-3,-4 19-9,9 8-5,14-8-1,0-2-6,16-9-2,18-6-5,15-8-9,7-13-21,10-11-31,8-16-36,2-12-49</inkml:trace>
  <inkml:trace contextRef="#ctx0" brushRef="#br0" timeOffset="527">285 869 440,'-9'0'39,"-12"8"-79,21-6 57,0-2 27,37 8-14,33 7-8,31 1 9,21 1-4,6-5-6,-8-9-14,-19-3-6,-27 0-1,-26 0-2,-22 0-29,-19 0-14,-7 0-41,-5-3-122</inkml:trace>
  <inkml:trace contextRef="#ctx0" brushRef="#br0" timeOffset="1321">112 30 215,'-13'-4'46,"-4"-3"24,6 3 15,5-4-20,3 8-24,1 0-13,2 0-7,0-1 0,16-2 5,20 3-10,34 0-7,20 0-6,9 0-3,-3 0-3,-19 4-23,-21 7-26,-14-5-59,-12 2-96</inkml:trace>
  <inkml:trace contextRef="#ctx0" brushRef="#br0" timeOffset="1787">1515 784 468,'-5'0'40,"-11"0"2,7 0 39,4 0-51,5 0-21,18 0 2,26 0-8,21 0-3,15 0-17,-1-2-72,10-9-86,3 1-202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8.4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72 273 152,'0'-2'225,"0"-4"-230,0 6 10,0 37 49,4 19-25,-2 20-12,3 7 4,0 2 2,0-9-14,1-13-6,-3-16-1,-3-14-1,0-16 2,0-9-5,0-8-20,0 0-15,-19-33 12,5-18-6,-2-20 25,5-12 0,4-14 6,-9-5 2,4-1 16,10 10 14,2 22 9,0 16 0,2 21 4,19 9-20,4 9-9,17 7-4,3 8-9,6 1-3,9 0-18,0 8-23,-4 4-37,-9 3-34,-5 3-106</inkml:trace>
  <inkml:trace contextRef="#ctx0" brushRef="#br0" timeOffset="365">28 364 448,'-18'12'48,"9"-3"-54,9-9 54,0 0 2,20 0-34,28 0-13,28 0-3,9 0-2,-4 0-50,-10 0-80,-15 0-73</inkml:trace>
  <inkml:trace contextRef="#ctx0" brushRef="#br0" timeOffset="540">83 828 373,'-7'2'93,"-6"12"-96,13-14 54,0 0 4,50 0-30,15-4-15,17-4-9,10 0-1,0 0-22,-9 3-66,-2 5-59,-5 0-124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09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327 313 410,'0'-7'27,"0"5"-15,0 2 40,-16 0-27,-23 9-3,-10 24 7,-4 10 3,6 0-4,4 5-11,7-7-7,13-5-5,9-5-5,8-10 0,6-3 6,6 1 4,31 2-8,25-9-4,9 2-5,12-5-11,5 1-32,1 2-32,-8 16-46,-14 17-107</inkml:trace>
  <inkml:trace contextRef="#ctx0" brushRef="#br0" timeOffset="390">889 2847 364,'-5'50'1,"-7"-22"-18,12-15 50,-2-11 30,2-2-26,2-2-14,30-39-6,13-28-5,12-28-2,10-27 0,6-25-4,15-21-1,1-25-4,-3-28-4,-1-32 3,-7-18-1,-16-9-5,-15 11-3,-15 24 9,-5 47 2,-3 50-1,-9 55 2,-3 47-2,-5 32-4,-7 16 8,0 35-3,0 42 2,0 35-1,0 29-1,0 1-2,11-3 0,21-21-2,10-33-7,4-35-4,3-38 20,1-12-7,-4-48-28,3-22-3,-6-8 7,-4-22 7,1-2 4,-8-1 8,-10-9 3,-1 6 4,-12 7 34,-9 26 23,2 32-23,2 29-27,-4 12-2,0 14 10,0 34 2,0 26-16,-4 22-1,4 1-3,0-4-1,17-12-4,17-17-5,24-12-31,6-11-45,20-24-75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9:13.9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53 106,'-5'-4'40,"3"-4"-35,2 6 15,-4 2 23,1-2 0,3 2-12,0 0 7,3 0-1,19 0-17,18 0-14,13 0-2,1 0-1,16-2 0,3-2 0,6-3-2,6 1 1,4 0 2,-3-2-2,1 4 5,3-1-5,-2 5 0,-1 0-2,-7 0 1,-1 0 6,2 6-3,1 3-3,-1-5-1,6-2 1,5 2 3,-2 0-3,2 3 3,-2 1-2,-2 0 0,4 2 1,2 1-3,-2-1 2,0 2-2,-4-3 0,6-5 0,-4 0 0,-3-2 0,1-2 0,2 4 0,0-2 0,-6 5 0,-3-1-1,-5 0 2,0 2-1,-7 1 0,-2-1 0,4 2 0,-4 0 0,14 1 0,2-7 0,1-2 0,14-2 0,-10 0 0,21 0 0,-4 0 1,4-2-1,4-6 1,-8 1 2,-5 6 4,-6-2 3,-6 3-6,-8 0-1,-11 0 0,-14 0 2,-11 3 6,-7 5-2,-5 0-2,-4 2-2,-9-6 1,-8 3-1,0-5-2,-1-2 10,-1 0 4,0 0-6,3 0-3,-1 0-4,2 0-2,2-2-3,-4-5 2,-1 6-2,-8 1 1,0 0-5,-2 0-27,0 0-52,0 0-56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10.5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242 0 449,'7'-3'51,"-7"3"-60,0 16 23,-32 22 39,-7 12-26,-6 12-12,2 6 1,9-6 4,2-1-7,17-4-8,9-11-7,6-1-3,4-5 15,33-7-7,18-4-2,19-6-14,16-15-28,7-6-31,6-2-42,10 0-89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10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156 610 355,'0'-48'13,"6"13"-24,20 12 29,8 15 20,20 8-20,1 20 6,7 37-16,-6 15 9,-18 15 7,-18 4-4,-12-6-4,-8-15-11,0-16 2,0-17-3,0-18-3,0-19 3,0 0-6,0-12-26,20-34 12,10-14 1,0-15 2,-2-5 7,-1 7 8,-6 13 8,-12 11 17,-2 24 21,-5 12-8,-2 13-23,0 0-2,0 11 8,0 24-2,-9 15-7,3 11-5,1 4-6,5-1-1,0-10-5,20-5 0,16-9-31,9-11-20,4-15-33,9-14-56,-6 0-179</inkml:trace>
  <inkml:trace contextRef="#ctx0" brushRef="#br0" timeOffset="413">398 856 288,'-45'13'260,"15"-12"-274,19-1 19,9 0 43,6 0-21,61 0-25,31 0-1,22 0-5,4-8-34,-16-10-53,-26-11-68</inkml:trace>
  <inkml:trace contextRef="#ctx0" brushRef="#br0" timeOffset="616">25 67 454,'-23'-14'15,"20"-3"-18,8 1 41,57 5 12,28 7-36,25 4-12,23 0-2,11 0-8,8 2-51,-14 11-65,-17 3-156</inkml:trace>
  <inkml:trace contextRef="#ctx0" brushRef="#br0" timeOffset="842">1776 647 410,'0'0'77,"8"8"-79,-8 8 50,0 8 20,4 21-31,-2 9-22,-2 2-8,3 4-5,-3 0-3,2-2-2,-2-8-33,2-7-32,2-12-79,-4-10-74</inkml:trace>
  <inkml:trace contextRef="#ctx0" brushRef="#br0" timeOffset="1044">1484 854 475,'0'-6'64,"7"-2"-68,18 1 37,28 7 3,32 0-28,-2-2-8,0-4-7,7-6-61,-8-1-49,-1 3-150</inkml:trace>
  <inkml:trace contextRef="#ctx0" brushRef="#br0" timeOffset="1222">2824 560 384,'0'17'0,"0"3"41,0 7 32,-5 16-33,0 3-8,5 8-8,0-8-14,14 7-6,7-13-4,-3-9 0,-6-10-12,-10-15-8,-2-6-23,0 0-1,-16-21 28,-12-19 11,-4-7 3,-5-7-2,-4-8 0,1-8-1,-1-15-1,0-13 9,9 3 23,11 15 6,19 21-9,2 26 10,30 19 3,18-1-15,14 9-10,14 2-4,7 2-5,9-2-2,5 2-4,-16-2-44,-15 0-38,-25 4-53</inkml:trace>
  <inkml:trace contextRef="#ctx0" brushRef="#br0" timeOffset="1590">2646 676 308,'0'15'17,"19"-14"2,20-1 57,21 0-34,13 0-16,8 0-16,7-8-8,-5-2-3,-14-1-42,-26 3-97</inkml:trace>
  <inkml:trace contextRef="#ctx0" brushRef="#br0" timeOffset="1754">2782 988 118,'0'15'269,"5"-5"-262,41-7 61,20-3-2,22 0-40,8 0-13,2 0-8,-8-9-8,-15-1-67,-24 1-117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18.8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0 743 432,'30'-68'68,"9"10"-34,12 10 32,15 13-51,17 14-22,-4 13-75,-6 8-60,-4 8-184</inkml:trace>
  <inkml:trace contextRef="#ctx0" brushRef="#br0" timeOffset="155">907 1261 558,'2'19'14,"1"-11"37,-3-8 35,0 0-74,0 0-15,0 0-41,0 0-36,0 0-74,-5 0-136</inkml:trace>
  <inkml:trace contextRef="#ctx0" brushRef="#br0" timeOffset="5158">10944 886 505,'0'2'11,"0"16"11,0-18 37,0 0-56,0 0-64,0 0-125</inkml:trace>
  <inkml:trace contextRef="#ctx0" brushRef="#br0" timeOffset="6645">13473 760 556,'11'0'3,"-9"0"50,-2 0 22,0 0-66,0 0-39,0 0-42,0 0-84,0 0-182</inkml:trace>
  <inkml:trace contextRef="#ctx0" brushRef="#br0" timeOffset="7079">13869 35 367,'45'-16'30,"11"3"-6,4 7-1,6 6-27,-1 6-53,-15 19-157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16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92 288,'0'-8'22,"0"-26"28,-19 12 35,-11 9-26,5 3-34,5 10-12,-16 0-5,0 2 3,-5 33 6,-15 9-3,7 20 4,6 10-4,2 11-11,20 15-3,12 7 2,9 3-4,0 4-1,34-12-2,10-16-5,11-13 12,7-24-13,5-19 5,-1-24-15,-8-6 14,0-27 2,-14-21 8,-12-6 0,-14-4 4,-18 2 6,-5 3 1,-33 7 7,-13 11-1,-2 14-11,0 13-8,2 8-5,8 0-22,3 33-58,10 13-75,4 13-73</inkml:trace>
  <inkml:trace contextRef="#ctx0" brushRef="#br0" timeOffset="2054">805 374 420,'5'-15'1,"-5"11"-9,0 4 27,21 0 3,4 12-3,10 28-3,6 16 10,1 14 3,-4 11-4,-8 1-6,-2-3-1,-9-11 0,-6-12 2,-6-14-7,-5-13 6,-2-13 0,0-7-4,-6-5-23,-31-4-25,-10 0-36,-5 0-46,-1-27-101</inkml:trace>
  <inkml:trace contextRef="#ctx0" brushRef="#br0" timeOffset="2582">1524 464 290,'25'-68'88,"3"9"-61,0 11 67,10 21-45,12 25-20,-8 8 0,6 50-5,-10 18-2,-10 9-10,-15 6-7,-13 0-3,0-6 1,-13-10-1,-15-13-1,2-21-3,-6-15 0,0-19 1,2-5 6,0-9-7,2-15 12,7-1-4,21 10-8,0 7 4,17 8 2,26 0 0,2 10 0,11 13-1,4 4-1,8-4-2,-18-6 0,-4-11-26,-14-6-62,-4 0-41,-8-30-87</inkml:trace>
  <inkml:trace contextRef="#ctx0" brushRef="#br0" timeOffset="3486">2412 802 418,'-11'0'66,"-19"-8"14,18-1 8,5 1-47,7 8-33,0 0-8,21 0 5,25 0-3,21 0-3,18 0-28,7 0-40,7-6-67,-7-6-89</inkml:trace>
  <inkml:trace contextRef="#ctx0" brushRef="#br0" timeOffset="3700">3150 367 179,'0'-29'328,"0"-2"-328,15 8 30,30 9 37,15 14-51,8 0-7,-25 27-5,-6 8 1,-16 13 4,-21 10 6,0 6-13,-28 0-1,-4-6-2,0-8 1,13-17-1,6-15-6,6-7-7,7-5 14,4 2 0,28 5 1,10 4-7,4 1 1,-12 1 4,-6 6-1,-10 1 7,-16 1 5,-2 0 3,-15 2 7,-22-2 13,-7-6 0,-9-4-14,3-9-15,-1-8-2,9 0-3,10 0-27,11-7-45,19-3-81,2 2-143</inkml:trace>
  <inkml:trace contextRef="#ctx0" brushRef="#br0" timeOffset="4086">3563 1030 508,'13'10'50,"2"0"-75,-11-10 31,1 0-101</inkml:trace>
  <inkml:trace contextRef="#ctx0" brushRef="#br0" timeOffset="4276">3936 369 548,'-3'-4'3,"3"4"-15,0 0 25,0 31 13,17 17-7,15 14 3,2 5 8,10 3-8,-2-6-11,-6-12-6,-15-7 1,-5-14-2,-14-8 14,-2-4 2,-6-7-12,-24-3-9,-11-1-6,-10-8-20,-5 0-25,-4-17-45,7-20-52,-4-15-125</inkml:trace>
  <inkml:trace contextRef="#ctx0" brushRef="#br0" timeOffset="4492">3830 289 198,'32'-42'256,"5"11"-207,0 8 53,14 7-44,15 10-47,11 6-8,-15 0-8,-7 0-73,-1 12-78</inkml:trace>
  <inkml:trace contextRef="#ctx0" brushRef="#br0" timeOffset="4703">4795 746 596,'-10'0'37,"-12"0"-25,12-18 45,10-14-37,0-11-21,12-13 1,12-8-1,2-5-2,-7 7 2,-4 15 2,0 18 1,-13 15-4,0 9 2,-2 5 0,2 0 18,5 35 4,5 21-16,1 14-4,2 14-3,-6 0-4,-3 1-64,-1-4-38,3-8-126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1.6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147 111 531,'0'-2'-7,"6"2"7,-6 2 76,0 38-35,-13 20-17,-13 8 14,5 2-11,-6-4-9,2-7-7,9-8-3,2-5-5,4-9-3,10-7-1,0-8 1,38-6 0,19-9-17,19-7-22,9-2-33,16-25-8,8 0-11,5 8-38,12 9 21</inkml:trace>
  <inkml:trace contextRef="#ctx0" brushRef="#br0" timeOffset="398">1219 2250 396,'-16'19'-12,"16"-13"44,0-6 47,26-6-48,13-34-20,14-24 0,5-25-1,-1-20 2,3-20-2,-8-13-5,1-26-2,-6-21 0,-6-18-2,-11-12 1,-14-5-1,-9 13-2,-5 33 4,-2 43-2,0 56 6,7 46 0,-5 32-5,1 6 6,-3 58-1,0 34-3,8 44-4,11 21-1,16-1 2,7-10-2,6-29-4,5-39-1,-6-39-3,9-44 13,4-17-1,-3-50-10,-3-23 0,-7-20 6,-9-16-1,-4-1 6,-8-6-5,-6 5 1,-10 10 7,-6 25 29,1 39-10,-5 36-25,0 18 11,2 28 20,-2 41-18,7 26-4,5 15-9,1 3 0,13-7-7,6-17-17,9-12-43,14-21-64,17-21-96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2.7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338 16 292,'4'-8'76,"14"0"-59,-18 8 61,0 0-2,0 0-54,-18 18 14,-18 17 5,-13 11-8,0 0-6,-1 8-4,4-3-6,4 3-6,8-2-4,11-1-3,12 5 5,11-3-4,11-4-3,30-4-1,19-12-5,14-16-4,14-10-24,8-7-46,5-7-57,0-14-108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3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295 63 456,'-32'-15'28,"-16"-22"-25,1 27 35,2 10 22,3 12-22,3 38-15,9 28-6,19 24 4,11 18-7,30 7-12,25-5-3,14-19-12,2-26 7,1-32-3,-1-26 6,-16-19-2,-13-4 6,-17-27 5,-25-5 1,0-3 0,-41-2 4,-19 3-4,-21 9-2,-6 7 4,11 14-11,6 8-3,23 0-34,26 0-30,21 16-48,8 9-4,46-8-56</inkml:trace>
  <inkml:trace contextRef="#ctx0" brushRef="#br0" timeOffset="331">806 185 409,'-2'-16'47,"-14"7"-22,-3 9 59,8 0-31,5 19-24,6 24-2,0 13-7,13 6 5,21 0-14,13-10-4,3-2-3,7-11-1,-3-8-2,-7-4-1,-19-12 0,-9-5 0,-15-6 3,-4-1 1,-11 1-3,-33 5-2,-14 4-7,-4-1-20,0-5-43,17-7-44,-13 0-69</inkml:trace>
  <inkml:trace contextRef="#ctx0" brushRef="#br0" timeOffset="594">728 160 381,'30'-39'85,"2"6"-56,9 4 55,10 6-42,20 13-40,6 5-16,-13 5-86,-4 0-48,-14 13-213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4.2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4 179 476,'-4'-36'17,"4"22"-22,11 14 13,21 0 14,19 41 11,-10 21-4,-18 4 1,-6 5 7,-17-7-6,0-16-1,0-7-1,-8-12-9,2-6-6,6-8-10,0-5-4,0-2-2,32-1-12,14-6-39,19-1-59,8-20-62,8-9-226</inkml:trace>
  <inkml:trace contextRef="#ctx0" brushRef="#br0" timeOffset="571">1162 180 192,'0'0'235,"0"-4"-226,0 4 32,-2 4 57,-7 30-58,2 13-19,7 9-1,0 4-5,5-2-9,15-2-4,-2-6-6,-2-11-39,-8-5-37,-4-14-86,-4-11-220</inkml:trace>
  <inkml:trace contextRef="#ctx0" brushRef="#br0" timeOffset="785">869 429 540,'-6'-21'0,"6"7"9,0-1 28,34 3-29,26 4-10,0 1-3,18-1-44,0 4-21,-13 0-96</inkml:trace>
  <inkml:trace contextRef="#ctx0" brushRef="#br0" timeOffset="961">1434 50 396,'30'-33'1,"2"25"52,4 6 2,-1 2-12,-10 27 3,-4 18-13,-10 13 5,-11 0-14,0-2-7,0-4-12,0-11-3,0-3-2,0-8 2,17-5-1,22 2-1,18 0 0,-6 0-14,-1 0 11,-20 0 0,-20-8-4,-10-1 7,-30 1 6,-27-4 8,-15-1 0,5-2 5,1-12-9,12 0-7,11 0-3,15-10-23,15-1-56,10 3-86,3 7-78</inkml:trace>
  <inkml:trace contextRef="#ctx0" brushRef="#br0" timeOffset="1486">2354 17 393,'0'17'67,"0"1"-72,5 5 30,7 2 44,11 14-28,7 9-11,2-3-3,5 3-3,-1-1-2,-8-9-13,-11-5-5,-11-12-1,-4-13 4,-2 0-2,-8-2-8,-32 3-17,-13-1-10,-2-4-25,-5-4-32,7 0-62,-2-6-65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6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72 408,'0'-20'69,"6"-1"-41,-6 5 94,0 5-56,0 7-53,0 4-9,0 2 34,3 30-12,2 19-11,-3 16-4,5 3-8,2 0-1,3-2-2,-3-3 0,2-9-15,-1-9-36,-6-7-90,1-13-100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35.3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116 961 184,'-4'0'17,"-20"15"24,-8 40 43,7 37-21,14 13 1,11 32-28,0 28 1,25 22-32,12 9-3,-7-11-1,-13-24-1,-5-26 3,-7-30-3,-3-21 1,-2-21-1,2-19 1,1-13-1,-1-17 0,-2-5-10,4-5-2,11 0 10,10 7 7,7 3-2,14 3-2,11-1 3,12 1-3,17-5-2,18-2 2,16 1-10,24-7 3,24-2 4,23-2-1,25 0 1,17 0 2,16 0-2,13 0 2,12 0 0,23 0 0,27 0 0,29 0 0,22 0-1,16 0 0,0 0-7,12-2-3,12-6-11,24 0 13,8-5-3,-5-3-11,-5-7 8,5-4 5,12-2 8,-3 2 2,-3 0 2,-24 6 2,-20 9 6,7 5 3,-8 7-4,-8 0 1,-19 0 6,-22 0 9,-22 0-7,-14 0-9,-19 0-8,-29 0-2,-43 0-21,-56 0-61,-59 0-88</inkml:trace>
  <inkml:trace contextRef="#ctx0" brushRef="#br0" timeOffset="1153">176 617 249,'-7'-8'15,"7"2"4,0 2 21,0 2-2,14 2-16,22-2-5,15-1 0,16 3-12,9 0-4,10 0 2,6 0 0,15 0-1,20 0 3,16 0-1,15 0 5,13 0 1,13-8 1,9-6-1,10 1-4,4-2-2,1 2-2,1-2 1,10-2-3,12-1 1,21 1 1,10 3 2,22 3 2,1 3-4,0 2 0,1-1 1,-3-1-1,7 0-2,16-2 3,11-5-1,10-4-2,3-1-1,-5-7-2,-4 2 5,2-2-4,8 0 2,10 6 2,-1 3-2,-4 3 2,-11 5-4,-14-1 5,-10 3-2,3 2-2,2 0 1,-4 2 0,-16 0 1,-20-1-1,-22 3 0,-18-4 0,-16 0 1,-11-3-2,-19-3-1,-14 0 1,-21-1-5,-28 5 0,-17 0-7,-27 4-4,-22 4-3,-10 0-16,-18 0-1,-12 2-14,-6 8-12,-5 2-43</inkml:trace>
  <inkml:trace contextRef="#ctx0" brushRef="#br0" timeOffset="1835">13050 19 117,'4'-10'67,"1"3"-43,-5 7 40,2 0-6,8 0-15,-1 7-14,2 21 0,1 18 6,-1 18 0,4 15-13,0 16-1,2 8-4,1 10-9,-2 5-4,0 8 1,-2 4 11,9 9-5,0 4-2,7 12-6,2 1-3,3-3-1,2-11-20,-5-19-18,-7-26-25,3-22-32,-14-11-76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9:40.4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115 134 105,'-12'-4'65,"-24"-7"-62,6 1 31,6 0 14,13 4 3,9 1 4,2 5-23,0-2-12,0-2 4,9 4-12,34-8-3,27 0-4,31 0-3,25 1-2,20 1 0,17 6 1,5-4-2,3 0-1,-12-7-2,-24 1-10,-20 2-1,-23 1-14,-15 7-8,-27 0-7,-16 0-7,-22 0-7,-12 0 10,0 0-11</inkml:trace>
  <inkml:trace contextRef="#ctx0" brushRef="#br0" timeOffset="299">685 176 107,'-77'1'29,"15"-1"3,6 0 14,22 0-2,17 0 11,8 0-20,9 0-22,0 0-5,28-1 20,27-8 7,35-3-17,34-5-2,18-3 5,18-1-8,-6 0-5,-12 8-12,-24 8 7,-33 5-10,-21 0-15,-15 1-12,-19 18-18,-10-4-27,-10 1-40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7.5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391 93 276,'-54'-7'26,"-1"-16"4,-2 23 38,-10 38-8,12 36-18,-2 25-19,19 22-2,31 18-5,7 1-9,33-1-6,27-17-5,4-24-11,10-36 2,-3-33-4,0-29-1,3-17 4,-9-35-18,-22-8 30,-24-4 13,-19 6 8,-19 11 6,-45 3-10,-16 7-4,-10 10 11,0 13-16,28 11-9,20 3-2,26 12-17,16 26-55,16 12-36,51-3-163</inkml:trace>
  <inkml:trace contextRef="#ctx0" brushRef="#br0" timeOffset="480">925 823 168,'-2'7'53,"-1"15"7,3-13 48,0-1-5,0-6-37,3-2-26,1-4-29,3-37-11,9-20 0,0-15-1,-5-9-6,4 2 2,-4 6 3,-5 7 0,-3 12 4,-3 21-2,0 16 0,0 15 0,0 6 4,0 6 12,10 34 9,13 32-1,1 23-8,2 13-15,-3 4-1,-7-3-4,-6-11-30,1-9-42,-2-15-37,3-14-73</inkml:trace>
  <inkml:trace contextRef="#ctx0" brushRef="#br0" timeOffset="811">1396 1080 500,'3'-6'61,"-3"-1"-64,0 3 14,0 3-39,0 1-142</inkml:trace>
  <inkml:trace contextRef="#ctx0" brushRef="#br0" timeOffset="1036">2126 202 444,'-34'-79'32,"-1"19"-32,5 23 27,3 16 25,6 21-43,-7 0-11,-18 33 8,5 22 23,6 17-1,10 23 0,18 15-7,7 10-6,14 4-11,27-10-4,8-12-4,3-26-21,1-24-6,5-27-6,-11-21-15,-9-4 13,-10-23 14,-19-16 25,-9 0 6,0-3 8,-34 5 4,-5 2 16,-19 12 8,0 8-4,7 15-16,10 0-21,18 17-6,12 20-8,11 2-78,4 3-64,33-7-226</inkml:trace>
  <inkml:trace contextRef="#ctx0" brushRef="#br0" timeOffset="1427">2826 194 477,'-43'-21'24,"-22"19"-8,5 2 65,-7 21-54,15 27-22,12 11-2,17 8-5,16-3-7,7-14-2,7-13-2,23-14-10,11-21-15,3-2 12,7-33 5,-5-8 21,-7 3 6,-7 11 12,-18 17 5,-2 10 7,-6 10 4,6 36-11,-3 10-10,-4 14-7,2-2 3,-3-2-5,4-10-6,-4-6-34,1-13-82,-5-10-199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9.4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23 407,'7'-4'100,"-7"-15"-95,0 17 50,0 2-9,-2 9-26,-14 30 2,-5 27 8,-9 11-8,5 3-6,0 5-3,6-6-4,10-11-4,9-10-4,0-14-1,28-13-3,18-8-2,14-15-24,13-8-31,10-21-52,7-16-14,8-2-119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29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2223 368,'-4'41'5,"4"-16"-1,0-15 66,8-10 3,18 0-32,8 0-24,3-41-10,9-22-5,4-22 0,4-16-4,8-17 2,-7-22-2,1-22 2,-4-18-2,-3-17-8,-3-12-2,-9-2 2,-16-7-6,-15 16 9,-6 33 8,0 51 1,0 56 8,0 44-8,0 18 5,0 54 9,0 37-8,0 27 2,7 29-3,19-6-3,4-7-4,2-26-3,11-36-10,-3-28 2,1-42 8,8-12-23,-8-48-18,0-25 12,-7-10 22,-6-15 9,-7-2 2,-2 3 0,-13-10 2,-6 16 29,0 24 24,0 32-26,0 32-21,0 13 16,0 36 2,0 26-15,9 27 8,6 10-9,5 9-8,12-5-4,8-16-3,3-16-4,6-19-32,5-30-43,2-19-92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30.6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408 0 407,'4'-3'9,"-4"3"10,-42 4 67,-6 28-45,-12 5-5,5 8 5,-5 7-8,7-2-7,16 2-2,7-9-9,15-8-4,9-4 4,6-10 0,3 2-8,34 4-2,23-7-1,13-3-5,8-7 2,7-6-13,-6 1-23,-3-5-52,-4 0-59,-7 0-87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53:31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344 80 420,'-50'-35'19,"11"12"-8,-15 13 40,7 10-24,-4 35 2,5 29 0,12 25-9,15 19-4,19 10-8,2 2-2,37-6-3,14-15-8,3-28 3,6-22-14,-9-28 11,-7-21-2,-4 0 9,-25-27 2,-14-10-1,-3 0 2,-26-9 0,-28 5 3,-14 10 4,-5 10-9,13 6 0,19 15-8,22 0-22,19 0-22,2 15-34,45 1-30,24-5-101</inkml:trace>
  <inkml:trace contextRef="#ctx0" brushRef="#br0" timeOffset="331">770 200 452,'0'-6'48,"0"6"-52,0 4 48,0 31 5,0 21-28,21 6-1,18 3 5,10 5-5,15-6-2,1 2-10,-8-10-6,-4-10-1,-14-5-1,-13-10-1,-13-6-12,-13-10 3,-18-3 3,-35 2 6,-16-5-1,-7-3 2,5-6 2,7 0 1,13-24 0,9-10 10,24-3-10,18-17-7,6 0-5,48-4-6,12-4-14,11 4-7,0 2 18,-10 2 4,-18 9 15,-20 4 3,-24-1 6,-5 7 1,-30 2 6,-21 5 3,1 6-10,-10 6-6,9 5-5,8 5-8,13 6-69,18 0-84,12 31-123</inkml:trace>
  <inkml:trace contextRef="#ctx0" brushRef="#br0" timeOffset="810">1668 780 650,'5'6'0,"-5"-2"-3,0-4 13,0 0-40,-9 0-107,-10 4-168</inkml:trace>
  <inkml:trace contextRef="#ctx0" brushRef="#br0" timeOffset="1013">1834 53 500,'10'0'-25,"19"0"28,0 6 12,7 15 0,5 2-7,2-8-3,-3-7 0,1-4 4,-11-4 5,-11 0-10,-6-2 4,-6-7 21,-7 3-6,2 6-17,-2 0 6,0 9 17,-4 28-14,-10 17-5,0 8-2,1 13 3,6-5-6,-3-2-4,6-4 0,4 0-3,0-6-16,0-14-33,0-11-73,0-10-67</inkml:trace>
  <inkml:trace contextRef="#ctx0" brushRef="#br0" timeOffset="1313">1834 565 221,'-26'-15'356,"13"-12"-361,8 17 25,5-2 29,28 8-41,30 4-7,13-3-3,10-1-34,3 2-31,-1-4-25,7-4-133</inkml:trace>
  <inkml:trace contextRef="#ctx0" brushRef="#br0" timeOffset="1523">2628 59 393,'0'-4'-20,"0"4"10,0 0 27,5 0-5,6 0-5,7 0 13,3 4 0,-4-1-3,3-3-9,-1 0 3,-6-9-9,3-11-3,-4 3 3,-7 6 11,-5 6 8,0 5 9,0 0-17,0 8 23,-19 29-2,0 23-11,2 15-2,5 10-6,5 8-1,5 2-6,-1 0-5,3-2-3,0-6-3,0-12-29,3-26-48,-1-17-51,-2-18-99</inkml:trace>
  <inkml:trace contextRef="#ctx0" brushRef="#br0" timeOffset="3210">2718 38 108,'0'-4'24,"0"-1"10,0 2 7,0 2-8,0 1-9,0 0 1,0 0 5,0 0-3,0 0 3,0 0 2,0 0 12,0 0 12,0 16-10,0 13-9,-3 4-13,-12 8-7,0 1-7,0-3-7,-4 1-4,1-1 2,4-6-7,3-8-37,3-7-61,4-1-160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5:42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4721 1005 198,'-7'0'79,"-2"0"-76,-1 0 25,-1-6 31,11 4-18,0 2-14,0 0 0,0 0 10,0 0-16,0-2-4,5-2-9,3 4 1,2-4-1,4 4-2,2 0-5,2 0 1,12 0-2,2-4 2,6 0-2,10 4 1,0 0-2,2 0 2,-1 0-2,-3 0 2,-2 0-1,5 0 1,-2 0 0,2 0-2,-1 0 2,1 0-1,-4 0 0,2 0 0,-2 0 0,4 0 0,-3 0 1,2 0-1,1 0 0,1 0 1,3-3-2,-4 2 1,6 1 0,-5 0 0,6 0 1,-1 0-1,5 0 0,0 0 0,9-4-1,-3 1 0,1-1 1,0 4 0,0 0 1,2-4-2,2 2 1,-2-2 0,5 0 0,0 4 0,-3-3-1,0 2 2,-5 1-2,6-3 2,-7 3-2,-1 0 2,0 0-1,-6 0 0,4 0 0,-9-1 0,7-4 0,-9 3-1,4 2 2,-2 0-2,7 0 2,-5 0-1,7 0-1,-2 0 1,9 0 0,-3 0 0,6 0 0,-3 0 0,-2 0-1,5 0 0,-6 2 1,5 0 0,6 9 0,-2-9 0,4 4 0,1-2 0,1-4 0,2 0 0,2 0 1,-9 0-3,-3 0 1,1 0-1,-9-2 2,1 2 0,1 0 0,-2 0 0,-1 0-1,3 0 2,-1 0-1,-1 0 0,1 0 0,-4 0 1,6 0-2,-8 2 1,4 0 1,-4-2-1,2 0 1,-4 0-1,-1 0 0,10 0 0,-7 0 0,2 0 0,-2 0 0,2 0 0,5 0 0,-3 0-1,2 0 1,2 0 0,1 0-1,0 0 2,2 0-2,-2 0 2,-2 0-2,-1 0 1,-1 3 0,-3 1 0,0-3 0,-2 3-1,2 3 2,0-3-1,0 0 0,3 0 0,-6-4 0,1 2 0,0-2-1,0 4 3,-2 0-3,1 1 1,-3 1 0,-1-6 0,5 0 0,-7 0 1,5 0-1,2 0-1,2 0 1,-5 0 0,3 0 0,-7 0 1,0 0-2,-4 0 1,5 0 1,4 2-1,6-2-1,-4 2 3,4 0-2,-2 0 0,6 2 0,1-2 1,-5 0-1,10-2 0,-3 0 0,3 0 1,2 0-2,-1 0 2,-3 0-1,2 5 0,-3-3 1,5 2-2,0-2 3,0-2-3,-3 0 3,2 0-2,-7 0 1,3 0-1,-1 0 0,-6 0 1,1 0-1,-1 0 1,-2 0 3,3 0-3,-12-2 0,4 0 2,-3-2 1,2 4 2,0 0 1,1-9-4,1 3 3,0 2 1,-1-4-1,3 8-1,-4-5 0,8 1-4,-11-2-1,2 0 1,-9 2-1,-5-2 1,3 6-2,-7-7 2,2-1-1,-5-2 1,-8-2 0,-5-1 1,-6 3-1,4-1 3,-2-3 4,-4-1-3,0 5 1,2-5-3,-4-3 0,1 1 0,-7-6-1,-1 7 0,-4 1 7,0-10 1,0 5-2,0-7-3,0-4-2,-9 4-3,-1-6-1,-3 2 0,-4-4-6,-5 3 2,-8 2 0,-5-2 1,-2 4-3,-8-6 2,-4 3 1,3 4 3,-5 2-1,3 0 2,-2 5 0,-1-1-1,-9 1 1,2-1-1,-4 4 0,7-2 1,-5 1-2,5 1-2,-8 1-1,9-1 3,-6 3 0,7-3 1,-5 5 0,0 1-2,-4 3-6,0 2-1,-2 4-1,-1 0 6,3 2 2,-2 0-2,2 0 3,-3 0 3,-4-2-1,4 2 0,-6-5-1,-3 3-6,1 2-1,-6 0 5,-1 0-15,11 0 3,-2 0 13,9 5 0,2 1-3,-5 2-3,5 4-5,-2 1 14,7 2-1,2-3-19,5 0 8,-5 1 10,8-1 2,0 3-1,4-1-3,-3 2 1,-4 4-8,-1-2-8,3 1 8,5-3 10,8 1 0,10-5 1,3 0-1,-3 3 1,0-2-1,-7 1 0,6-2 1,2 1 2,6 1 3,0-1-4,2 6 0,2-1 3,-6-2-3,-1 7 1,1 0-1,1-4 2,4 5 1,4-5 2,1 6 3,6 0-2,2 2 1,0 0-2,0 2-5,0 2 0,0 0-2,0 4 1,0-2 2,5-2 8,9-2 1,-5-2-5,5 0-2,2-2-1,-2 0 5,0-3-2,-8-7-1,2-1 1,-4-7 3,-1-3 5,1 2-5,-2-4 0,1 2 0,-1 5-2,-2-9-3,2 0 1,-2 0-2,2 0 0,-2 0 0,0 0-2,0 0 0,0 0-2,0 0 1,0 0 0,2 0 1,1 0 1,-3 0 0,0 0 1,0 0 0,0 0-2,0 0 0,0 0 0,0 0-2,0 0 1,0 0-1,0 0 0,0 0 1,0 0-1,0 0 1,0 0-2,0 0 2,0 0-1,0 0 0,0 0 0,0 0 0,0 0 0,0 0 0,0 0 2,0 0-2,0 0 0,0 0 0,0 0 1,0 0-2,0 0 2,0 0-2,0 0 2,0 0-2,0 0 2,0 0-1,0 0 0,0 0 0,0 0-1,0 0 2,0 0-1,0 0 1,0 0-1,0 0 0,0 0 0,0 0 0,0 0 0,0 0 0,0 0 0,0 0 0,0 0 1,0 0-1,0 0 0,0 0 0,0 0 1,0 0-1,0 0 1,0 0 0,0 0-1,0 0 1,0 0-2,0 0 3,0 0-2,0 0 0,0 0 0,0 0 1,0 0-1,0 0 0,0 0 0,0 0-1,0 0 0,0 0-19,0 0-17,0 0-23,0 0-80,10-9-78</inkml:trace>
  <inkml:trace contextRef="#ctx0" brushRef="#br0" timeOffset="4543">4907 1776 173,'0'0'44,"7"10"-46,5-6 18,-5-4 20,1 0-6,2 0-4,1 0-8,1 0 5,0 0-3,6 0-1,-6 3-10,3 1 2,2 0-2,6 0-3,5-2-3,2 2 2,2 0-3,5 2-1,4-4 0,-3 5-1,7-1 6,0 2-6,0 1 2,8-3-2,-6 0 1,7-2 0,1 5 1,1-4-2,-6-1 0,7 1 2,-1-3-3,6 0 2,-7-2-1,3 2 1,-3 0-1,5 0 2,2 2-1,5-4 1,-3 0 1,3 0-3,-8 0 1,1 0-2,5 0 2,-5 0 0,4 0 0,-4 0 1,2 0 4,4 0-3,0 2-2,-4-2 0,2 0 0,5 3-1,-5-3 1,7 0-1,6 0 0,-2 0 5,4-3-6,-8-3 1,1 0-3,-3 0 3,-1-1 0,0-1 0,1 6 1,-7 0-1,4-2-1,-1 4 1,-1-4 0,-2 0 1,0 2-1,4-5 0,-14 3 0,6 0 4,-8 2 2,-4 0 3,-4 0 0,-8 2 1,1-2-6,-7 2 0,-11-2 0,-2 0 3,-6 2-3,-3 0 3,-2 0 6,-4 0 3,0 0-2,0 0-4,0 0-1,0 0-3,0 0-2,0-2 0,0 2-1,0 0 1,0-5-2,0 5 0,0 0-2,0 0-4,0 0-4,0 0-15,0 0-14,0 0-2,0 0-42,0 0-111</inkml:trace>
  <inkml:trace contextRef="#ctx0" brushRef="#br0" timeOffset="12901">1809 2828 144,'-41'-27'60,"-1"-2"-43,1 0 46,0 10-29,17 4-12,-6 1-2,3 4-8,8 1 9,-6-3-13,2 4-4,-5 0-5,1-1-6,-8 9-5,-1-6-2,-9 6 11,0 0 7,1-2-3,5 2 5,-2 0-4,-4 0 6,9 0-5,-11 10-1,2 5 0,-4 0-1,-3 7 1,5-3 0,-2 3 0,11-3-1,-3 4 0,-2 2 1,0 10-1,-6-2 0,2 5-1,-2 3 8,6-6-2,-2 7 6,2 1-3,4 0-3,-5 7 6,3 0-1,2 5-1,4 2 3,2-1-2,4 2-2,6-1-3,4 1 3,11 1 2,0-4-1,1 5-1,1 0-2,-1 1-2,2 5 1,5-4-1,0 2 3,0-2-4,3 1-1,12-4-1,2 0 1,-2-2 0,6 4 2,3-10-2,-1 1 0,4 0 4,6-9-1,3 3 1,5-3-1,4-4-3,-9-1-2,5-3 0,-2-2 0,-3-2 1,9 0 1,-4-4 0,6-2 2,-4-2-5,4 2 3,8-7-6,-7-1 5,5-5 0,-6-6-2,5-1-1,3-1 4,1-4-1,3 0-2,-5 0 0,-2 0-1,-3-9-4,-4-1 6,-1-2-15,5-5 20,-1-4-15,-2-5 9,-2-1 0,0 2 0,2-4-6,0 2 0,-3-2 3,6-2-8,-6 2 9,4-6 3,-4-3-2,0-1-2,2-5 4,-2 3-1,-3 0-1,-1-1-2,-5 3 0,-6-2 3,0 1 1,-7-4-1,-1 1-3,-4 0 4,0-9-1,-2 2 1,0-7-3,-2 0 1,1-3-6,0-4 4,4 0 0,0 0 1,-9 2 2,1 2 0,-4 2-5,-1-2 12,-1 4-7,0 2 2,-3 2 7,0 4-5,0-2-3,-12 3 3,-6-4-7,-10-2 5,0 0-1,-4-5-1,2 4 1,0-4-2,0 8-1,-4 7 2,-6-1-3,-5 11 3,-13 11-5,-4 3 5,-7 13-1,-1-1 1,6 5 2,9 2-4,11 0 3,3 0-6,13 0-42,-4 9-7,2 3-5,14 1 3,7-5-91</inkml:trace>
  <inkml:trace contextRef="#ctx0" brushRef="#br0" timeOffset="14416">2078 3087 258,'-2'2'74,"-9"10"-49,11-10 38,0-2 6,0 0-27,9 0-11,21-2-3,13-15-13,12-8-7,12-1-5,3-3-2,-1 2-1,-10-2 0,-11 2-2,-10 10 1,-10 9-2,-17 6-11,0 2-8,-4-2-1,0 2-5,2-2-29,-4 0-27,4-2-39,5-2-124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42.5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0 590 403,'0'-11'24,"0"-18"67,0 25-5,0 4-58,0 0-23,0 11 20,0 32-10,0 19-8,0 10-5,0 3-1,0-9-2,0-1-7,0-10-40,0-13-54,0-13-85</inkml:trace>
  <inkml:trace contextRef="#ctx0" brushRef="#br0" timeOffset="211">42 49 540,'9'-39'-11,"-9"20"-64,0 19 15,0 0 30,0 17-292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3:57.7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0 550,'4'0'3,"5"11"16,-9-11 47,0 0-56,0 0-60,0-3-128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3:53.0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232 2386 143,'79'-101'97,"13"-8"-63,2-5 37,3 3-8,-3 7-19,-9 7-12,-18 18-3,-20 22-1,-20 24-8,-22 20-4,-5 9 1,0 4-7,0 0-9,0 0-11,0 0-16,0 0-12,0 0-25,0 0-46,9-4-124</inkml:trace>
  <inkml:trace contextRef="#ctx0" brushRef="#br0" timeOffset="331">1687 704 227,'43'0'0,"4"7"8,6 26 6,12-10-7,3-9-1,1-7-4,-5-7-9,-13 0 6,-18 0-6,-17 0-17,-16 0 44,0 0 0,-2 16 21,-24 17 21,-1 19-18,-12 20-1,4 11-5,-4 8-20,-2 9-14,0-1-3,3-4-1,1-14-1,10-21-13,3-23-4,2-16-3,5-13 2,6-8-13,-1 0 17,12-17 22,0-9 3,8 1 6,24 4-7,5 9 3,14 12 11,3 0-6,6 4 2,7 19-11,2 4-1,2 2-5,-2-7-2,-1-5-5,-16-7-47,-10-8-45,-10-2-63</inkml:trace>
  <inkml:trace contextRef="#ctx0" brushRef="#br0" timeOffset="789">1722 1154 384,'-5'0'23,"-8"0"-1,13 0 38,0 6-8,15 6-24,26 1-7,29-3-1,12 1-15,14-5-5,2-6-6,-8 2-50,-4 0-75,-4-2-93</inkml:trace>
  <inkml:trace contextRef="#ctx0" brushRef="#br0" timeOffset="1629">1480 2260 151,'-35'12'2,"-1"38"14,13 3 19,11 12-21,12-1-5,3 0 6,24-4-4,19-14 5,3-17-8,1-17-1,5-12 11,-4-21 15,-5-22-7,-2-13 9,-12-6-2,-13-7-3,-17-1 6,-2 6-24,-42 10-6,-20 15-5,4 22 2,8 15-3,6 2-15,18 23-34,6 18-13,20 9-26,0 2-70</inkml:trace>
  <inkml:trace contextRef="#ctx0" brushRef="#br0" timeOffset="1952">2126 2251 298,'4'0'-4,"2"31"14,-6 11 59,0 12-57,0 1-11,0 4 0,0-8-1,0-7-2,0-13-26,-2-13-5,-8-14 4,-8-4-35,4-14 19,3-31 27,-3-18-12,14-11-63,0-5 180,9 4-33,28 13 11,4 15 9,1 13-24,1 20-23,-8 12-8,-3 2-9,-7 19-6,-15 10-5,-10 8-1,0 8 4,-27-1 3,-11 0 2,-7-7 7,-9-11 1,7-5 6,5-8 1,9-9 12,18-2-21,9-2-8,6 2 0,12 15-1,25 8-3,21 12 5,2 4 0,8-8 0,13-4-3,-5-12-3,0-13-33,-9-4-56,-21-2-74</inkml:trace>
  <inkml:trace contextRef="#ctx0" brushRef="#br0" timeOffset="2775">35 2481 3,'-21'-2'266,"7"-10"-261,14 12-8,0 0 58,18 18 0,31 19-4,22 22 13,12 19-19,11 20-15,-4 9-5,-10 7-9,-8 0-10,-7-2-4,-10-1-2,-7-1 1,-2-2-5,-2-5-19,0-5-5,-8-9-13,10 0-26,-6-16-27,-4-11-92</inkml:trace>
  <inkml:trace contextRef="#ctx0" brushRef="#br0" timeOffset="3187">1940 3278 322,'0'-6'3,"-4"12"42,-3 27 53,-2 23-55,-3 2-12,3 9 0,2-1-4,5 2-11,2-6-5,0 3-2,0-8-4,0-3-3,5 2 1,10-8-5,4-1 0,9-14-4,6-6-35,9-10 3,6-11 4,9-6-72,-1-2-16,8-27-35</inkml:trace>
  <inkml:trace contextRef="#ctx0" brushRef="#br0" timeOffset="3482">1777 3657 391,'-21'11'25,"19"-1"-25,2-6 61,49 2-13,17 0-33,22-3 0,15-2-6,8-1-8,-6 0-7,-1 3-58,-10-3-78</inkml:trace>
  <inkml:trace contextRef="#ctx0" brushRef="#br0" timeOffset="4447">3703 1578 192,'21'-8'28,"30"-19"20,-12 21 1,8 2-26,-13 4-9,5 0 5,-5 24-6,1 8 17,-10 3-1,-13 8 5,-12 3-8,0 6 3,-10 5-10,-15 4-2,-5 0-2,-5 2-8,8-3-4,-10 4-3,7 2 1,12 3-2,0-3 0,6 2-20,-2-8-32,3-2-91,11-2-214</inkml:trace>
  <inkml:trace contextRef="#ctx0" brushRef="#br0" timeOffset="45157">3375 1201 242,'-42'0'20,"-4"0"-18,4 0 60,3-16 17,28 1-37,4 5 7,0 8-3,5 0-9,-1 0-5,3 2-12,0 0-2,0 0-9,0 0-5,0 0-5,0 0 1,9 0 4,33 0 3,21 14-3,24-1 0,14-5 0,12-6-4,2-2 1,0 0-3,-13 0-1,-15 2-4,-14 6 1,-10 5-10,-17-1-18,-16-3-24,-10-4 3,-15 0-5,-3-3-20,-2-2-126</inkml:trace>
  <inkml:trace contextRef="#ctx0" brushRef="#br0" timeOffset="45666">4176 934 338,'-14'0'47,"0"0"-27,9 0 51,3 0-24,2 0-40,0 0-2,0 6-2,26 21 3,10 6-2,17 5 0,5-3-1,15-6-1,3-2 2,-2-6-4,-12-1-2,-13 3 0,-19 2 2,-15 2 5,-15 6 11,-11 2 2,-35 6-7,-10-1-5,6-5-4,4-6-7,3-8-33,8-9-37,3-7-89</inkml:trace>
  <inkml:trace contextRef="#ctx0" brushRef="#br0" timeOffset="135298">1367 516 22,'-2'-14'86,"-5"-30"-44,0-1-2,-4 5 35,3 20-16,2 5-15,6 6-7,-3 4 6,-1 5-26,0 0-9,-1 5 3,5 39 5,0 26-2,0 36-6,0 24 1,0 16 1,0 9-5,0-4-2,0-10-2,0-15 0,5-18 1,-1-24-1,-2-17 0,3-16 0,-5-11-2,2-7 2,-2-8-7,0-5-8,0-5 4,0-2 9,-2-5-6,2-2 3,0 0 0,0-2 3,0 1 0,9 1-3,21-2 8,-3 0-1,18 5 2,8-8 1,11 8-3,18 3 0,16 0-2,14 5 0,10-6 0,6-5 3,4-4-2,4-2 11,-10-2-5,-4-19-1,-13-4-6,-20 3-1,-24-1-2,-16 8-25,-29 7-35,-10 6 27,-10 2-37,-3 0-87</inkml:trace>
  <inkml:trace contextRef="#ctx0" brushRef="#br0" timeOffset="136032">1213 0 359,'0'0'-17,"0"0"39,12 3 19,33-2-1,25 6-25,22-3-2,25 2 11,21-6-5,5 0-11,9 0-4,-2 0-3,-19 0-2,-18 0-1,-15 2-3,-22 4 1,-18 3-3,-12 1-4,-14 2 19,-8 11 1,-9 11-3,-3 13 1,-5 17-2,0 23-1,-3 21-3,6 20 1,-1 21 1,4 17 3,-3 4 6,-1-5 1,-5-13 3,-4-20-5,0-18 4,0-19-2,0-20-6,0-18-3,-2-13-4,-2-17 2,-1-10-3,3-15-29,2-2-27,-3 0-105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40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16 769 443,'-9'-3'7,"4"-15"-34,-5 18 31,10 14 23,10 48-7,18 11 1,13 1 6,2-6 10,-1-7-1,11-16-15,-9-12 1,7-14 6,1-15-1,-5-4-5,6-16-6,-5-32-6,5-18-8,0-21-2,-3-13-2,-10 5-5,-8 16-12,-7 20-19,-7 19-15,-9 17-43,-3 13-69,-6 8-65</inkml:trace>
  <inkml:trace contextRef="#ctx0" brushRef="#br0" timeOffset="292">531 592 459,'0'0'5,"0"0"-1,0 23 61,21 27-18,7 14-22,4 10 6,16 7-4,5-10-12,3-13-3,1-11-9,5-16 2,-2-12 15,5-15-14,-8-4-11,-1-18-5,-15-30-14,0-14 6,-11-15-13,-9-14-51,-17-8-79,-4-17-232</inkml:trace>
  <inkml:trace contextRef="#ctx0" brushRef="#br0" timeOffset="540">1390 0 402,'23'0'10,"-9"23"32,-12 29 49,3 20-26,-1 23-35,-4 13-12,5 8-4,-1 4-11,-1-2-1,6-8-4,5-12 3,2-18-9,2-18-22,-3-22-12,-7-18-23,6-15 23,-2-7-7,1-32-23,4-24 20,1-14 35,-2-4 10,3-1 24,3 9 27,4 12 15,-5 17-14,-6 18-11,-5 17-8,-5 2 11,1 27-6,-1 22-10,2 10-12,7 7-4,-3-6-3,10-8-1,5-13-3,1-14-28,3-19 3,2-6-3,7-29-5,0-25 5,-5-14 15,-6-11 8,-13 2 7,-13-1 5,-2 8 26,0 18 30,0 19-9,-5 24-37,-1 9-7,-4 21 5,3 31 0,3 14-9,4 12-1,0-3-4,13-6-4,17-7-26,10-17-29,10-12-25,-2-18-33,6-15-98</inkml:trace>
  <inkml:trace contextRef="#ctx0" brushRef="#br0" timeOffset="1051">2451 595 408,'2'-32'61,"-2"20"11,0 10-4,0 2-57,0 10 3,0 27 3,0 15-13,0 10-2,14-3 1,14-6-3,4-11-2,12-15-9,0-17-9,1-10 3,2-9-1,-4-28 9,-4-10 2,-11-7 6,-12-6 2,-9 6 2,-7 4 32,0 22 7,0 13-17,0 13-8,0 2-14,0 8-2,0 31 1,4 13-3,18 10-2,3-4-24,14-8-27,12-11-24,15-18-53,20-12-61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9:59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25 285,'12'-19'0,"-8"13"-110,-4 6 79,0 0-32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42.0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282 453 408,'0'-2'-1,"0"2"3,0 0 58,0 21-25,0 22-17,3 15 29,6 8-7,3 4-7,3 3-15,4-8-8,-1 0-6,-2-11-3,-11-8-2,-3-13 0,-2-15-14,0-7-4,-2-11-23,-24 0 12,-4-20 5,-6-22 4,4-18 10,-5-23 2,-5-23 7,-4-24-9,-2-19 7,4 0 21,17 23 19,16 32 0,11 37-3,0 23-12,30 20 6,11 5-6,23 9-3,12 0-10,13 15-5,6 10-3,4-4-1,4-3-27,6-12-23,6-6-49,16-4-121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42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490 1310 466,'-24'-2'10,"-12"2"17,1 2 31,8 25-32,-3 8-23,7 11-2,14 3-1,9 3 3,0 2-2,15-4 0,11 2 1,-1-5-2,-2-1 0,-7-3 0,-6-9 0,-10-5-1,0-5 4,-12-3 6,-14-7 7,-4-3 7,-4-9-1,-5-2-16,0 0-4,-3-17-18,12-8-26,12 0-54,13 3-113</inkml:trace>
  <inkml:trace contextRef="#ctx0" brushRef="#br0" timeOffset="451">1406 697 454,'0'0'6,"0"5"-1,0 46 42,0 28 0,0 31-21,-3 18-12,-5 9-6,0 1-7,3-7-4,-1-11-41,6-13-30,0-24-54,0-27-209</inkml:trace>
  <inkml:trace contextRef="#ctx0" brushRef="#br0" timeOffset="644">1733 757 419,'13'-4'59,"-1"4"-64,-12 33 16,0 27 41,-23 19-32,-16 12-15,-10 6-2,-2-2-2,-6-3 0,-3-16-6,0-16-15,12-22 1,0-22 4,6-16 9,13 0 7,7-18 6,9-1 4,13 5-5,0 9-1,7 5 22,29 13-2,20 30-3,10 15 3,-1 11-9,2 1-7,0-6-8,-1-2 0,5-14-7,-6-13-51,-5-10-36,5-13-54</inkml:trace>
  <inkml:trace contextRef="#ctx0" brushRef="#br0" timeOffset="990">2129 1445 369,'0'-30'15,"0"6"-13,9 7 42,9 5 3,5 10-15,2 2-5,-4 22 1,-8 26-6,-9 17-11,-4 11 1,0 4-3,-4-3-5,4-10-4,0-16 1,0-18-3,4-16-21,11-13 4,9-4-18,3-35-29,10-17 0,-1-20 35,-1-5 9,-7 3 24,-7 5 24,-4 18 30,-7 17 16,-5 20-28,-3 14-23,-2 0-7,0 23-4,2 16-3,3 10-6,5 3-1,1-6-1,8-7-4,1-10-22,-2-10-28,8-11-12,2-8 8,4-4-14,-8-29-29,-5-6 59,-8 2 57,-11 3 54,0 12 13,0 11-5,0 7-31,0 4-20,-2 8-5,-5 21-6,7 15-5,0-1-3,0-1-2,24-3-2,1-12 5,12-8-5,-5-13-4,0-6-5,5-15 1,-5-26 5,-5-15 4,-6-8 5,-16-9 7,-5 3 3,-16 8 14,-19 8 0,-2 19-13,3 22-18,2 13-6,6 6-1,11 34-30,3 13-19,9 6-44,3-1-21,5-9-77</inkml:trace>
  <inkml:trace contextRef="#ctx0" brushRef="#br0" timeOffset="2152">3233 1333 275,'-15'-33'15,"2"10"54,2 6 37,7 11-47,4 6-48,0 0-10,0 23 24,0 31-1,13 25-2,6 6-6,4-5-7,2-12 1,2-16 0,3-15 2,-2-18 9,-2-14-5,1-5-1,8-32-10,1-24 0,6-20-3,-3-11-1,-7-4 1,-8 6-2,-4 16 0,-4 22-3,-9 22-17,-3 12-32,-4 13-48,6 0-7,-4 3-41</inkml:trace>
  <inkml:trace contextRef="#ctx0" brushRef="#br0" timeOffset="2466">3507 1281 302,'-7'0'118,"7"0"-113,0 8 79,0 30-4,5 13-40,11 11-5,19 3 0,1 1-11,3-10-13,10-13 4,-8-10-4,8-14-2,-13-10-1,-1-9-6,1-11 0,0-30-4,-4-21 2,-8-9-2,0-8-9,-20 1-11,-2 10-28,-2 14-13,0 25-57,0 20-101</inkml:trace>
  <inkml:trace contextRef="#ctx0" brushRef="#br0" timeOffset="2796">4414 1382 388,'-2'-1'21,"-3"-4"-26,3 5 53,0 17 15,0 26-41,-4 13 3,4 2 0,2 0-10,0-12-6,2-13-4,17-14 1,4-17-7,5-2-3,4-23-6,0-20-3,1-14-1,-8-3 6,-9-4-3,-6 6 11,-10 15 14,0 12 8,0 18-10,0 13-7,0 2 24,2 34-10,2 17-1,1 7-5,4 1-3,5-10-3,1-13 2,11-12 0,4-11-8,9-15-10,9 0-39,8-35-16,2-13-34,-6-6-67</inkml:trace>
  <inkml:trace contextRef="#ctx0" brushRef="#br0" timeOffset="74380">0 438 354,'4'-2'35,"-2"2"10,-2-2 30,9 0-27,0 2-28,10-4-2,4 2-5,12 2-6,-6 0-2,8 0-4,-5 0 0,3 8 0,-17 5-3,-4 3 4,-4 5-6,-10 10-1,-10 6 0,-25 4-20,-10 9-39,-2 0-63,9-4-57</inkml:trace>
  <inkml:trace contextRef="#ctx0" brushRef="#br0" timeOffset="74715">971 347 360,'-8'0'26,"-3"0"-24,2 0 47,5 13 23,4 22-39,0 8-16,0 7 0,0 6-3,0-8-7,4 5-6,5-1-2,4-10-1,-5-5-19,-6-12-22,-2-6-19,0-11 4,0-8-65,0 0-18,-2-29 4</inkml:trace>
  <inkml:trace contextRef="#ctx0" brushRef="#br0" timeOffset="74895">929 457 105,'0'-67'85,"12"20"-1,8 14-9,10 12-23,4 13-1,4 8-18,8 0-21,-8 16 7,0 16-9,-6-1 0,-16 6-5,-6-4 0,-10-10 11,0-6 6,0-7-2,-10-4-8,-18-6-5,-4 0-3,-5-6-2,-2-11-1,5 1-1,11 5-1,14 7-4,7-2-30,2 6-2,0 0 10,17 0-44,20 0-8,12 0 3,2 0-6,5 0 22,-2-4 35,-6-13 27,-4 1 20,-14 1 14,-5 5 36,-11 6 8,-14 4-28,3 0 4,-3 0-10,0 14-18,0 7-12,2 2-5,11-1-7,15 3 1,9-6 6,7-3-4,-1-9-3,8-7-2,-3-3-1,-4-26-1,-7-6 3,-12-4-3,-25-6-1,0 3 3,-30 3 11,-16 12 6,5 10-12,2 15-7,-3 2-3,10 9-1,4 20-28,3 10-41,7 12-53,13 3-84</inkml:trace>
  <inkml:trace contextRef="#ctx0" brushRef="#br0" timeOffset="75549">2124 268 380,'-16'-5'23,"2"-8"-22,2 13 11,12 0 13,0 17-13,7 26-5,14 9-1,-5 18 4,-4 1 0,-1 1-9,-1 7 0,-4-13-2,-6-10 1,0-17-2,0-18-5,0-11 6,-2-10-13,-12 0-6,3-35 2,-1-17-4,12-10-1,0-14-7,12-1 26,20 8 7,7 12 2,0 21 10,-2 16 10,-3 11 10,-8 9-14,-7 3 10,-8 17-3,-9 5-4,-2 0 2,0-4-5,0-3-1,-4-8 0,-13-3-6,-1-5-9,-5-2-4,2 0 0,1-2 0,8-9-12,7 3-13,5 4 7,0 0 5,3-4 6,20 3-21,7-3 21,0 0 5,0-4 1,0-3-1,-7 5 0,-1 3-5,-10 1 4,-1 0-1,-4 6-2,3 0 8,3 0 9,6 16-7,-1 7 1,7 0-2,-4-4-3,7 0 5,2-9-1,2-8 4,-4-2 4,-6-7-5,-1-21 11,-10-8 0,-5-13-1,-6 1 0,0 1 6,-12 7 2,-4 13-19,2 13-18,0 10-18,0 4-21,1 8-12,-4 23-45,-1 12-73</inkml:trace>
  <inkml:trace contextRef="#ctx0" brushRef="#br0" timeOffset="76395">3220 43 264,'0'-33'70,"-5"30"0,-7 3 5,-1 0-42,1 0-5,1 29 4,4 15 0,0 18-17,7 9-7,0-1-8,5-1 4,20-1-10,4-13-34,-6-5-6,1-10-44,-1-13 1,7-17-48</inkml:trace>
  <inkml:trace contextRef="#ctx0" brushRef="#br0" timeOffset="76606">3560 285 345,'-9'-2'31,"-12"-4"-3,-2 6 31,0 8-17,5 25-24,-1 2-6,15 9-5,4-3 1,0-4-7,9-5-7,9-12-15,10-9 5,2-11-11,2 0-11,0-27-9,-8-10 30,-9-1 13,0 7 17,-11 11 34,-4 11-4,2 7-19,-2 2-8,5 0-1,4 23-12,3 4-2,6-4-3,5-3-8,5-9-45,1-3-7,-1-8-21,-5 0-76</inkml:trace>
  <inkml:trace contextRef="#ctx0" brushRef="#br0" timeOffset="76891">3894 175 178,'0'-37'114,"0"12"-43,0 21-22,0 4-1,0 2-4,0 32-26,0 9-1,0 13-5,13 2-8,4 2-3,2-4-1,-1-11-1,3-8-17,-6-12-41,-7-10-31,-8-15 41,0 0-108,-17-2 68</inkml:trace>
  <inkml:trace contextRef="#ctx0" brushRef="#br0" timeOffset="77074">3753 339 157,'-25'-23'103,"16"9"-32,9 9-31,0 5 9,9 0-26,21 5-12,7 9-8,0 1 2,4-9-5,1 2-7,-1-6-2,6-2-2,-9 0 3,1-10-15,-7-9 24,-13 3 12,-10 5 32,-9 7-3,0 4-8,0 0 2,0 17-3,5 18-14,1 7-12,4 5-3,-1-8-2,8-2-4,-2-5-36,6-8-46,-3-11-84</inkml:trace>
  <inkml:trace contextRef="#ctx0" brushRef="#br0" timeOffset="77370">4290 109 346,'0'-4'3,"0"0"-81,0 4 64,0 0-8</inkml:trace>
  <inkml:trace contextRef="#ctx0" brushRef="#br0" timeOffset="77506">4455 306 317,'0'25'20,"-9"4"-2,-4 4 38,3 6-15,10-1-16,0 1-10,17-2-8,10-4 1,1-6-16,2-15 24,7-12-23,1 0-10,-1-18 12,-5-19 9,-13-9-2,-15-6 3,-4 1 5,-13 3 17,-17 13 22,-2 8-11,2 16-23,0 11-17,-2 0 4,4 21-4,5 8-9,4 13-44,8-7-39,11-6-13,0-8-90</inkml:trace>
  <inkml:trace contextRef="#ctx0" brushRef="#br0" timeOffset="77799">4842 300 276,'28'-3'87,"-17"3"-74,-11 13 32,0 16 3,0 10-14,0 7-17,0-7-1,10-3-7,10-10 2,3-5-6,3-15-8,4-6-10,-7 0-1,-3-25 11,-6-12 3,-7-2 2,-7-1-1,0 5 26,0 8 30,-9 19-20,5 8-16,-1 0-14,2 4 9,3 21-4,0 14-8,0 5-5,12-1-3,9-5-32,11-12-33,7-9-31,7-17-142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48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55 261 235,'-16'-6'35,"0"-2"4,-3-1 32,15 1-5,4 8-16,0 0-38,0-2-3,0 0-1,28 2 1,10 0-2,31 0-4,1 0 3,22 0-5,9 0 0,8 0-1,-11 0-1,-6 0-1,-16 2-4,-11 2-27,-10 0-33,-23 2 8,-11-1-34,-7-1-12</inkml:trace>
  <inkml:trace contextRef="#ctx0" brushRef="#br0" timeOffset="352">1020 0 365,'-23'0'20,"6"0"0,2 0 25,12 0-20,3 0-21,0 0 0,18 11-2,20 17 4,12-3-2,12 2-10,-4-6 2,4 4-2,-9-3 3,-8-1 1,-21 4-2,-14 6 1,-10 2 3,-13 0 2,-23 6 5,-11-6 0,2-8-9,0-4-16,9-8-54,6-9-121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50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1225 360,'0'-8'18,"0"-17"-16,0 19 22,0 6-5,0 0-7,8 15 13,18 30 2,8 17-2,11 6-2,0 3-5,8-15 4,-9-15 4,-2-18 9,1-11-8,-2-12-3,3 0-9,0-33-7,-7-16-9,4-15-7,-8-11-12,-1-4-12,-5 1-18,-3 5-46,-4 5-37,-8 10-54</inkml:trace>
  <inkml:trace contextRef="#ctx0" brushRef="#br0" timeOffset="286">423 1002 102,'-7'29'401,"7"6"-388,0 5 2,9 9 46,32 13-36,2 7-9,16-12-8,17-3 1,11-14 5,10-16-11,-9-17-8,-10-7-13,-18-7-21,-17-26-8,-13-10-15,-11-3-17,-12-11 17,-7-10-49,0-13-89</inkml:trace>
  <inkml:trace contextRef="#ctx0" brushRef="#br0" timeOffset="466">1125 569 189,'30'-95'106,"0"18"-53,-7 27-5,-7 21 6,-6 19-24,-1 10-8,2 23 16,3 37-8,-1 31 0,-4 25-3,1 10 2,6 3-6,0-11-7,4-13-7,6-13-5,-1-18-4,-1-16 2,-1-19-12,-10-16-24,4-17-5,1-6 9,-2-6-6,12-33 1,0-11 6,-4-8 20,-7 4 9,-4 13 10,-7 14 25,-6 15-7,0 9-13,0 3-11,0 13 14,4 27-8,-2 13-2,18 7-3,6-4-4,8-13 0,10-15-17,10-18-4,6-10-14,6-10-14,3-34-11,-14-14 24,-14-8 32,-17-1 17,-20 1 29,-4 6 7,-9 8 24,-16 15 0,4 16-19,5 15-38,9 6-16,5 2-2,2 34 3,0 19 0,7 12-3,15-1 0,1-8-22,7-11-21,5-14-16,9-14-41,4-14-48,3-5-70</inkml:trace>
  <inkml:trace contextRef="#ctx0" brushRef="#br0" timeOffset="990">2476 981 412,'5'-25'52,"-5"13"10,0 10 2,0 2-39,5 10 6,4 27-11,-3 13-10,6 14-6,8-3-3,8-6-1,12-12 0,5-13-2,2-16-10,3-14-5,5 0-4,-1-33 8,-9-15 9,-7-5 4,-14-12 0,-12-1 3,-7 10 23,-5 15 8,0 18-11,0 19-15,0 4-6,0 15 0,0 26 1,0 15-4,4 8-10,5-6-28,12-8-27,14-13-29,9-14-43,10-13-69</inkml:trace>
  <inkml:trace contextRef="#ctx0" brushRef="#br0" timeOffset="1336">4044 685 335,'11'-39'128,"-11"14"-101,-5 10 61,-27 7-33,-7 8-20,-7 0-8,3 10-10,8 17-8,14 6-9,12 7 3,7 1-4,2 5 2,9-1-4,19 1 2,13-7-6,-1 1 2,1-3 3,0-2-1,-4 2 4,-12-4-2,-13 0 2,-12-1-2,0-5 1,-26-2 4,-12-11 0,-5-2-1,-2-5 0,3-6-1,10-1-7,5 0-12,4 0-39,11 0-31,12 0-114</inkml:trace>
  <inkml:trace contextRef="#ctx0" brushRef="#br0" timeOffset="1807">5338 824 509,'4'-2'35,"-4"-11"-28,0 13 54,0 0-17,2 35-16,1 20-8,-1 6-10,7 5-9,-2-7-1,0-5-4,0-13-30,-5-10-55,2-13-86,-4-18-136</inkml:trace>
  <inkml:trace contextRef="#ctx0" brushRef="#br0" timeOffset="1997">5328 308 598,'0'-51'-3,"0"19"-15,-9 20 16,9 10-42,0 2-102,0 14-100</inkml:trace>
  <inkml:trace contextRef="#ctx0" brushRef="#br0" timeOffset="2175">5984 565 224,'5'-15'283,"-5"1"-280,-3 14 41,-26 0 17,-4 13-38,1 24-11,7 12-5,11 12 1,4 0-4,10 1-3,0-3 1,30-5-2,0-11-3,10-4 0,3-7 3,-8-6-1,-3-3-3,-15-8-1,-9-3-3,-8-3 4,-4-1 4,-35 2 3,-5 2 8,-8 1 0,3-7-8,5 0-3,3-4-12,11-2-43,6 0-54,13 0-70</inkml:trace>
  <inkml:trace contextRef="#ctx0" brushRef="#br0" timeOffset="71266">4315 236 150,'-66'-42'3,"13"5"51,-10-2 29,-1 3-45,-5 5-12,-9 5-2,0 11 6,-7 6-9,-3 9-11,-4 7-3,-2 32 3,2 21 0,0 19-2,9 16-3,6 9 5,15 12 0,14 4-1,18 4 3,18-2 5,12-2-4,8-8-2,35-4-3,21-7-5,13 1-2,15-9 0,9-8-6,2-6 5,12-13-13,10-12 12,15-26 2,8-11 1,2-15 1,-1-2-2,-7-23-1,-5-22 2,-9-19 1,-12-17-2,-13-12 0,-20-13 0,-21-14 0,-32-6-10,-30-15-5,-11-14-8,-57-9 9,-33 2 11,-23 16 6,-21 21 9,-5 36-2,10 38 0,11 32-10,25 19-7,15 27-2,24 33-14,22 21-48,18 20-41,22 15-195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53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0 516,'0'-5'17,"0"5"-13,0 29 30,6 35 8,3 31-26,4 17-12,8 1-5,2-1 1,-2-14-17,-3-20-49,-1-16-47,-4-20-70</inkml:trace>
  <inkml:trace contextRef="#ctx0" brushRef="#br0" timeOffset="197">503 114 422,'3'33'5,"-3"11"23,0 12 46,-9 6-44,-17 0-21,-10-2-6,-3-6-2,-17-6 0,-4-9-2,-8-14-4,2-15 5,9-10 1,13 0 1,14-6 6,17-6 15,11 5-14,2 3-9,9 4 7,36 3 13,17 23-9,13 10-9,0 7 1,-5 3-5,1-1-7,4-1-37,4-11-30,6-6-116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4:53.6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7 176 269,'0'-35'43,"0"8"57,0 11 11,0 12-67,0 4-31,0 2-2,0 37 7,0 23-9,0 17-5,0-5-2,0-9-2,14-16-1,7-16-13,9-18-7,4-15-6,10-7-4,9-36 0,-2-19 20,-5-8 12,-18-3 2,-8 3 18,-11 14 28,-4 21 11,-3 14-20,-2 19-27,0 2-11,0 19 3,0 24-1,9 17-4,5 6-2,11-3-22,10-12-27,4-11-13,9-18-41,1-16-19,6-6-145</inkml:trace>
  <inkml:trace contextRef="#ctx0" brushRef="#br0" timeOffset="315">790 224 289,'0'-18'113,"0"7"-72,-16 11 30,2 0-44,4 19-16,6 20-2,4 11-2,0 1-4,21-3 3,7-11 7,8-8-4,3-14-3,-3-15-2,2 0 2,-3-33-1,-5-15 7,-12-8 5,-11-6 2,-7-4-6,-7 4-1,-20 8 1,-15 14-7,-2 20-9,12 15-13,0 5-27,9 25-21,6 23-74,15 14-90</inkml:trace>
  <inkml:trace contextRef="#ctx0" brushRef="#br0" timeOffset="794">1434 141 147,'0'-8'173,"0"-15"-132,0 19 37,-2 2-20,0 2-43,2 13 14,0 24-2,0 15-8,4 3-1,20 1-5,1-10 1,7-13 11,3-12-8,-1-13 0,-2-8-2,-2-13-9,-2-24-3,-12-14 1,0-5-3,-7-9 0,-9 1-3,0 6-7,0 14-8,0 20-29,0 11-52,0 13-96,-2 0-56</inkml:trace>
  <inkml:trace contextRef="#ctx0" brushRef="#br0" timeOffset="1103">1651 87 269,'-5'-2'287,"5"-4"-286,0 6 20,0 8 56,3 27-43,15 15-8,5 4-15,12 2 2,4-6-4,4-13-2,4-10-2,-2-15-5,2-12-1,-6-6-6,1-31 1,-6-15-5,-8-4-9,-8-6-12,-8 0-14,-12 10-35,0 11-11,0 20-48</inkml:trace>
  <inkml:trace contextRef="#ctx0" brushRef="#br0" timeOffset="1387">2350 37 378,'7'0'30,"1"3"6,-6 18 58,0 18-44,3 8-22,1 7 0,7 4-24,2-6-2,4-9-1,3-11 0,6-16-4,4-16-8,6 0-2,3-31 5,0-16 5,-1-9 1,-8-6 2,-8-1 0,-12 9 7,-9 13 21,-1 16 2,-2 19-12,0 6-7,0 4 14,0 29-2,0 11-13,0 8-7,0-3 0,11-8 2,19-9-2,10-14-5,8-16-10,7-2-28,7-20-57,-4-17-31,-3-7-94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11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1263 132,'0'-41'151,"-4"-5"-151,4 20 12,34 1 24,14-4-6,17 12-2,15 9 12,-1 8-6,-8 8 15,-9 27-24,-25 17-11,-12 0 1,-13 10-7,-12 4 2,0 0-3,0 7-2,-21-7-1,-2-8-2,3-8 1,-1-17-4,12-14-5,9-11-2,0-8-26,0-7-47,0-34 2,0-21 11,24-19-4,11-5 56,-2 5 37,8 8 37,-7 13 1,-12 19-5,-9 16 31,-13 14-30,0 11-31,0 0-7,0 0-9,-11 25 5,-4 10 0,0 13 1,0 6-5,11 0 0,4 2-9,0 0 0,10-2-1,14-2-14,6-9-12,15-8-29,8-14-13,7-13 6,4-8-105</inkml:trace>
  <inkml:trace contextRef="#ctx0" brushRef="#br0" timeOffset="494">493 1530 613,'-90'-6'14,"67"-6"-2,3 5 51,20 6-35,0 1-29,25-4 3,30-5-3,25 1-6,15 0-41,1 4-50,-8 1-45,-19 2-69</inkml:trace>
  <inkml:trace contextRef="#ctx0" brushRef="#br0" timeOffset="742">0 373 540,'0'0'-2,"0"4"-5,11 7 54,29-3 5,27 4-20,25 2-21,28-1-6,6 2-3,-2-3-3,-15 1-9,-15-1-60,-21-2-80,-10 0-161</inkml:trace>
  <inkml:trace contextRef="#ctx0" brushRef="#br0" timeOffset="1222">1579 1292 402,'-8'0'47,"2"0"22,2 0 18,4 0-50,0 0-23,23 0 14,23 0-8,23 0-15,11 0-7,5 2-9,5 0-49,-4 3-47,-5 3-49,-2 7 30</inkml:trace>
  <inkml:trace contextRef="#ctx0" brushRef="#br0" timeOffset="1583">3094 919 346,'-2'-55'30,"-6"7"15,8 11 43,21 6-56,18 10-12,10 11 2,6 10-8,12 0-3,-7 16-8,-3 9-2,-6-2-1,-19-4-5,-4-7-29,-17-2-1,-6-1 17,-5 7 15,-26 19 2,-26 21 2,-24 23 2,-5 14 0,12 7-2,7-3 5,16-10 8,16-14-2,7-20 1,11-18-4,8-16-1,4-11 0,0-5-7,29-3 3,20 0 2,9 0-2,6-9 1,3-2 1,-5 7-4,-7 4-4,-9 0-8,-9 0-36,-14 4-42,-5 1-47,-4-5-57</inkml:trace>
  <inkml:trace contextRef="#ctx0" brushRef="#br0" timeOffset="2003">3015 1181 542,'-25'-19'14,"18"8"-1,1 7 36,6-2-33,23 0-7,35 0-4,28-2-5,29 1-5,-2 7-43,5 0-29,0 17-37,-6 2-82</inkml:trace>
  <inkml:trace contextRef="#ctx0" brushRef="#br0" timeOffset="2241">4342 1147 439,'-30'-26'10,"19"-2"26,-4 14 29,11 10-43,4 4-22,-5 0 12,-9 31-9,-2 29 7,-9 14-5,-3 10 3,0-6-5,-1-9-2,-4-18-1,6-12 3,-3-14-4,0-18-5,2-7-6,10-15 3,6-22 12,12-7-1,0 3-2,8 8 0,24 12 2,7 11 2,12 10 4,9 0-3,-4 20-2,19 7-2,-2 1-1,3-8 0,0-6-7,-10-3-52,-8-9-54,-7-2-96</inkml:trace>
  <inkml:trace contextRef="#ctx0" brushRef="#br0" timeOffset="2611">3957 1752 520,'-43'6'20,"38"13"-40,5-17 70,22 2-14,32-2-27,29 0-9,13 0 1,11-2-3,-4 0-53,-16 0-75,-18 0-29</inkml:trace>
  <inkml:trace contextRef="#ctx0" brushRef="#br0" timeOffset="2798">4365 1924 228,'24'-2'106,"16"-5"-103,-1 6 9,-2 1 12,-1 0-17,-15 8 0,-6 19-1,-15 6 11,0 9 2,-6 3-2,-33 3-8,-4-1 10,-12-3-3,1-5 14,16-10 19,3-11 0,16-5-17,15-5-18,4-2-6,0 3 6,9 1-13,19 4 5,14 1-15,3-5-1,17-7-19,-4-3-28,8 0-28,-8-7-92</inkml:trace>
  <inkml:trace contextRef="#ctx0" brushRef="#br0" timeOffset="3233">5258 1201 444,'11'-2'4,"8"2"3,-3 2 42,25 21-13,0 8-20,10 8-6,5 3-4,1-5-2,-5-2-4,-5-1-3,-8-8-22,-11-1-40,-7-4-31,-12-13-31,-9-4-129</inkml:trace>
  <inkml:trace contextRef="#ctx0" brushRef="#br0" timeOffset="3444">5698 1222 401,'0'-6'85,"-6"6"-51,-20 0 33,0 4-36,-4 20-22,-7 14-7,-7 12-4,5 1-5,0 3-26,0 0-66,4-4-74</inkml:trace>
  <inkml:trace contextRef="#ctx0" brushRef="#br0" timeOffset="3773">6494 717 315,'9'-6'54,"-7"-13"-51,-2 19 36,0 4 33,0 29-34,0 15-7,0 6-8,0 4-6,0-3-10,0-7-4,0-7-1,2-7-1,-2-14 0,0-5 0,0-9-19,-9-6-4,-9 0-8,-5-10 2,-7-21 8,-2-13 6,5-10 1,-6-8 9,-4-12-2,5-3 7,9 3 26,9 13 9,7 20-14,7 12-10,0 9 8,30 5-5,18 2-9,17 1-5,13 4 2,7 1-1,14 1-3,5 2 0,-1-2-16,-2 0-40,-1 3-51,-10 3-89</inkml:trace>
  <inkml:trace contextRef="#ctx0" brushRef="#br0" timeOffset="4267">6100 1398 488,'0'6'3,"5"-6"22,25 0 25,27 0-18,26 0-15,21 0-11,15-14-2,12-1-5,-4 7-8,-5 3-60,0 5-31,-20 0-71</inkml:trace>
  <inkml:trace contextRef="#ctx0" brushRef="#br0" timeOffset="4583">6362 1922 387,'0'-2'33,"0"-13"-36,0 15 26,0 5 25,8 32-27,7 21-2,4 16 5,4 13-4,0-2-4,0 0-9,-2-13-4,-5-12-1,-2-14-2,-3-17-2,-4-14-4,-2-11 8,0-4 11,-5-7-30,0-30 12,0-23-14,0-19 2,-17-16 2,1-10-3,-7-12 12,4 2 9,6 11 13,6 23 4,7 26-8,0 22-7,16 16 15,18 9-5,28 5-11,15 3-3,13 0-1,13 0-2,10-6-28,4-10-35,-9-7-73,-10-4-207</inkml:trace>
  <inkml:trace contextRef="#ctx0" brushRef="#br0" timeOffset="5027">6796 2216 466,'-3'-25'32,"3"-6"-26,0 0 39,18 4-16,19 2-17,5 10-6,6 14 8,-2 1-5,0 14 3,-11 28-4,-5 13-4,-8 12-2,-5-1-2,-4-4 0,2-14 0,-4-19-8,-2-15-31,-2-14 17,2 0-3,-2-37-9,5-17-6,-3-16 19,-2-3 18,7 0 8,1 3 28,2 14 0,-8 21-3,-2 17 8,-7 18-31,0 2 13,0 35-2,0 21-3,0 15-3,-5-1-7,5-4-4,0-6 0,26-14-3,15-11-16,5-14-31,30-17-57,7-6-176</inkml:trace>
  <inkml:trace contextRef="#ctx0" brushRef="#br0" timeOffset="55973">3863 135 207,'-48'-13'17,"-3"-22"-10,-2 0 26,16 10-12,-4 6 7,-1 13-24,3 6-3,2 0 4,-2 0 3,2 9 2,-14 9-7,6 5-3,-9 8-2,4 4 2,-1 5-4,3-1-1,-8 2 3,6 1 2,6-1 1,3 3-1,7-1 2,-5 3 2,6 3 2,-2 3-4,3 6 4,4 7 3,-2-4 0,10 1-1,1-3 0,4-4 2,5 4 2,3 0-4,1 6-4,3-1 2,1 2 0,2 2 2,0 5 8,0 1-14,0 5 4,0 2-2,18 2 1,3 6-3,2 2 0,3 4-3,-4 2 1,3 3-1,8-7 1,1-4-2,8-8-2,-1-5 5,6-7-3,0-9-3,9-2 5,8-5 0,-2-5 0,7-2 0,1-5 1,1-3 0,3-3 1,-5-2-3,0-2-1,2-4 2,-9-5 0,3-5 14,-1-1-7,-4-5 5,9-1-7,-9 1-5,2-7 1,-7 2-3,1-6-1,-6 0-2,8-6 8,-3-19-2,9-6 1,-2-2-2,-4 0 1,-3 4-2,-4 2 1,-9 2 0,-1-6 0,-9-7-3,-2-9 2,7-11-1,-5-14 2,3-11 0,-15-7 2,-1-3-1,-8-2 0,-1-4 1,-6-2 6,3-3 6,-3-2-4,3-1-5,-4-1-4,-3 2 2,0 3-2,-7 6 6,-18 5-5,0 4 0,-3 4 1,-9-1-3,0 3 0,-4-3-9,-3 2 3,-4 2 2,3 3-10,2 5-5,-3 5 14,-9 6 7,-9 2 2,-15 2-6,0 4 0,4 2-1,-11 11-6,-1 10 9,-3 10 0,0 13 4,0 8 1,13 0-3,12 0-2,3 18 1,11 5-16,10 4-60,-1 6-16,12 6-88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17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373 5 244,'2'0'120,"4"0"-109,-6 0 52,0 2 10,-13 9-44,-10 5-7,-9 7 1,-5 6-7,-14 6-3,6 5-3,-4 1 2,3-2 1,6-1-1,18-5-5,3-4 1,19 0 1,0-2 5,7-1-4,33 2-8,8-2-4,18-9 2,11-7-10,3-10-15,7 0-26,-1 0-28,-6 0-175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17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2673 376,'-9'7'37,"0"13"-113,7-20 87,2 0 25,0 0-32,4 0 0,14-15-7,10-11 13,-1-10-8,5-11 2,-2-5 0,3-23 13,6-16 0,-4-14 2,-3-26-1,2-20 9,3-29-12,0-29-12,-4-27-2,3-8-1,-10-1-8,-8 18 2,5 32 2,-2 31-9,-1 38 13,-8 41-2,-7 31 4,-5 31 4,0 15-8,0 8 11,0 25-6,0 35 8,-3 33-5,3 27 0,0 5-7,26-6-3,8-15 0,9-27-6,0-30 10,0-28-4,0-19-10,-5-37-9,7-30 7,-6-16 15,-4-10 6,-5-2 6,-14 0 9,-7-4-2,-9 12 23,0 18 27,0 28-19,0 24-33,0 17-18,0 2 9,0 44 1,0 24 2,0 23-7,2 7-3,21-7 0,7-4-8,15-14-11,-2-14-44,10-15-53,5-23-63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18.6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25 288,'2'-13'44,"15"1"-9,-17 12 52,0 0-32,-7 15-22,-21 20-5,-14 12 2,-6 3-9,0 4-4,0-3 5,6-1-8,5 0-4,14 0-4,7-5-5,12-9-2,4-1 0,11-8 5,32-4-10,25-3 8,16-7-8,6-5 2,10-8-21,3 0-35,-9 0-48,-4 0-58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9:56.9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1179 87 11,'-2'-21'20,"2"-4"61,-3 11-50,1 3-9,0 1 8,-3 6-1,1 2-16,1 2-6,1 0-10,0 0 0,2 0 10,0 4 5,0 17 2,0 10 6,0 10-3,0 9 1,0 10-4,0 2-5,0 7 2,0 1 2,0-2-1,0 3-6,0-5 0,0-6 1,0-4-4,0-8 2,0-11-7,0-10 3,0-10-1,0-5-2,0-6 0,0-2-9,0-2-7,0-2-3,0 0-12,0 0-31,0-2-12,0-15-65</inkml:trace>
  <inkml:trace contextRef="#ctx0" brushRef="#br0" timeOffset="360">1025 719 199,'0'8'22,"0"10"25,0 5-2,0 8-9,3 7-5,10-4-7,6-6 9,8-10 10,-2-7-8,3-7-14,9-4-7,-5 0-6,3-19-5,-8-23-2,6-9-9,-13-9-10,-6 4-13,-12 8 9,-2 19-24,0 17-22,0 12 12,0 6-39</inkml:trace>
  <inkml:trace contextRef="#ctx0" brushRef="#br0" timeOffset="1748">364 1551 22,'5'0'73,"2"0"-42,-3-4-12,-2-9 5,-2-5-5,0-13 2,0 10 17,-6-2 0,-8 1-7,-5 5-7,-4 2-7,-11 9-9,-3 2-5,0 4 2,-9 0 1,7 8 3,5 15 5,-1 14 4,10 11 24,4 6-27,14 6-17,7-7-3,0-7 4,17-8-1,17-5 2,5-4-5,4-5-26,4-7-14,-2-13 12,-3-4-37,-3 0-44</inkml:trace>
  <inkml:trace contextRef="#ctx0" brushRef="#br0" timeOffset="2071">519 1580 0,'11'-14'38,"-1"7"42,-4 1-38,3 6-7,-4 0 5,7 0 10,1 10-22,-2 15-10,1 10-4,-3 5 5,-6 1-5,-1 0-6,0-8-6,-2-8-1,0-8 1,2-11-6,-2-4 5,0-2 19,0 0-17,0-20-17,0-24 13,-4-12-2,2-4-1,2 6 11,0 11 5,0 14-3,12 12-3,3 9 1,4 2-2,-3 6 3,0 0 2,10 0-5,1 10-5,3 5-2,5 3-37,-1-7-34,0-5-99</inkml:trace>
  <inkml:trace contextRef="#ctx0" brushRef="#br0" timeOffset="2438">1085 1452 320,'2'12'56,"1"0"-53,-3 5 27,0 10 36,0 10-27,0 5-14,0-3-11,2 0-6,7-4-4,-3 3-4,4-7-1,-5 2-10,-3-10-47,2-7-32,-4 3-95</inkml:trace>
  <inkml:trace contextRef="#ctx0" brushRef="#br0" timeOffset="2790">1306 1199 359,'2'6'13,"-2"23"3,0-2 59,0 14-31,0 11-27,0 6-7,0 4-3,0 1-4,2 1-2,9-5-1,-1 4-3,-1-12-14,2-3-33,-1-11-22,-1-9-5,-2-10-61</inkml:trace>
  <inkml:trace contextRef="#ctx0" brushRef="#br0" timeOffset="2980">1227 1679 319,'-13'-33'82,"8"13"-30,-5 13-1,10 3-18,0 4-24,0 0 6,28 0-2,9 0-10,9 0-3,-2 0 0,2 2-5,-3 2-18,-1-4-4,2 0-19,-10-2 4,-8-8 33,-8 8 7,-11 0 0,0 2 30,-1 0 14,2 8-10,-1 23-13,4 6-8,-1 3-9,3-1-2,4-2-4,-8-10-43,2-4-65,5-15-110</inkml:trace>
  <inkml:trace contextRef="#ctx0" brushRef="#br0" timeOffset="3278">1789 1226 466,'0'-29'-14,"0"15"-9,-12 7-12,6 7-70</inkml:trace>
  <inkml:trace contextRef="#ctx0" brushRef="#br0" timeOffset="3555">2157 1512 277,'-2'-4'189,"-28"-13"-159,-4 7 16,2 1-2,0 9-21,-4 0-1,0 13-9,8 10-8,8 6-1,8 10-2,9 8-3,3 3-7,3 2-8,24-4 4,10-7-10,16-8-12,3-12-14,10-11-29,8-10-42,0 0-80</inkml:trace>
  <inkml:trace contextRef="#ctx0" brushRef="#br0" timeOffset="3772">2549 1563 434,'-10'-4'49,"-20"4"-33,-9 0 46,3 12-26,-5 24-22,11 8-10,9 1-5,14 3-1,7-11-10,0-6-11,13-8-20,13-19 4,8-4 8,3-9-15,-7-22 30,-7 1 19,-6 2 14,-6 16 2,-7 6-10,3 6 15,3 0-12,3 10-14,6 13-17,1 6-30,1-4-22,7-7-95</inkml:trace>
  <inkml:trace contextRef="#ctx0" brushRef="#br0" timeOffset="4066">2802 1334 496,'2'-3'35,"-2"-7"-30,0 10 26,0 0 15,0 21-12,2 22-6,13 15-12,0 11-9,0-1-5,0 3-3,-3-5-12,-3-5-40,-7 0-67,-2-8-149</inkml:trace>
  <inkml:trace contextRef="#ctx0" brushRef="#br0" timeOffset="4568">3161 1522 297,'-21'-8'21,"-7"-5"-13,8 9 21,10-2 1,8 4-14,2 2-7,0 0-1,19 6 6,11 19 1,2 6-2,0 2 2,-2 4-10,-4-7-1,-9-8-3,-2-7-3,-9-11 17,-3-2 20,-3-2-11,2-6-20,2-34-4,-1-16 3,4-12-5,-5 8 1,5 16-12,-2 18-17,-1 15-29,4 9 5,10 2-6,0 2-47,12 21-101</inkml:trace>
  <inkml:trace contextRef="#ctx0" brushRef="#br0" timeOffset="4921">3794 1408 310,'-28'0'69,"-4"0"-62,7 0 50,-7 0 9,4 23-40,-4 14-8,9 13-3,11 6-8,12-3-10,0-1 1,16-14-6,9-14-1,-1-13 4,10-11-14,-4-7-11,4-30 12,1-12 11,-19-7 7,-11 2 1,-5 13 31,0 16 6,0 12-24,0 11-14,0 2 3,0 6 1,0 29-1,19 9-3,3 6-2,6-1-7,-1-12-27,1-5-29,0-12-37,4-16-67</inkml:trace>
  <inkml:trace contextRef="#ctx0" brushRef="#br0" timeOffset="5280">4252 1094 50,'0'-7'283,"-16"-7"-274,4 14-3,-4 0 50,7 21-6,-2 20-8,-1 15-8,12 8-12,0 4-8,0 3-11,19 1-1,4-1-3,4-9-2,6-6-15,3-13-29,3-16-20,5-15-21,2-12-19,-7-20-109</inkml:trace>
  <inkml:trace contextRef="#ctx0" brushRef="#br0" timeOffset="5470">4567 1406 325,'0'-23'97,"0"15"-54,0 8-5,0 0 9,0 16-17,0 24-4,0 12-18,5 2-2,9-3-4,7-9-3,6-12-7,0-6-1,9-16-1,-10-8-8,7-8-4,0-30-2,-11-9 19,-5-3 2,-6-2 9,-9 11 18,-2 12 15,0 14-20,0 13-13,0 2 2,0 14-1,0 26-2,-4 10-4,-3 3-2,7-3-4,0-8-14,0-12-36,15-7-67,11-14-65</inkml:trace>
  <inkml:trace contextRef="#ctx0" brushRef="#br0" timeOffset="5804">5200 1487 155,'0'0'214,"15"0"-207,-15 0 17,0 0 23,6 0-10,-1 0-18,4 0-6,1 0-9,-4-13-3,-4-5 3,-2-1-3,0-4 3,-14 9 11,-14 1 6,2 7 18,0 6-14,7 0-1,2 6 6,0 21-11,6 11-2,9 9-5,2 3-5,0-3-1,15-1-4,15-9-1,2-8-4,9-10-14,1-15-24,-5-4-37,-3-4-66,-1-27-152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19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193 569 238,'43'-15'-3,"3"-23"24,0 23 35,16 5-15,3 10-15,2 0-4,-9 22-2,-13 18-4,-15 7 3,-21 9 0,-9 2-8,-2-2-5,-26 0 0,-2-7-4,3-11-2,13-15 1,7-15-21,5-8-43,2-25 20,0-20 13,23-22-31,14-9 17,-3-1 29,-4 5 45,-2 10 23,-5 16 2,-12 17 26,-6 15 1,-5 9-36,0 5-24,-2 2-3,-10 29 1,-6 19-6,9 6-8,9 8 3,0 2-8,11-9 2,23-4-6,13-9-36,5-15-8,3-15-16,7-10-58,-8-4-216</inkml:trace>
  <inkml:trace contextRef="#ctx0" brushRef="#br0" timeOffset="433">386 695 518,'-21'13'23,"21"-9"-64,0-4 82,39 0-21,30 0-16,23 0-5,15-4 1,5-13-18,-13-3-73,-17-5-52,-22-6-169</inkml:trace>
  <inkml:trace contextRef="#ctx0" brushRef="#br0" timeOffset="653">0 12 460,'-10'0'16,"10"0"-16,0 0 63,23 0-14,35 0-23,25 0-4,29 0-10,26 0-6,0 0-6,-14-6-9,-15 0-39,-24 6-42,-16 0-95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20.4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263 1153 306,'-4'-31'43,"-3"8"31,-5 9 27,12 10-51,-4 2-29,1 2-9,3 0 15,0 24-7,0 22-9,0 10-5,5 4-6,2-2-1,7-2-1,-5-4-26,-2-7-23,-5-12-51,-2-8-32,0-6-75</inkml:trace>
  <inkml:trace contextRef="#ctx0" brushRef="#br0" timeOffset="219">1 1358 429,'0'-6'39,"0"-12"-18,0 7 49,23 3-50,16-1-12,21 3-8,9-2-4,11 2-58,-3-2-74,-2-1-142</inkml:trace>
  <inkml:trace contextRef="#ctx0" brushRef="#br0" timeOffset="616">834 845 295,'12'-23'7,"41"4"45,-14 9 12,9 10-29,12 0 0,-8 13-13,-1 19-1,-14 12 2,-14 4 0,-18 6 0,-5 1 1,-9 5-5,-23-4 1,0-2-6,-3-6-6,10-9 0,10-4-6,13-10-3,2-4-2,2-5 5,24-1-20,8-5-14,10-8-12,12-2-42,2-6-59,-4-21-122</inkml:trace>
  <inkml:trace contextRef="#ctx0" brushRef="#br0" timeOffset="917">884 1037 546,'-32'0'32,"32"0"-64,0 0 41,28 0 5,39 0-12,25 0-4,21 0-14,11 0-49,-2 0-74,-14 0-78</inkml:trace>
  <inkml:trace contextRef="#ctx0" brushRef="#br0" timeOffset="1072">1866 965 299,'4'-6'142,"1"4"-121,-5 2 29,0 0-12,0 4-22,-17 31 1,-7 12-1,-2 13-3,-2 1-9,1-1-2,3-2-1,-3-6-1,-1-11-8,0-16-9,6-11 9,1-12-9,0-2-6,8-14 19,-2-20 10,15-4 1,0-2 7,3 7 6,24 10-9,5 6 1,6 13-5,7 4 5,2 0-9,8 17 0,5 6-3,7-5-3,6-1-22,-1-9-40,-8-6-66,-6-2-26</inkml:trace>
  <inkml:trace contextRef="#ctx0" brushRef="#br0" timeOffset="1456">1575 1609 522,'-6'2'-35,"6"0"51,21-2 18,35 0-31,25 0-2,9-13-4,9 1-9,-2 2-59,-12 3-35</inkml:trace>
  <inkml:trace contextRef="#ctx0" brushRef="#br0" timeOffset="1649">1902 1876 360,'11'-12'20,"38"-1"-12,-8 5 52,12 6-9,-6 2-22,-6 0-19,-13 6-7,-15 15 8,-8 2-5,-5 6 3,-18 4-4,-22 4 3,-3-2 3,2-2 10,8-8 6,12-6-9,10-5-11,11-3 7,0-3-9,2 4-3,23-3-7,13-5-9,7-4-9,13 0-25,6-17-33,0-14-66</inkml:trace>
  <inkml:trace contextRef="#ctx0" brushRef="#br0" timeOffset="2048">2938 1060 313,'-2'0'68,"2"0"-82,11 15 33,17 1 11,14 11-11,3 8-10,6 3-1,7-1-7,2 0-1,-8-6-24,-6-6-33,-11-2-60</inkml:trace>
  <inkml:trace contextRef="#ctx0" brushRef="#br0" timeOffset="2235">3332 1091 303,'-9'-2'185,"1"2"-169,-5 0 37,-11 0 1,-3 19-32,-10 14-12,-8 6-10,0 2-1,9 1-21,4-7-42,6 2-96,10-5-81</inkml:trace>
  <inkml:trace contextRef="#ctx0" brushRef="#br0" timeOffset="2707">4112 342 326,'0'0'63,"0"0"-50,0 4 55,0 12-18,0 5-24,5 0-3,1-5-4,3-1-7,-1-3-2,-1 1-1,-1 3-1,6 11 6,-3 12-2,0 13 1,0 13-10,-1 5-2,-4-2 0,1-10-1,-1-10-1,1-17-2,5-15-2,-10-9-6,0-7-8,0 0-24,-21-17 26,-12-23 6,-6-13-2,-9-16 13,-12-7 1,-14-17-1,-13-11 0,-3-7 6,12 1 25,24 18 5,32 28-10,19 23-19,6 18 0,49 9-5,25 5-1,28 3-3,17 0-3,15-2-22,-4-1-59,-11-1-51,-14 8-76</inkml:trace>
  <inkml:trace contextRef="#ctx0" brushRef="#br0" timeOffset="3307">3698 1135 388,'-16'0'75,"16"0"-52,0-4 21,30-7 1,32 1-30,30-2-8,30-5-4,16-4-3,14-2-5,-3-1-25,5-5-10,-6-3-114,-3 4-87</inkml:trace>
  <inkml:trace contextRef="#ctx0" brushRef="#br0" timeOffset="3651">3958 1582 367,'2'-19'29,"-2"15"-29,0 4 20,0 29 33,0 27-14,0 17-8,9 16-6,17 6-1,8 0-8,7-4-12,-1-12-2,-6-13-4,-1-16 2,-12-19-8,-4-14 2,-4-13-3,-9-4 18,1-19-16,-5-31 4,0-16 3,0-17-6,-5-16-5,-14-11-4,-4-12 5,-5-7 1,4 11 19,7 13 17,15 28-7,2 30-10,4 22-3,26 19 4,11 6-7,25 0-1,11 10-4,15 4-1,13-1-31,7-13-25,-4 0-62,-2-15-43</inkml:trace>
  <inkml:trace contextRef="#ctx0" brushRef="#br0" timeOffset="4095">4522 1866 169,'0'0'254,"0"-15"-239,6 5 51,4 1-1,12 9-35,2 0-11,3 9-5,1 24-1,-2 13-3,-9 7-3,0 3-4,-4 0-2,4-4-2,-1-11 0,-4-10-1,6-12-23,-4-15-2,7-4 12,4-14-22,2-32 14,1-12 8,-7-10-14,-2-5 6,-8 5 21,-2 10 11,-5 17 34,-4 18-9,0 17-20,0 6 14,0 14 2,0 27-8,0 13-3,0 4-3,0-2-3,19-2 0,6-8-2,7-7-6,12-12 2,5-13-9,13-14-25,14-16-33,8-36-22,0-14-37,-8-9-111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02.3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31 241,'-17'-6'30,"-2"-15"-29,10 17 19,7 4 6,2 0-3,0 0 25,17 23-15,15 14-7,9 9 2,4 6 4,11 8-14,6-5-4,2 1-6,4 2 0,-11-10-2,3 0-2,-14-9-2,-5-8-3,-8-2 3,-17-8-2,-3-11 1,-10-4-1,-3-2-8,-3-1-36,-24-1-25,-15 4 16,1-2 10,5-4-7,-7 4 9,11-2 40,5-2 18,9 0 20,3 0 5,11 0 11,2 0-1,2 0-14,0-2-16,0 0 14,23 2-9,11 0-10,12 0-5,7 2-7,-4 4-2,6-6 6,-16 0-6,-4-4-3,-6-23 3,-12-4-21,-12-12-21,-5-1-12,-3 1-30,-27 5-20,3-3-51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03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336 480 237,'-37'-10'83,"-9"-23"-34,-5 20 17,-3 9-6,0 4-21,12 0-19,12 4-13,17 13-7,9 10-4,4 3 8,0 12-4,38 8 0,18 8 0,15-2 0,-1-2-2,-16-5-4,-10-9-2,-18-3 6,-17-6 1,-9-8-1,0-4 5,-32-7-1,-17-8 1,-7-4-1,-6-4 1,8-23 5,3-4-1,19-3-1,15 14-2,13 7-20,4 1 21,12 4-7,33-5-7,26-3-3,15 1 2,8-3-1,8-11 2,-1-7 3,-5-3-9,-6-7-16,-21 7 8,-23 0 5,-13 6 20,-24 6 4,-9 4 25,-3 9 12,-24 10-17,-10 4-3,-6 1-3,-2 30-4,7 17-8,8 12-3,16 7-1,11 3-8,3-6 2,5-8 8,28-13-16,-3-14-14,4-10 11,0-19 9,-1 0-6,-4-35-5,-7-11 15,-9-3 1,-6-1 3,-7 9 13,0 14 19,0 8-1,0 13-24,0 6-14,0 0 4,2 29 1,19 4-2,4 8-1,10-3-6,-3-9-19,4-11-19,-3-10-22,-3-8-17,9 0-4,-6-26-39,-8-16 47,-3-1-3,-10-3 137,-5-1-13,-2 7 48,-3 9-6,-2 13-12,0 11-23,0 7-16,0 0 20,0 31-26,0 10-13,6 14-4,7-8-2,7-3-7,5-9-6,5-10 4,2-17-24,0-8-7,4-6-30,-2-29 15,-6-9 26,-13-5 16,-10 3 6,-5 4 3,0 9 34,0 13 2,-5 9-28,5 11 11,0 7 22,0 28-27,0 12-5,15 7-2,7-2-5,10-9-7,-4-11 1,10-14 4,-2-16-27,-4-2-17,-2-25-7,-6-18 11,-13-7 24,-5-6 3,-6 3 11,0 1 13,0 10 38,-9 15 9,5 13-29,4 12-13,0 2 6,0 16 7,0 20-20,4 13-4,10 3-10,2 2 2,0-10-31,9-6-40,14-10-56,3-16-27</inkml:trace>
  <inkml:trace contextRef="#ctx0" brushRef="#br0" timeOffset="1213">2078 339 105,'0'-8'237,"0"8"-231,9 12 26,5 32 33,2 22-20,-6 19-7,-1 14-21,-5 11-8,3 0-2,-2 2-7,2-9-3,2-11 1,-9-20-17,7-22-19,-7-21-9,0-21 7,0-8-15,0-31 30,-7-35-4,0-26-10,7-21 8,-6-24-40,6-6 45,0 6 101,0 26 24,22 27-60,10 33 4,-2 30 4,-7 21-16,3 0-5,1 17-2,3 24-5,-9 1-7,-16 10 1,-5-11-1,0-4 8,0-14 2,-14-5-8,-16-10-7,-18-5-3,-3-3-1,-5-7-1,6-15-2,2-1 2,16-2-5,13 11-13,14 5-25,5 9 0,3 0 16,26 0-37,18-1-15,1-6 31,5-7 11,-2-7-8,-1-8 20,5-4 23,1-5 15,-3-1-4,-12 0-11,-7-5-3,-6 7 3,-9-8 8,-10 1 11,-7 3 23,-2 5 24,0 11 3,-7 9 1,-6 6-11,-1 10-46,-2 0 1,-7 16 12,4 30-10,6 16 5,8 15-4,5 9-10,0 3-4,25 0-4,7-10 3,5-12-7,5-14-7,4-17 0,0-20-13,9-16 0,-6 0-38,1-39 10,-11-19 10,-12-6 10,-15 2 12,-12-3 18,0 13 17,-12 11 42,-15 18 23,7 11-40,3 12-3,6 0 6,6 14-14,3 22-10,2 14-4,0-3-9,0 0-4,18-7 0,7-3-5,8-12-3,9-6-8,8-13-2,1-6-5,4 0-23,-12-25-15,2 0 3,-19-2-35,-9 9-35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8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66 378,'12'-39'23,"-10"16"-80,-2 19-67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38.8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304 933 338,'-37'0'10,"0"0"5,14 0 43,9-5-6,8-27-17,6-5-21,4 16-5,24 1-3,17 3-4,15 5 9,12 12-6,16 0 1,2 35-11,-13 31-5,-6 21-7,-24 10 4,-28 15 9,-19-8 3,0-9 0,-26-6 3,-8-19 1,-4-14-2,10-19 3,11-20-8,2-17-19,9-17-10,6-36-16,0-30 6,23-18 6,18-16-13,10-5 46,0 8 25,3 3 12,-7 26 7,-11 29 12,-17 19 10,-16 26-17,-3 11-27,-3 2-7,-24 46 5,-3 18-2,-9 23-4,9 0 0,9 0-5,19-2-4,2-8-5,15-8-3,32-14-3,8-17-32,16-18-19,12-19-41,3-3-96</inkml:trace>
  <inkml:trace contextRef="#ctx0" brushRef="#br0" timeOffset="502">410 1161 529,'-65'4'5,"33"-1"-15,23 3 22,9 0 6,35-2 3,22-4-16,35 0-5,24 0-2,12-8-7,-1-15-83,-20-8-53</inkml:trace>
  <inkml:trace contextRef="#ctx0" brushRef="#br0" timeOffset="727">16 10 429,'-30'-2'19,"28"-2"-15,2 4 72,46 0-10,44 0-36,27 22-8,42-5-21,19 2-3,0 1-31,-3-3-58,-18 4-83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39.8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0 529,'0'4'-5,"7"20"10,11-13 2,26-3 0,13-2-2,8 2-5,13-8-4,-7 5-44,-3 3-52,-23 0-54</inkml:trace>
  <inkml:trace contextRef="#ctx0" brushRef="#br0" timeOffset="151">101 326 481,'-50'15'33,"18"-11"4,13-4 13,19 2-14,0 0-30,9 9 1,33-1-3,22 7-6,17-5-20,3-8-23,11 4-35,-2 1-61,1 5-93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0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29 812 326,'-9'0'174,"-9"-4"-218,18-50 54,0 0 20,4-16-25,22-8-3,1-6-3,-2 4 3,-2 5 1,-8 19 13,-11 13 14,-2 22 1,-2 13-23,0 8 1,0 37 9,0 29-4,0 25-9,-2 13-4,-10 2-1,5 4-7,5-9-20,2-12-52,0-13-37,0-21-44</inkml:trace>
  <inkml:trace contextRef="#ctx0" brushRef="#br0" timeOffset="270">506 295 409,'53'-31'26,"-10"10"52,-1 21-41,-1 0-13,-11 22 7,-9 22-15,-16 16-6,-5 10-4,-21 5-3,-16 6 0,-18-5-1,9-3 0,-7-9-1,4-18 2,10-19 0,9-9 12,17-10-9,11-4-6,2 5 11,2 10 1,26 3-7,10 13-5,10-7 0,8-4-10,6 1 1,2-19-50,6-2-36,-6-4-153</inkml:trace>
  <inkml:trace contextRef="#ctx0" brushRef="#br0" timeOffset="571">1224 928 496,'9'4'43,"-2"17"-45,-7-21 38,0 4-15,5-2-35,-5 0-50,0 2-103</inkml:trace>
  <inkml:trace contextRef="#ctx0" brushRef="#br0" timeOffset="811">1873 46 335,'-37'-31'101,"16"19"-108,-1 12 19,-16 16 51,11 40-27,-6 31-14,3 21-7,15 6 2,15 8-5,0-4-10,25-10-5,10-15-4,4-25-21,9-22-3,-9-28 15,4-18-18,-5-8 24,-12-30-1,-13-15 27,-13 1-2,0-2 8,-37 11 3,-23 8 14,3 16-14,-5 13-15,23 6-10,3 6-5,12 25-41,16 12-111,8-1-94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1.4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83 579 435,'-49'-29'2,"34"-2"23,-4 17 13,19 6-33,0 8 2,0 4 9,19 37-3,3 28 2,-6 20-10,-2 6-2,2 0-3,0-15-3,5-15-5,0-20-15,5-22-12,3-23-3,10-15 0,2-42-3,-1-14 22,-10-8 14,-10 1 4,-8 9 8,-3 14 24,-9 24 23,0 14-45,0 17 2,0 10 9,0 49-12,0 17-4,5 15-5,16-12-8,13-17-2,9-19-22,4-20-19,8-23-26,3-8-46,-1-48-43,-2-10 145,-13-7 32,-12-3 121,-17 7-50,-13 5-1,0 13 36,0 11 4,-13 23-74,3 13-45,1 6 14,0 44 5,-1 24-2,2 17-10,3 5-4,5-10-3,0-13-4,21-16 3,11-13-21,7-24 3,0-16-18,12-4-27,-4-45-2,-13-12 7,-6-13 28,-17-5-4,-9-2 22,2 9 41,-4 10 47,0 24-6,0 18-26,0 20-19,0 4 12,-2 33-12,2 21-9,0 10-10,0 16-6,0-8-1,7-10-13,5-14-51,10-10-95,-3-20-100</inkml:trace>
  <inkml:trace contextRef="#ctx0" brushRef="#br0" timeOffset="674">1286 78 520,'0'-53'13,"0"29"-97,-7 23 0,1 1-50</inkml:trace>
  <inkml:trace contextRef="#ctx0" brushRef="#br0" timeOffset="833">1538 629 512,'0'-13'59,"0"13"-58,0 0 26,0 34 7,6 16-20,-3 9-7,8 12-3,3 1-4,12-9-2,4-16-5,2-8-22,16-22-12,5-17 3,2-6 14,5-42 10,-7-10 14,-16-10 12,-17-9-2,-17-4 15,-3 5 38,0 18 4,-12 23-11,5 18-28,1 15-19,3 2-4,3 0-2,0 37 3,0 13-5,0 12-2,9 0-3,12 4-19,4-4-39,5-6-46,10-4-72,1-15-174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2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8 676,'0'-4'-24,"0"0"22,-4 4 21,2 0-55,-15 10-121,-1 15-135</inkml:trace>
  <inkml:trace contextRef="#ctx0" brushRef="#br0" timeOffset="136">84 702 429,'2'64'26,"0"2"26,-2-14 41,0 2-71,0-2-24,-10 2-33,-20-5-90,-6 7-211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0:26.5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988 1089 3,'-33'-25'80,"-10"8"-44,2 11 8,3 6 1,2 0-12,3 0-6,-8 12-15,-5 7-11,0 6-4,-5 8-5,-2 7 0,-5 7 0,0 9 5,2 4 2,10 4 6,7 4 2,4 7-5,3 8-2,5 10 0,-8 0 0,5 2 0,5-6-2,-7 0 1,13-6 4,5-4 5,2-5-2,10 1 6,2 0-4,0-1-1,0 5-4,17-4 1,10-5-1,10 0 1,-3 1 3,3-5-2,-3 0 1,2-4 5,-2 0 1,7-1-2,-2 5 0,12-4-4,0 0-5,-1 2-1,8-2 0,-3 2 0,3 3 0,-5-3 0,-1 0 1,-3 2 2,0 1 2,-8-1 2,4 0 3,6-2 0,2-4-4,7-4-1,5-4 2,6-4 5,7-5-8,5-6 1,0 1-2,2-11 1,14-5 1,0-5-6,9-7 3,5-5 0,0-4-1,11-1 0,0 0-2,12-6 2,2-17-5,3-3 4,-1-6 1,-9-7-1,1-2-1,-13-5 0,-3-3 1,-2-7 0,-1-6 0,-2-9 0,-3-8-1,-10-7-4,9-12 2,-6-7-2,-9-9 0,-9-4-4,-12-8 4,-6-5 0,-3-2-1,-4-3 3,-8-5 3,-11-2 0,-9-12-16,-14-5-6,-16-5 5,0-16-2,-27 4 5,-24 0 14,-14 5 3,-6 11 7,-10 14-1,-4 6-3,-14 13-5,-11 6-12,-5 6-11,-19 4-10,-8 4 1,-14 3 37,-13 9 3,-6 14-6,-7 13 26,-2 17-17,-5 17-6,5 23-6,18 12 0,5 10 1,9 38-2,12 14 2,11 17-1,5 14 0,14 6 1,12 7 1,9 0 1,9-1-1,12-3 0,4-7 3,12-10 9,5-15 3,13-10-14,4-8-5,6-13-26,9-10-64,3-8-168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3.0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21 155 456,'-13'-54'22,"13"15"-23,-4 8 9,4 10 10,24 11-6,11 7 17,11 8-8,7 42-13,-7 30 3,-16 29-6,-16 5-2,-14-3-1,0-10-2,0-22 0,-2-26 0,0-19-5,2-25-12,0-6 31,0-27-30,22-33-13,11-21 13,4-12 3,1-12 10,-8 5 6,0 7 8,0 16 17,-19 36 6,-3 20-8,-3 17-10,-3 4 15,2 29-3,1 31-3,-3 25-12,0 12-6,10 9-5,2-13-4,13-12-5,8-7-44,-1-20-23,19-15-63,7-26-182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3.5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0 595,'-9'8'-7,"9"-3"10,9-1 8,44 4 0,12-2-8,10-6-5,15 0-5,-7 0-59,-16 0-65,-19 0-80</inkml:trace>
  <inkml:trace contextRef="#ctx0" brushRef="#br0" timeOffset="135">100 226 477,'-56'17'49,"26"-9"-31,16-4 26,14 4-11,2 1-7,38-5-16,24 4-10,22-6-3,12-2-41,15 0-44,12-17-119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3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52 397,'11'-8'0,"35"-21"21,-16 14 56,11 15-19,-4 0-26,-2 23-6,-17 19-4,-13 15-4,-5 8-8,-11 1-8,-13-4-3,1-6-6,14-8-15,9-7-5,0-6-4,28-4 0,9-6 5,5 2 12,1-4-11,-13 2-14,-9 5 40,-17 0 4,-4-3 13,0 5 6,-25-11 0,-5-8 13,-9-5 2,-5-8-5,3 0-17,0-8-6,5-13-10,16-6-16,4 4-31,16 11-34,0 2-31,16-7-47</inkml:trace>
  <inkml:trace contextRef="#ctx0" brushRef="#br0" timeOffset="369">702 386 315,'0'0'32,"-7"0"-15,-21 14 50,10 13-32,-5 8-20,11 4-3,10 11 5,2-7-9,0 1 2,17-5-3,12-12-4,15-2 0,7-21 5,1-4 4,8-25-5,-11-10 0,-6-12 9,-20-3 6,-21-14-2,-2 4-2,-25-2-1,-23 14 8,-5 23-14,-5 14-9,15 11-9,4 17-10,11 21-27,3 12-54,18 7-72,7-7-157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44.6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120 22 562,'-2'-10'91,"2"2"-87,-5 3 46,5 5 0,0 0-48,0 0-33,0 0-63,0 3-63,0 15-128</inkml:trace>
  <inkml:trace contextRef="#ctx0" brushRef="#br0" timeOffset="143">94 703 425,'0'67'15,"0"-5"74,-13-11 7,6 8-68,-7 5-26,-4-10-19,2-3-76,-10-5-210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0.0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31 511 304,'-5'0'66,"-5"0"-110,1-39 57,3-23 20,6 10-28,0-6-3,9-4 3,9 0 15,0 6 20,-3 4-4,-9 19 1,-4 14-13,-2 3-10,0 16-2,3 4 15,4 33 0,7 25-7,-5 15-7,-3 12-9,0 2-4,-6 4-2,0-6-22,0-6-16,4-6-54,10-15-33,2-23-82</inkml:trace>
  <inkml:trace contextRef="#ctx0" brushRef="#br0" timeOffset="292">530 344 458,'14'-7'60,"-1"1"-62,6 4 11,29 2 10,12 0-14,18 12-6,6-3-38,12-3-66,5-6-90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0.5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466 0 388,'3'-4'115,"-3"4"-115,-7 23 15,-27 16 41,-4 15-33,-1 12-12,-2 17-7,9-7-2,0 1-3,2-4 0,0-13-7,2-17-17,3-14-1,4-19-9,-5-10-2,-4-20 5,1-25 29,8-12 9,15-3 11,6 9 12,0 9-6,15 11-5,17 19 8,7 12 1,14 12-2,-2 27-13,3 9-7,5-3-3,6 5-4,4-12-5,7-1-45,-3-21-65,3-16-113</inkml:trace>
  <inkml:trace contextRef="#ctx0" brushRef="#br0" timeOffset="437">1187 263 405,'-21'0'74,"19"0"-73,2 0 56,0 0 11,21 0-49,24 12-12,18-3-6,9 1-1,1-2-20,-7-8-51,-12 0-74,-16 0-65</inkml:trace>
  <inkml:trace contextRef="#ctx0" brushRef="#br0" timeOffset="616">1065 416 419,'-25'17'54,"18"-5"-89,7-3 63,2 1 34,35 4-38,18-5-21,14-7-5,14 0-20,-1-2-77,2 0-92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1.8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1014 213 182,'5'-40'7,"11"15"21,-16-8 49,-3-2-16,-34 10-5,-12-8-11,-11 15 1,-6 14-27,0 4-15,16 25 6,1 20-3,21 19-4,19 7-2,9-10-5,12 2-5,24-16 2,13-20-2,4-12 1,9-15-3,-2-19-19,0-12 11,-15-10 14,-8-3 10,-18 9 3,-17 0 32,-2 10 3,0 13-35,0 12 3,0 6 1,0 33-4,0 25-1,-4 11 1,4 1-3,0 1 1,0-15-5,0-25-3,0-4-7,0-18-66,0-15-114</inkml:trace>
  <inkml:trace contextRef="#ctx0" brushRef="#br0" timeOffset="676">105 51 285,'-17'0'3,"-26"46"32,22 22 18,6 3-17,10 13-8,5 8-4,7-2-11,23-5-2,6-22 17,8-22-16,2-22-5,3-19-3,-4-6 10,-8-32-6,-12-12-1,-10-12-1,-11-12-3,-4-13-2,0 0-1,-16 0 2,-12 15 12,0 30-12,13 13-4,0 29-23,0 4-13,6 34-47,3 24-74</inkml:trace>
  <inkml:trace contextRef="#ctx0" brushRef="#br0" timeOffset="989">642 856 589,'9'7'11,"-7"7"13,-2-14 39,0 3-46,0 1-42,0-4-50,0 0-93</inkml:trace>
  <inkml:trace contextRef="#ctx0" brushRef="#br0" timeOffset="1281">1417 152 359,'0'-1'49,"-9"-7"-49,-3 8 17,-10 0 38,-2 26-27,3 20 3,3 18-9,16 17-7,2-7-1,11-6-12,28-16 0,3-8 2,2-22 3,9-11-6,-5-11 2,2-15-1,-11-24-1,-4-12-1,-12-16 2,-19 3 2,-4-8-2,-27-1-4,-19 15 7,-11 13-1,-8 16-18,-4 24-33,7 7-61,-5 35-123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6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0 409 429,'21'-14'136,"-1"-4"-131,-10 13 9,-10 5 12,0 0-24,0 0-41,4 0-59,-1 11-23,3 7-119</inkml:trace>
  <inkml:trace contextRef="#ctx0" brushRef="#br0" timeOffset="160">207 944 172,'0'66'232,"0"-12"-219,0-5 80,0 3-31,0 6-51,-14-4-11,7 9-6,-2-14-42,7-3-85,2-11-108</inkml:trace>
  <inkml:trace contextRef="#ctx0" brushRef="#br0" timeOffset="360">599 354 525,'0'0'0,"-10"0"-1,-1 39 30,6 19-4,-1 27-13,6 6-5,0 2 0,0-12-4,13-13-4,6-10-5,1-18-2,-6-12-23,-9-23 18,-3-5-1,-2-14-35,-5-15 32,-16-13 22,-13-20-9,0-13-8,-5-20 12,-12-15 0,0-10 1,3-2 26,18 12 18,13 23-9,17 32-6,0 19-8,17 14 0,31 9-10,22 7-6,24 6-1,19 0-6,9 4-5,7 17-45,-5-1-43,-9 3-107</inkml:trace>
  <inkml:trace contextRef="#ctx0" brushRef="#br0" timeOffset="751">1078 462 529,'-15'4'-18,"15"14"43,15-12 26,21 11-26,18-2-19,8-7-7,9-2-6,-5-6-61,-6 6-69,-25 0-100</inkml:trace>
  <inkml:trace contextRef="#ctx0" brushRef="#br0" timeOffset="901">1104 772 474,'-13'4'-4,"11"0"24,2-4 30,15 0-31,36 0-17,12 0-5,15 0 1,4-4-43,-3-4-81,2-1-54</inkml:trace>
  <inkml:trace contextRef="#ctx0" brushRef="#br0" timeOffset="1075">1748 480 347,'8'-18'13,"27"-1"12,-19 15 49,11 4-26,-4 0-13,-2 8-18,0 17 0,-14 8 12,-7 2-20,0 7-1,-16-1-1,-21 5 3,-6-1 5,5-4 5,8-1-5,6-11-7,9 4-4,6-13-1,9-1-3,0-2-2,16-11 0,19 7-14,15-7-30,12-6-51,13 0-64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6:57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0 438 465,'5'6'19,"-3"1"17,-2-7 56,0 0-70,0 1-23,0-1-9,0 0-36,2 0-104,2 7-133</inkml:trace>
  <inkml:trace contextRef="#ctx0" brushRef="#br0" timeOffset="179">114 169 350,'-2'0'61,"0"-2"-59,-3 2 71,5 6-15,0 25-37,12 9-3,15 7-5,5 3-2,2-1 3,-5-11-1,4 5 0,-11-4-8,3 3 0,-10-5-2,-11-16-1,-1-5 4,-3-11-3,-3 1-11,-22-6-21,-10 0-14,-1-9-53,-4-17-71,1-3-82</inkml:trace>
  <inkml:trace contextRef="#ctx0" brushRef="#br0" timeOffset="421">195 42 352,'15'-6'117,"41"-18"-81,-24 19 56,15 1-35,11 4-42,-7 0-11,-4 0-5,0 0-40,-11 0-87,-3 6-179</inkml:trace>
  <inkml:trace contextRef="#ctx0" brushRef="#br0" timeOffset="695">606 264 198,'6'-4'130,"8"-15"-127,-8 19 35,-6 0 22,0 27-32,0 19-15,0 10-6,-4 6-7,2-6-1,2-9-6,0-9-7,12-9-14,5-19 9,9-10 0,2-2-11,4-42-2,-7 1 33,-4-11 2,-7-2 7,-8 10 18,-3 9 12,-3 6 1,0 17-25,0 14-13,0 0 9,0 35-3,0 12-7,0 7-2,0-2-3,18-2-7,10-9-2,7-18-15,6-11 13,3-12-28,-3-14 12,-7-21 30,-8-5 5,-7-5 8,-15 1 6,-4 3 10,0 2 4,0 12 16,0 16-39,-4 11 2,4 0 10,0 29-9,0 17-8,0 14-2,0-4 0,0-4-7,20-7-7,7-14 11,6-12 1,-3-13-8,-1-6-1,-1-8 1,-7-24 10,-7-13-1,-9 2 2,-5-11 6,0 4 4,0 9 8,0 8 1,0 16-8,0 13-12,0 4 6,0 12 23,2 22-17,3 11-8,1 11-7,1 0-2,0 0-6,3-3-28,1-15-55,0-13-54,10-23-115</inkml:trace>
  <inkml:trace contextRef="#ctx0" brushRef="#br0" timeOffset="1500">1646 347 345,'13'4'66,"1"23"-41,-11 2 69,-3 12-54,0 11-22,0 2-7,0 6-8,0-10-4,13-13-5,1-8-2,4-13 1,5-9 4,-2-7-8,-3-8 0,3-28 7,-4-16-1,-8-2 1,-5-8 1,-4 1 7,0 15 14,0 8 6,0 22-9,0 14-2,0 2 13,0 10 0,0 25-15,0 17-9,0-2-3,0 4-7,9-9-30,8-12-24,6-12-40,9-15-101</inkml:trace>
  <inkml:trace contextRef="#ctx0" brushRef="#br0" timeOffset="1911">2138 639 341,'0'0'142,"0"8"-130,0-2 23,0-6-22,0 0-87,0 0-275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4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667 63 272,'-11'-32'36,"-21"10"-33,-15 22 3,-4 10 10,25 35-1,5 22 4,2 14 10,-1 6-2,-8-1 4,3-7-9,-5-11-7,-2-8-8,2-16-3,-12-13 3,-4-12-3,5-11-1,-1-8-3,7 0 7,3-31-9,2-12 3,12-14 10,11 0 1,7 3 7,2 10-3,38 13 0,10 9 4,24 11-3,8 11-1,8 0-9,12 15-2,-8 3-6,3 1-3,-10-1-37,-7 3-35,-3 4-62,-4-8-107</inkml:trace>
  <inkml:trace contextRef="#ctx0" brushRef="#br0" timeOffset="373">1346 270 370,'-20'-9'121,"13"3"-121,7 0 43,20 4 17,36 2-38,15-2-14,12-1-8,9-2 0,-9 0-4,-8 5-39,-17 0-48,-18 0-87</inkml:trace>
  <inkml:trace contextRef="#ctx0" brushRef="#br0" timeOffset="532">1461 435 365,'-50'15'28,"25"-13"48,10-2-3,15 0-51,3 0-11,34 2-2,18-2-6,21 0-4,7 0-32,4-9-72,3-3-90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0:59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 0 235,'-8'15'9,"-12"10"-8,-3 6 44,-5 7 0,-13 9-9,1 9-8,24-17 9,7-4 5,4 5-9,5 5-5,0 7-15,0 4-4,8 6-5,10-2-2,9-6-2,5-6-1,10-11-4,2-12-14,2-11-20,2-14-59,10 0-63</inkml:trace>
  <inkml:trace contextRef="#ctx0" brushRef="#br0" timeOffset="605">911 227 146,'0'-4'19,"0"-3"-9,0 1 43,0-2-7,0 1-26,-7 1 9,-4 2 7,-10 2-25,0 2-6,-11 0-2,-5 12 5,-6 13 3,6 4-4,7 0 5,5-2-5,11-4-1,5-2 0,9-1 7,0-3-1,0 1-7,25 1-4,12-8 1,0 1-1,11-8-1,2 0 4,-5 5-7,2-1 2,-7 8 1,-8 3 0,-6 8-4,-13 4 3,-6-2 4,-3 4 5,-4-4 7,0 0-5,-15-2 6,-13-4-4,-6-3 6,-3-7 4,-5-7-1,-6-6-3,2 0-5,-10-17-6,11-10-2,-2-6-3,8 8-2,14 3-3,2 7-18,7 7-28,5 4-67,8 4-68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0:28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869 499 224,'-60'0'0,"-5"10"0,3 32 3,7 11 4,4 22 7,5 14 5,7-29-2,9 4 4,7-2 0,5 9-9,6 4-6,5 10 0,7 8 5,0 8-4,0 13-2,0 4 0,0 2 0,0 10-3,-5-4 5,-6-1 3,2-3 7,7-8-9,2 0-4,0 0-3,2 0 2,18-3 1,8-3 0,9-6 0,2-3-1,7-2 0,0-3-1,10-1 0,-4-7-3,18 2 3,-6-1 0,12-5 2,18 3-2,6-4-1,5-2-1,4-7 0,-11-5-1,3-8-3,1-7 6,4-8-2,5-9-1,6-10 1,9-9 2,3-7-1,0-7 1,-3-2 4,6 0 3,6-9-7,0-11-2,7-12 2,0-5 1,4-12-2,6-16-2,4-11 0,2-17 0,-7-11 0,5-8 1,-14-8 1,-9-2-1,-12 0 1,-16-7 0,-4 3-2,-19-4 1,-7-5-2,-16-8-7,-15-2-9,-17-10-7,-21-15 8,-9-7 9,-15-12 9,-26-4 14,-5-2 12,-13 13-3,-13 6-11,-16 17 5,-19 10-13,-27 6-5,-27 17-6,-19 3-3,-15 12 6,-19 15-7,-6 20-12,-5 9 2,-10 20-2,-9 14 3,-21 16-3,-11 17 6,-15 0 9,2 29 13,9 15-1,27 12 5,22 16-10,22 23-9,16 28-15,15 22-43,8 22-4,15 9-17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5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92 245 119,'-14'0'194,"-35"25"-210,34 12 23,4 13 30,11 11-7,0 8-1,22 5 1,16-1-11,3-11-1,2-12-7,1-19-10,6-19 4,-3-12 22,-1-2 2,-7-35-14,2-17-1,-11-10 7,-13-13 9,-13-5 1,-4-3-9,-25-3-10,-26 12 1,3 12-2,4 22-10,7 26-8,21 10-15,-2 6-48,-1 22-23,3 28-88</inkml:trace>
  <inkml:trace contextRef="#ctx0" brushRef="#br0" timeOffset="321">808 591 372,'4'14'146,"31"1"-146,-35-5 11,0 0-3,0 7-68,-3-1-201</inkml:trace>
  <inkml:trace contextRef="#ctx0" brushRef="#br0" timeOffset="584">1158 42 399,'11'-8'13,"-6"-26"-6,-5 34 40,4 0 5,15 38-3,-3 30-14,-4 21-14,-6 11-6,3 5-11,1-6-6,6-7-4,5-14-32,2-18-25,-1-21-40,6-20-33</inkml:trace>
  <inkml:trace contextRef="#ctx0" brushRef="#br0" timeOffset="771">1597 226 363,'0'-23'114,"3"17"-114,-3 6 19,0 6 36,0 40-32,0 14-1,0 15-5,18-1-7,14-5-3,3-18-7,8-8 6,4-19-5,1-19 6,5-5-2,-9-30-4,-3-22 0,-13-17 3,-19-7 1,-9-7 1,-5-2-2,-34 3 5,-2 9 16,-5 21-15,-3 23-13,12 21-11,5 8-36,2 27-27,9 20-123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6.7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37 640,'2'-30'54,"-2"27"-52,0-1 37,0 4-20,0 0-50,0 0-84,-2 0-146</inkml:trace>
  <inkml:trace contextRef="#ctx0" brushRef="#br0" timeOffset="142">60 627 443,'4'21'2,"0"54"82,-4-32-11,0 7-64,-10 4-10,-4-2-31,0-5-80,-4 3-158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7.1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525 141 464,'-41'-65'10,"15"22"-3,-2 16 45,22 21-39,-1 6-7,-1 12-2,-3 38-1,-3 27 0,-8 20 0,-4 9-3,-6-7 0,0-8-9,-8-18-7,6-20 11,4-21 0,-3-26 3,11-6-8,-3-34 10,1-17 5,16-3 8,8 2 7,0 9 1,15 14-4,32 17 9,19 12 0,17 5-6,12 31-4,1 7-11,5 3 1,5-9-6,2-6 0,-2-18-4,-9-13-44,-16-7-72,-27-22-159</inkml:trace>
  <inkml:trace contextRef="#ctx0" brushRef="#br0" timeOffset="375">21 924 107,'-12'26'423,"-1"-7"-441,19-15 45,45-4 24,48 5-20,25-5-20,26 0-9,11-7-4,-7-5-61,-32 10-147</inkml:trace>
  <inkml:trace contextRef="#ctx0" brushRef="#br0" timeOffset="570">661 1263 245,'9'0'191,"51"0"-169,-15-2 66,4 2-54,6 0-15,-18 23-8,-14 1 0,-14 5 6,-9 7-5,-9 5-2,-33 0-5,-5 1-1,-13 0 1,4-12 2,7-1 9,25-10-12,10-6-3,14-3 1,0 0 4,18 2-7,26-1-9,22-1-10,9-10-23,4 0-23,11-4-35,6-18-46,2-7-172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8.1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34 496,'-29'-9'46,"17"1"-60,5 4 55,7 4 1,16 0-35,32 0-4,21 0-2,12 0-3,-2 0-18,-15 0-35,-16 4-64,-18 15-47,-28 6-93</inkml:trace>
  <inkml:trace contextRef="#ctx0" brushRef="#br0" timeOffset="152">108 259 257,'-44'13'126,"19"-9"-91,9-2 34,14-2-8,2 0-47,5 4-1,33 5-9,20 1-4,13-4-6,10-6-77,11 0-40,9 0-99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18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70 335 384,'-25'15'-1,"4"28"-3,1-5 17,17 8 25,3 3-11,7 5-19,30-10-5,4-14 3,8-9 1,1-19-1,6-2 5,-8-23-4,-2-20 3,-3-7 5,-15-4-1,-17-1-2,-11 3 1,-4 2-3,-33-2-2,-14 15-3,-6 18 1,-10 13-7,15 6 0,1 27-34,16 10-48,14 19-61</inkml:trace>
  <inkml:trace contextRef="#ctx0" brushRef="#br0" timeOffset="315">899 743 505,'34'3'3,"-32"21"1,-2-19 14,2 3-25,-2 2-87,0-8-210</inkml:trace>
  <inkml:trace contextRef="#ctx0" brushRef="#br0" timeOffset="532">1396 317 465,'-27'0'-19,"1"0"8,7 17 23,13 24-5,3 9-1,3 2 4,7-1-4,23-3-5,7-9-5,7-14-1,6-13 10,-4-12-5,-2 0-4,-2-20 9,-14-16-2,-6-11 10,-3-3 8,-15-10 10,-4 4-8,0 4 6,-23 9 4,1 18-6,-6 8-16,2 12-11,-4 5-1,0 9-23,1 25-45,1 13-56,12 3-88</inkml:trace>
  <inkml:trace contextRef="#ctx0" brushRef="#br0" timeOffset="893">2310 199 292,'0'-4'219,"0"-2"-219,0-3 1,0 7 9,0 2 8,5 25 3,20 14-11,9 7 4,3 8 1,6-13-9,6 1-5,-8-7-1,3-10 1,-16 1-2,-12-7 2,-9-4 2,-7-1 5,0-3-4,-23 5 0,-9 5 0,-19-3 1,2 1-3,-3-6-2,3-13-1,6 0-9,5 0-26,12-19-30,5-12-63,4-17-60</inkml:trace>
  <inkml:trace contextRef="#ctx0" brushRef="#br0" timeOffset="1178">2413 89 327,'30'-14'44,"-2"-3"29,-3 6 32,3-1-43,11 0-20,4 6-5,2-2-13,3 1-19,-13 7-4,-3 0-2,-4 0-12,-4 0-23,-1 0-23,-8 7-21,0-6-47,-8 3-23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20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41 214,'22'-8'44,"57"-17"6,-15 19 1,5 6-8,-14 14-10,-14 19-9,-24 17 15,-17 16-11,-2 15-11,-45 12-1,-15 3 0,-7-3-1,3-11-6,10-16-3,15-11-4,7-8-1,20-14-5,9 2-8,5-7 11,21-2 1,29 1-6,18-4-2,7-10 2,11-13-12,6 0-17,2-19-42,-9-14-47,-16 1-132</inkml:trace>
  <inkml:trace contextRef="#ctx0" brushRef="#br0" timeOffset="314">44 457 430,'-40'-4'35,"36"2"-37,4-4 53,4 1 4,54 1-34,31-6-7,27 2-9,21-4-6,4 1-6,-5-1-83,-2-3-94</inkml:trace>
  <inkml:trace contextRef="#ctx0" brushRef="#br0" timeOffset="623">1427 975 297,'0'0'13,"-30"0"44,-11 0 22,-13 0-16,3 21-32,1 18-10,18 4-9,11 11-5,21 0-1,0 2 2,21-8-8,23-7-8,9-18 7,0-13-14,7-10 14,-8-4 2,1-33 0,-18-13 2,-8-8 0,-12-8 7,-15 3 2,0 6 0,-19 1-2,-20 12 1,-5 9-10,5 24-2,7 11-31,6 0-38,15 38-79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21.5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0 438 288,'0'2'247,"11"17"-260,-11-13 16,0-6-11,0 2-142</inkml:trace>
  <inkml:trace contextRef="#ctx0" brushRef="#br0" timeOffset="263">437 136 291,'-14'-5'33,"-7"-8"-9,3 13 27,-3 0-12,-4 20-11,2 21-3,6 1-13,10 7 2,7 3 0,5-6-4,25-7-11,19-10-4,2-14-1,8-15 5,1-7-1,0-32-8,-12-4 6,-4-15 2,-14 8 6,-23-10 4,-7 2 6,-7 8 4,-30 5 12,-2 20-18,0 13-10,0 12 0,6 0-5,11 26-38,3 16-42,19-3-84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22.1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97 493,'-9'-17'15,"-4"15"-20,-4-4 23,17 6-16,0 0 4,11 14 13,27 22-1,7 7-5,6 0 2,-7 5-3,-6-12-5,0 1-4,-13-10 1,-7-7 3,-9-1 4,-3-7 15,-6 0-7,0-3-9,-6-1-5,-21-1 0,-6 3-4,-10-4 1,0-2-4,-4-4-26,-4 0-30,6 0-55,-6-19-80</inkml:trace>
  <inkml:trace contextRef="#ctx0" brushRef="#br0" timeOffset="285">62 14 422,'23'-4'18,"3"4"57,1-9-10,23 9-40,3 0-16,7 0-9,0 0-8,5 0-67,-1 0-81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22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0 434,'-7'0'26,"7"10"-30,0-10 74,7 2-28,23 4-22,5-4-16,12 3-2,4-1-2,-9-2-15,0 4-53,-19 0-62,-8 0-107</inkml:trace>
  <inkml:trace contextRef="#ctx0" brushRef="#br0" timeOffset="167">24 213 369,'-18'11'20,"12"-10"-12,6-1 71,10 0-40,18 0-32,13 0-7,8 0 0,-1 0-4,5 0-77,0 0 1,7 0-140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58.8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0 721 317,'0'4'37,"0"14"-28,0-11 46,0-7 25,0 0-47,0 0-12,0-8-1,0-25-5,0-19-5,7-13-6,-1-9-1,-1-13-3,-3-8-2,2-5 2,2 7 0,-2 21 3,1 28-4,-3 19 1,0 23 4,1 2 9,3 13 7,9 45 4,-4 24-7,-7 22-6,-2 14-10,-2-4-1,0 0-7,0-8-31,0-7-43,0-12-80,0-13-125</inkml:trace>
  <inkml:trace contextRef="#ctx0" brushRef="#br0" timeOffset="338">453 917 602,'3'0'-13,"6"0"-11,-9 0 26,0 0-139,0 0-286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3:59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51 202 249,'-10'0'68,"-6"0"-39,2 0 42,3-3-26,8-1-31,3 4-5,0 0 14,16 0-2,26 0-6,14 0-2,8 3-1,9 1-4,10-3 4,5 3-6,4-4 1,-5 0-5,-11 0-2,-12-5 0,-11 1-10,-8 1-33,-13 1-29,-10 2-29,-8 0-46,-7 0-54</inkml:trace>
  <inkml:trace contextRef="#ctx0" brushRef="#br0" timeOffset="390">907 3 111,'-11'0'214,"1"0"-190,1 0 49,9 0-6,-2 0-51,2-3-16,0 3 3,0 0 7,15 9-6,15 12-3,4-1-3,9 1 3,0 1-3,3-2 4,0-2-1,-4-1-1,-5-3 0,-16 7 2,-8-1 2,-13 9-4,-16 3 4,-26 1-1,-3 2 1,-6-6 4,4-4-4,6-9-4,7-1-12,6-9-44,9 0-80,8-4-181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7:59.3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314 113 452,'-35'-50'32,"-18"21"-14,10 21 15,9 8 0,-6 6-23,-1 35-5,4 32-2,18 26-2,13 17 0,6 15-2,4-5-2,24-10-7,4-25-10,2-23 16,5-26-4,-3-28 9,-4-14 2,-2 0 0,-15-18-3,-10-15 6,-5-3-3,-18 9 22,-24 9 6,-6 9-9,2 9-9,9 0-10,14 0-5,16 9-51,7-3-94,0 0-43</inkml:trace>
  <inkml:trace contextRef="#ctx0" brushRef="#br0" timeOffset="336">618 284 483,'0'-5'42,"0"5"-38,0 0 67,0 12-22,0 21-33,6 10 0,18 9 1,6 4-5,11 0 2,5 0-9,10-9-2,-1-1-2,-9-9 1,0-2-2,-18-2 1,-10-3 1,-12-5 2,-6-3 6,-2 9-5,-20-4-2,-18-2-3,-3 8 0,-4-14-5,-5-13-13,-4-6-34,6 0-14,4-23-39,8-26-135</inkml:trace>
  <inkml:trace contextRef="#ctx0" brushRef="#br0" timeOffset="632">705 44 578,'17'-18'16,"-2"7"11,4 9 49,22-4-40,13 2-23,5 2-11,8 2-5,-5 0-66,-2 0-97,-5 0-337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8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226 665 509,'6'-16'52,"-2"10"-64,-4 6 53,0 12 13,-2 28-30,-28 14 1,-14 12-2,0 12-5,2 3-10,8-6-2,14-5-4,12-8-3,8-12 0,2-9 0,40-10-7,11-8-9,16-13-22,26-10-10,12 0-55,25-22-45,1-3-98</inkml:trace>
  <inkml:trace contextRef="#ctx0" brushRef="#br0" timeOffset="999">1055 5 182,'7'0'236,"39"0"-222,14 0 80,20 0-37,24 0-36,6 0-14,-3 0-7,-6 6-6,-16 7-76,-12 1-116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3.3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0 869 368,'0'-27'82,"0"-14"-94,13-7 18,24 1 17,16 19-6,9 16-8,5 12-5,-1 0 12,-6 35 8,-14 21-7,-11 15 0,-16 5-5,-19 7-4,0-5-4,-24-3 0,-12-11-1,15-14-1,2-16-4,8-16-1,6-14-11,5-4-15,0 0-23,0-35-17,28-23 21,2-17 24,7-3 13,-3-1 24,-4 8 19,-2 18 23,-10 13 4,-6 20-3,-12 14-23,0 6-16,0 0-7,0 6 6,0 27-6,-3 12 0,3 5-5,0 4-3,9-4-1,15-5-5,5-3-9,8-7-26,3-11-19,5-5-40,-3-14-36,-5-5-103</inkml:trace>
  <inkml:trace contextRef="#ctx0" brushRef="#br0" timeOffset="450">400 931 430,'-32'2'170,"13"12"-176,15-14 13,4 0 36,0 0-32,16 0-5,23 3-6,23-3-4,14 0-7,2 0-67,-7-12-70,-9-12-106</inkml:trace>
  <inkml:trace contextRef="#ctx0" brushRef="#br0" timeOffset="661">15 35 520,'-13'-19'6,"13"6"-11,0 12 23,30 1 26,34 0-11,24 0-17,19 0-12,6 6-6,-2 4-5,-12 7-62,-7 3-92,-11 9-226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4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 12 467,'-41'0'43,"26"0"19,2-6 9,13 4-39,0 2-33,5 0 7,46 0-6,22-2-5,27 0-43,7 2-74,2 0-102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4.6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0 690 169,'17'-39'257,"9"6"-260,10 10 34,-8 6 28,7 7-26,3 10-10,-14 4-12,-1 25 6,-10 15-1,-13 10-5,0 6 2,-34 6-1,-3 0 1,1-8 0,6-11-2,11-7-10,12-7-1,7-4-4,0 4 1,9 0-9,14 1-17,10-8-9,11-5-5,-7-9-27,6-12-40,8 0 21</inkml:trace>
  <inkml:trace contextRef="#ctx0" brushRef="#br0" timeOffset="291">13 931 569,'-7'0'25,"5"0"-68,2 0 61,2 4-7,39 0-8,21 0-7,26-4-26,4 0-14,7 0-68,-7-8-153</inkml:trace>
  <inkml:trace contextRef="#ctx0" brushRef="#br0" timeOffset="455">1003 773 465,'5'-4'33,"-5"4"-31,0 0 33,0 8-6,0 29-17,-13 26-5,-7 11-5,-10 5-2,7-3 1,4-18-1,2-14-6,2-15 3,-12-19 0,-6-10-6,6-2 19,-1-33 3,8-11-2,8-1 14,10 5-10,2 13-6,4 11 0,24 10 3,7 8-4,17 0-1,8 0-2,10 20-5,-3 1 0,10-2-2,-3-5-6,2-10-34,3-4-54,-13 0-100</inkml:trace>
  <inkml:trace contextRef="#ctx0" brushRef="#br0" timeOffset="815">648 1440 607,'-11'6'-27,"11"11"8,2-17 64,61 1-36,14-1-8,34 0 0,15-5-2,13-8-5,-10 5-64,-12 4-142</inkml:trace>
  <inkml:trace contextRef="#ctx0" brushRef="#br0" timeOffset="996">1334 1626 449,'0'-14'-1,"27"-5"12,6 11 35,9 4-16,-1 4-25,-16 0 1,-8 0 20,-17 16-8,0 11-11,-17 16 3,-26 9-3,-6-4 4,3-2 1,9-13-4,12-11 1,16-7-3,9-9 7,0 4-7,21-1-6,20-1-13,16-1-16,14-7-30,15-5 2,6-24-84,10-10-84</inkml:trace>
  <inkml:trace contextRef="#ctx0" brushRef="#br0" timeOffset="1332">2105 891 486,'-4'0'67,"-6"0"-84,10 0 32,0 0 17,28 15-25,16 16-7,6 6 0,8 2-2,-10-2-25,3-5-27,-10-5-68,-13-9-73</inkml:trace>
  <inkml:trace contextRef="#ctx0" brushRef="#br0" timeOffset="1515">2375 866 447,'-5'0'109,"5"11"-110,-14 11 23,-4 14 19,-7 11-35,-13 9-7,2-2-23,8-4-49,8-9-104</inkml:trace>
  <inkml:trace contextRef="#ctx0" brushRef="#br0" timeOffset="1739">3498 162 521,'-14'-10'0,"-2"10"-3,-9 0 36,14 33-5,-2 21-13,2 16-12,9 9 0,2 2-4,0-9 1,0-6 0,0-10-1,0-14-12,-2-15-1,-10-17 0,-6-10-7,-5 0-10,-3-21 25,-6-20 2,0-19 6,-5-19 0,3-20 4,-8-13 7,5 2 21,14 17 24,5 27-28,18 29-9,9 22 14,34 9-12,34 6-11,19 0-10,20 2-1,14 12-3,13-7-9,12-7-69,-8 0-43,-9-25-179</inkml:trace>
  <inkml:trace contextRef="#ctx0" brushRef="#br0" timeOffset="2173">2918 1206 426,'-8'4'166,"-12"14"-189,36-18 28,56 0 17,36 0-11,28 0-7,27 0-5,12-1-1,-5 1-26,-23 0-85,-27 4-62</inkml:trace>
  <inkml:trace contextRef="#ctx0" brushRef="#br0" timeOffset="2421">3120 1777 385,'0'-12'20,"0"-23"22,14 18 34,2 11-44,7 6-17,1 14 5,1 38-4,-1 18-12,4 11 0,-11 11-1,-4-6 1,4-7-3,-8-11-2,3-18 0,-3-19-3,-5-20-8,1-11 2,-5-3-23,6-44 10,9-21 16,-2-30-1,8-18-5,-8-8 10,8-4 10,5 10 20,4 28 8,-2 34 0,-7 27-17,-4 24 0,18 5-12,9 4-4,16 22-2,11 6-14,8-1-22,1-15-47,-2-11-129</inkml:trace>
  <inkml:trace contextRef="#ctx0" brushRef="#br0" timeOffset="2833">3862 1966 312,'-12'0'196,"12"-23"-190,0 0 28,5 2 25,27 1-39,3 11-3,6 9-9,-5 3 0,-3 38 8,-10 15-10,-12 19-5,-3 3-3,-4-3-7,1-13-2,1-21-21,1-20-12,3-21 5,5-15-39,0-40 2,8-26 31,-5-19 9,-2-10 5,0 1 71,1 20 36,-2 22 23,2 28-27,-13 31-29,-2 8-6,-2 6 0,0 39-11,3 20-12,-1 16-7,2 4-7,11-13-2,5-12-9,17-14-54,4-25-30,17-21-140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7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363 0 383,'0'0'129,"15"0"-128,-17 39 37,-51 11 26,-4 20-32,-17 3-8,1 1-2,20-1-8,14-11-4,13-12-7,26-9-1,9-6-6,49-6 1,34-6-8,28-19-19,18-4-48,16-8-25,3-17-170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8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3376 372,'0'12'-7,"-2"39"21,2-51 42,21-8-15,20-43-28,6-34-3,1-21-10,2-32-1,-1-28-11,6-31 7,5-29-13,-7-24 17,-7-16-4,-11 0 7,-10 2 3,-5 12 9,1 10 8,-2 28-8,1 39-10,-8 46 8,-5 50 17,-7 40-5,0 33-22,0 24-1,0 69 1,0 50-2,0 33 0,0-3 1,25-25-3,21-45-5,5-42-4,6-36 13,3-19-2,7-44-34,4-38-7,1-32 9,-6-25 20,-18-10-1,-18-6 12,-13-4 8,-15 12 14,-2 41 61,0 44-36,0 43-41,-2 23 3,2 56 15,0 34-6,0 24-11,9 6-3,14-6-7,16-19-11,18-20-37,12-21-89,14-25-120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09.2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66 394 334,'-32'-65'12,"7"2"34,16-6 12,9 5-25,4 12-14,33 11-13,7 16-6,11 21 1,5 4 6,2 35 6,-2 19 2,-7 14 6,-14 9-2,-12 3-8,-19-3-2,-8-4 2,0-16-6,-14-13 0,-7-17-3,3-21-7,1-6-17,4-16-12,4-34-2,9-18-13,0-17-28,24-9 41,16 5 31,-8 9 15,5 21 26,-14 18 21,-14 18-5,-7 19-19,-2 4 15,0 23-17,0 27-1,-4 26-6,-5 7-10,5 6-2,4-4-8,0-12-4,24-9-4,10-14-8,2-13-24,9-17-8,0-13-43,2-7-94</inkml:trace>
  <inkml:trace contextRef="#ctx0" brushRef="#br0" timeOffset="451">99 354 557,'-26'7'30,"26"17"-74,2-19 63,49-5 14,18 0-27,16 0-7,12 0-2,3-6-29,-12-19-68,-18-9-114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0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176 314 431,'-9'-10'50,"2"-18"-33,-9 23 42,16 5-25,0 0-13,0 30 7,0 20-19,6 17-7,4 7-2,-3-2-5,0-3-36,-3-11-42,-2-10-80,-2-14-92</inkml:trace>
  <inkml:trace contextRef="#ctx0" brushRef="#br0" timeOffset="193">6 490 485,'-5'-17'65,"5"7"-61,0 4 46,25 2-8,28-3-27,18-1-11,19-2-6,14 0-14,-7-3-58,-7 1-56,-17-5-89</inkml:trace>
  <inkml:trace contextRef="#ctx0" brushRef="#br0" timeOffset="344">751 55 145,'21'-25'232,"7"9"-223,9 5 49,4 9 11,14 2-36,-2 0-7,-5 27-4,-6 9-3,-22 9 0,-16 13-3,-4 8-1,-30 9 0,-19-3-2,8-6 3,3-12-6,8-10-5,15-13-3,8-6-4,7-7-4,0-3-21,16-1-20,18-6-23,15-8-23,11 0-196</inkml:trace>
  <inkml:trace contextRef="#ctx0" brushRef="#br0" timeOffset="633">650 407 437,'-16'0'142,"16"0"-185,19 0 51,49-14 1,20 1-9,15-1-8,13 1-41,10 3-2,-4 4-26,-7 2-110</inkml:trace>
  <inkml:trace contextRef="#ctx0" brushRef="#br0" timeOffset="817">1824 312 399,'-20'-2'6,"-10"2"1,-7 25 70,-5 14-41,5 10-19,1 6-10,1 4-1,10 0-5,-3-4 0,5-7-4,-3-13-6,4-12 4,3-15-4,3-8-9,5-10 18,2-25-5,9-9 10,0-2 13,0 8 9,20 10-6,5 14-3,15 14-2,1 0-6,5 19-3,14 14-5,7 0-2,4-6 0,8-9-11,-10-9-66,-9-9-118</inkml:trace>
  <inkml:trace contextRef="#ctx0" brushRef="#br0" timeOffset="1178">1076 1074 479,'20'0'23,"70"6"-14,-9-6 0,28-11 12,5-7-13,-3-3-9,-5 7-16,-16-1-125,-21 7-231</inkml:trace>
  <inkml:trace contextRef="#ctx0" brushRef="#br0" timeOffset="1357">1679 1161 331,'16'0'19,"42"0"3,-31 0 35,1 6-26,-7 9-10,-21 5-2,0 11-8,-32 11 14,-17 5 1,-11 3 3,12-4-6,9-7-3,13-8-8,20-6 3,6-5-6,2-7-11,34-5-11,13-8-35,18 0-37,9-22-84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1.9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17 734 526,'-13'-8'31,"13"6"-52,0 2 39,0 0 18,32 29-26,9 8-6,13 9-3,1-3-2,3 1-12,-11-9-48,-7-4-64,-10-8-77</inkml:trace>
  <inkml:trace contextRef="#ctx0" brushRef="#br0" timeOffset="179">315 774 218,'-21'0'267,"-7"6"-264,-7 21 38,-8 2 10,-1 12-41,1 9-8,8-2-3,3-3-23,11-3-80,8-9-148</inkml:trace>
  <inkml:trace contextRef="#ctx0" brushRef="#br0" timeOffset="412">1132 204 445,'0'0'30,"0"11"-61,0 18 73,0 16 9,2 17-27,11 13-16,6 0-6,-4-3-2,-9-8 0,-3-8-3,-3-16-27,0-14 2,-3-13 6,-29-9-14,-2-4 25,-8-4-19,-4-31 23,10-13 8,-2-14 3,1-19 6,10-10-9,-1-10 2,6-3 19,5 19 22,17 23-4,0 22-2,21 15 1,20 16-8,10 4-8,11 3-18,11 2-4,8 0-3,9 0-9,9-2-46,4-8-26,6 0-92</inkml:trace>
  <inkml:trace contextRef="#ctx0" brushRef="#br0" timeOffset="839">591 1233 429,'-5'5'121,"-4"11"-122,25-16 28,51-8 5,25-13-28,18-2-4,17-3-4,11 1-10,-2 8-18,-7 13-45,-19 4-51,-22 17-83</inkml:trace>
  <inkml:trace contextRef="#ctx0" brushRef="#br0" timeOffset="1088">745 1629 412,'7'11'45,"28"28"-62,-15 2 47,3 13 14,12 14-5,-12 5-21,2 1-5,3 1-7,-6-3-2,-1-10-3,-2-14-1,-8-17-1,-4-14-19,-5-13 10,-2-4-14,0-2-16,0-29 29,-9-17-11,-4-14-10,-1-13 9,0-11 15,-2-16-8,7-4 17,4-1 30,5 11 26,0 22-9,9 20-2,12 19-15,3 19-16,0 7-8,23 7-7,6 2 0,11 0-3,12-2-19,4-5-35,-2-7-62,1-2-129</inkml:trace>
  <inkml:trace contextRef="#ctx0" brushRef="#br0" timeOffset="1507">1316 1873 294,'0'-26'15,"2"-4"24,37 4 14,-4 5-29,0 13-9,-5 8-1,-3 6 18,-9 31-6,-6 13-8,-5 6-7,-5 6 2,1-4-6,1-9-7,0-9 0,3-15-12,3-17 0,1-8 0,12-17-27,7-24 6,-2-13 18,4-10-5,-14-7 1,1-1 16,-5 8 25,-7 20 33,-3 19 9,-4 21-33,0 4 3,0 21 6,0 23-9,0 9-7,0-1-4,0-4-11,9-7-2,23-6-5,5-10 1,23-10-15,7-15-27,13 0-41,18-32-44,3-13-83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00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34 348 178,'-9'-3'138,"-4"-5"-139,1 8 2,12 3 21,0 30 5,0 16-6,21 20 12,2 3 11,2 1-15,0-9-8,0-10-1,5-11-12,-6-8-3,-7-16 13,-2-13 6,0-6 12,9 0-14,1-31-15,5-23 0,0-12-5,4-15 0,-1 3-2,-3 5 0,-3 9-3,-6 14-12,-5 11-23,-4 16-32,-3 7-27,-2 3-25,-3 9-80</inkml:trace>
  <inkml:trace contextRef="#ctx0" brushRef="#br0" timeOffset="322">290 360 288,'-2'8'51,"2"7"-37,0 6 73,0 20-20,11 15-23,10 10-16,16 3-3,2-7-6,3-9-8,12-9-7,-3-9 5,2-22-1,-3-9 1,-3-4 0,-6-21-5,-4-22-2,-12-9-1,-13-13-3,-7-9-20,-5 1-25,0 7 10,0 4 4,0 19-32,0 14-29,0 12-55</inkml:trace>
  <inkml:trace contextRef="#ctx0" brushRef="#br0" timeOffset="629">923 0 304,'0'0'74,"3"0"-79,-3 16 31,2 28 43,4 20-22,-1 17-16,4 16-3,5 5-3,0-3-18,7-2-3,2-14-4,-5-11-1,-4-15-2,-3-18-7,-4-18-6,-2-13 10,-5-8 1,0 0-20,0-25 16,0-22-1,9-16 5,7-9 3,9-1 6,3 17 10,-5 9 5,-2 18-4,-7 16-6,0 13 7,-3 4 4,2 36-4,2 13-7,-4 12-7,8 3-2,4-6-3,9-12-6,5-9-19,-1-22 0,3-8-10,-4-11-35,-8-11 23,-1-26 34,-12-17 22,-9-2 1,-5-10 5,0-1 16,-7 5 43,-10 21-8,6 16-14,4 17-26,0 8-8,2 0-3,-3 29 2,-5 23-9,7 10-4,1 6-4,5-8-19,0-14-22,24-9-12,10-10-30,9-15-34,8-12-86</inkml:trace>
  <inkml:trace contextRef="#ctx0" brushRef="#br0" timeOffset="1153">1846 484 165,'2'-18'284,"-2"11"-260,0 7 21,0 4-4,-11 28-11,-1 13-21,3 13-3,9 2-6,0-4-4,21-8 1,13-13-7,5-8-5,6-21 1,-2-6-13,-4-8 9,-7-27 14,-9-7 5,-8-9 0,-13-1 8,-2 0 23,0 13 23,0 10-11,-8 16-15,6 11-18,2 2-9,0 0 1,0 23-2,0 10-1,0 4-6,19 7-35,4-11-34,14-2-38,18-12-48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7.4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0 642 388,'6'-15'-8,"1"-38"4,-7-22 11,0 9-1,2-11-9,15-8 2,3 2 1,1 11 3,-5 14 6,-5 23 5,-8 16-14,1 15 18,5 4 11,3 33 14,-3 27-19,-2 27 0,-7 10-9,0 13-11,0 2-3,0-9-4,0-11-5,0-16-34,0-22-37,0-27-30,0-20-3</inkml:trace>
  <inkml:trace contextRef="#ctx0" brushRef="#br0" timeOffset="248">400 147 322,'66'-73'61,"-12"28"-5,-13 28-11,-5 17-16,-12 29 10,-16 33-15,-8 19-12,-2 11-4,-25 7-5,-8-8-3,-4-6 1,-2-10-2,-10-22-8,5-9-1,2-19 7,8-13-1,8-12 19,12 0 19,9 0-16,7 0-16,9 0 23,28 0 2,13 4-6,8 17-3,-3 4-12,-1-2-4,-2-3-5,-3-3-15,-8-5-50,-6-6-60,-15-2-118</inkml:trace>
  <inkml:trace contextRef="#ctx0" brushRef="#br0" timeOffset="540">922 824 354,'14'-12'150,"-7"1"-139,-7 5 7,0 0-8,0-2-96,0 5-226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9.3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0 493 553,'2'0'3,"-2"0"-13,0 0-2,0 0-135</inkml:trace>
  <inkml:trace contextRef="#ctx0" brushRef="#br0" timeOffset="8422">11411 0 381,'6'13'176,"-4"-7"-174,-2-6 76,0 0-22,0 0-55,0 0-34,0 0-49,0 0-151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8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 41 233,'-10'-8'246,"-5"-21"-276,-6 25 48,-7 4 23,8 1-18,-14 41-5,-4 20 8,12 14 3,11 12-13,10 5-4,5-6-5,3-11-5,24-6-4,14-20 0,4-10-20,5-21 12,1-19-3,-3-19-9,-4-31 11,-17-8 13,-13 0 2,-14 8 5,-11 13 14,-26 16-9,-9 11-8,0 10-7,-1 10-6,9 23-56,14 11-113,20-5-50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8.6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0 242,'-6'0'86,"-18"0"-20,18 0 63,4 0-72,2 0-25,0 0-10,0 0-8,25 0 0,16 0-13,17 0-2,6 3-48,0-3-90,3 0-208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9.0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18 488 436,'-5'0'31,"-1"0"7,-1-14 19,7-19-27,0-15-27,0-16-3,7-9 1,6-1-2,3 3 1,-9 20-1,0 16-1,1 16 4,-8 13 3,8 6 7,4 18 4,-8 28 11,6 20-7,-8 19 2,-2 6-15,0 1-8,2-8-14,-2-9-36,0-13-71,0-17-134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19.7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265 0 385,'-36'0'37,"-22"0"-15,6 28 67,5 32-36,11 4-31,10 19-5,19-1-3,7 6-7,14-12-10,22-16-4,13-10-7,9-23-4,2-17-10,2-10-3,-5-27-5,-20-12 22,-14-9 16,-23 9 9,-6 3 2,-41 6 11,-8 9-4,-10 15-6,10 6-8,12 0-6,15 8-13,21 4-34,7 3-31,14-1-67</inkml:trace>
  <inkml:trace contextRef="#ctx0" brushRef="#br0" timeOffset="316">637 123 441,'0'0'40,"0"6"-40,0 13 59,0 12-11,8 8-27,4 4-6,9 7 8,6-8-8,5 3 2,-6-4-5,-6-1-6,-3-9-4,-8-4 3,-2-7-1,-7 1 0,0-2 1,-3 0 0,-19-3-4,-10-1-4,-1-9-8,-11-6-28,3 0-19,-3-2-24,7-29-61,5-12-40</inkml:trace>
  <inkml:trace contextRef="#ctx0" brushRef="#br0" timeOffset="563">618 98 233,'51'-29'159,"3"6"-135,-10 11 10,-5 8-19,8 4-12,-8 0-75,-7 4-168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0.6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57 363,'0'0'33,"4"0"2,13 11 44,9 16-43,8 4-7,9 10-7,1-1-12,4-6-7,1-2-3,-10-11-4,-5-9-36,-17-4-61,-6-8-77</inkml:trace>
  <inkml:trace contextRef="#ctx0" brushRef="#br0" timeOffset="185">250 0 470,'-18'0'78,"-2"1"-77,-14 14 17,-4 12 20,1 16-35,-2 11-11,1 2-31,12-4-117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1.9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76 137 258,'0'-42'39,"0"24"18,0 1 25,11 7-32,29 3-20,-8 7-11,-2 0-4,2 34 3,-11 17-2,-21 18 6,0 8-12,-26 13-2,-20 2 1,0-12 1,-2-11 3,11-24 4,16-16 3,8-16-2,8-7-15,5-6-3,0 0 6,41 0-5,15-2-3,15-13-18,1 1-29,-6-3-48,-1 3-118</inkml:trace>
  <inkml:trace contextRef="#ctx0" brushRef="#br0" timeOffset="271">653 702 502,'13'8'78,"-11"-4"-66,-2-4 70,0 0-27,0 3-49,0-2-7,0-1-21,0 0-69,0 0-73,11-4-143</inkml:trace>
  <inkml:trace contextRef="#ctx0" brushRef="#br0" timeOffset="449">974 201 475,'2'0'1,"3"0"21,-5 12 59,11 9-45,10 12-13,2 7 7,14 1-11,-1-1-7,3-1-7,-6-4 1,-6 0-4,-8-6 1,-10-2 0,-9 0 0,0-4 2,-14-1-14,-22-5-18,-13 4-32,0-5-18,-5-16-61,7 0-67</inkml:trace>
  <inkml:trace contextRef="#ctx0" brushRef="#br0" timeOffset="669">1043 156 338,'62'-42'78,"-2"7"-55,4 3 27,0 4-41,5 11-7,-4 15-81,-12 2-98</inkml:trace>
  <inkml:trace contextRef="#ctx0" brushRef="#br0" timeOffset="913">5 998 341,'-7'0'42,"-3"4"-21,12-4 59,52 0-26,42-10-33,28-4-13,30-3-1,17 6 8,9 3-4,4 6-1,-2 2-21,4 0-46,-22 0-106</inkml:trace>
  <inkml:trace contextRef="#ctx0" brushRef="#br0" timeOffset="1425">147 2183 140,'-3'14'-8,"-1"28"6,4-22 4,0-5-2,0-5-25,0-4-60</inkml:trace>
  <inkml:trace contextRef="#ctx0" brushRef="#br0" timeOffset="1665">142 1727 299,'0'-2'48,"0"-6"-42,0 8 38,-11 0 27,0 22-34,-3 26-3,9 18-6,5 13 1,0 8-12,2-2-10,15-4-5,1-7 0,1-14-2,-4-8-1,2-13-1,-4-18-4,-3-6-4,-6-11-1,-4-4 4,0-3 3,3-31-10,-1-22 3,2-19-3,-4-14-1,3-12-3,-1-9 10,-2-6 10,2 13 5,0 22 11,6 27-6,3 25-6,10 20 4,16 9 2,10 0-6,21 9-5,12 12 1,14-5-2,6-6-1,-4-7-8,-8-3-74,-13 0-119</inkml:trace>
  <inkml:trace contextRef="#ctx0" brushRef="#br0" timeOffset="2746">602 2036 299,'-15'-17'34,"-4"-10"18,8-16 37,11 12-21,0 2-42,23 6-7,16 8-12,-7 15-1,3 0 8,-10 30-5,-18 19-5,-7 15 0,-2 9-3,-26-1-1,0-5-1,8-16-5,12-14-9,8-12-11,0-8-5,15-5 16,26-6 3,-7 1 0,2-5 9,-10 4 2,-16 4 11,-10 7 8,0 4 2,-2-3 5,-32 1 2,-2-5-6,-5-7-10,-2-6-7,13-1-7,2 0-7,12 0-24,11-14-35,5-5-32,5-5-52,31-7-123</inkml:trace>
  <inkml:trace contextRef="#ctx0" brushRef="#br0" timeOffset="3119">1096 2032 304,'0'14'46,"-2"17"7,-13 6 45,2 7-54,13 8-20,0-1 4,15-1-14,28-7-8,0-9-2,14-18 2,8-14-2,-1-2-1,3-31-3,-12-16 2,-13-5-1,-15-6 0,-22 0 1,-5 0-1,-30 0-9,-18 4-3,-10 13-12,-2 14-17,15 14-51,3 13-87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5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0 303,'9'0'28,"-3"0"42,-6 0 28,0 2-59,-17 13-16,-11 3 4,-4 11-3,0 0-3,-2 4-3,-3 0-2,3 5-8,-2 1-3,14 0-3,3-2 1,6 5-2,13-11-7,0-2 3,22-2 1,22-7 8,21-3-7,13-5-2,11-8-30,9-4-44,7 0-109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6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2979 352,'-15'8'55,"2"20"-66,13-28 44,0 0 30,9-25-45,23-27-10,11-27 3,15-29 2,6-26-7,8-25-8,6-30-4,1-30-3,0-32-10,-13-20-2,-13-9-2,-18 22 5,-13 28 15,-5 41 6,-9 46 7,-3 46 6,0 37 5,-5 35-4,0 21-15,0 4-1,-5 37-1,-2 30 3,1 19-1,6 8 4,0-5-1,25-21-4,14-22-4,5-22 15,6-24-11,1-16-19,7-40-19,-1-25 13,-4-12 16,-9-4 6,-14-5 2,-19 1 2,-9 14 22,-2 21 35,0 26-14,-2 26-35,0 14-7,-1 43 15,1 36 6,2 22-6,0 7-12,26-9-5,15-20-6,14-17-5,3-25-32,15-20-49,4-17-123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02.2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250 240 334,'0'-6'60,"0"-6"-61,0 12 62,0 0-29,-2 0-28,-1 22 16,3 17 3,0 13 6,0 6-2,0 7-2,16-4-5,7-7-14,3-4-4,-11-15-2,-3 1 0,-5-14-2,-2-9-14,-5-9 7,0-4-1,-19 0 4,-13-23 1,-7-14 1,-2-11 9,-4-22-1,-2-19-2,5-11 1,3-7 5,13 13 9,11 18 11,10 30-1,5 26-15,2 9 2,35 9 4,18 2-12,16 0-1,10 0-2,7 0-4,8 0-5,8 0-34,0-4-39,-1-2-98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6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386 31 434,'16'-2'11,"-16"2"7,-34 29 59,-12 23-41,-9 7-12,-10 9 1,1-1 0,15-3-8,6-8-8,15-8-5,18-7-4,10-4-3,0-4-6,40-4 1,22-2 8,16-10-20,12-6-11,9-3 9,5-6-68,1-2-28,4 0-20</inkml:trace>
  <inkml:trace contextRef="#ctx0" brushRef="#br0" timeOffset="352">1091 418 440,'0'-39'-14,"0"-22"17,0 5 34,13 3 0,-3 1-7,-6 10-9,-4 13 12,0 17-6,0 12-14,0 0-2,0 37 11,-9 24-5,0 17-9,-3 3-7,8 0 0,4-15-4,0-6-15,0-8-29,4-17-39,10-10-61,11-21-74</inkml:trace>
  <inkml:trace contextRef="#ctx0" brushRef="#br0" timeOffset="586">1386 70 365,'38'-33'55,"-3"10"-26,1 10 51,4 12-33,-8 1-11,-4 16-11,-10 24-7,-16 7 5,-2 11-3,-2 2-5,-30 6 2,0-3-8,2-1 2,2-13 0,12-9 0,9-11-7,2-10-4,5-7-1,0-8-3,0-4-14,10 0-31,25 0-35,6-12-66,16-7-157</inkml:trace>
  <inkml:trace contextRef="#ctx0" brushRef="#br0" timeOffset="1792">1500 600 66,'-5'0'67,"-3"0"-47,5 0 45,3 0-2,0 0-24,0 0 13,0 0 7,0 0-1,0 0-17,0 0-12,0 0-20,24 0-6,10 0-5,7-10-18,12-5-88,3 3-110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28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407 98 270,'0'-31'62,"-4"12"38,-16 11-12,-6 8-35,-8 0-4,-11 35-9,-2 27-8,0 19-10,17 10-7,12 4-9,18-6-5,0-4 0,25-16-4,15-20-5,7-16-10,2-22 4,1-11 0,-6-13 2,-14-26 2,-11-9 7,-19 1-11,-12 1-21,-39 19 15,-24 19-6,-22 8-52,-9 23-43,7 25-21</inkml:trace>
  <inkml:trace contextRef="#ctx0" brushRef="#br0" timeOffset="1170">1170 290 207,'2'-6'189,"-2"6"-177,0 0 72,0 9 3,0 24-41,-8 12-15,6 9-8,2 2-16,0-4-4,0-1-5,0-5-11,2-11-41,2-2-40,-2-10-79</inkml:trace>
  <inkml:trace contextRef="#ctx0" brushRef="#br0" timeOffset="1367">933 578 496,'-10'-10'32,"10"6"-23,0-6 53,21-1-36,25 1-24,14-3-2,9 5-3,9 0-32,2-1-64,6 7-52,19 0-60</inkml:trace>
  <inkml:trace contextRef="#ctx0" brushRef="#br0" timeOffset="1590">1837 448 311,'-16'0'75,"11"-16"-81,5-18 43,0-9-4,11-7-13,11-6-3,-4 0 1,-2 0 11,-2 6 5,-9 11 7,-3 16-6,0 17-7,-2 6-10,0 0-12,2 13 5,1 26 9,1 21-10,1 21-8,2 10 0,0 0-6,2-6-36,0-9-53,3-3-65,-1-17-150</inkml:trace>
  <inkml:trace contextRef="#ctx0" brushRef="#br0" timeOffset="1854">2281 647 592,'4'0'8,"-4"0"6,0-8 19,0 3-64,0 5-102,0 0-333</inkml:trace>
  <inkml:trace contextRef="#ctx0" brushRef="#br0" timeOffset="2070">2705 98 465,'-16'-37'-3,"-1"26"-3,-1 1 38,0 10-13,-1 25 8,-3 29-6,5 18-3,13 13 0,4-6-12,0-7-3,11-10-4,17-14-4,1-17-5,1-6-12,0-23 15,-6-2-4,-11-12 6,-11-20 7,-2 3 3,-13 0 6,-24 6 1,0 9 7,-2 6-8,11 8-14,15 0-19,13 0-18,0 0-51,23 0-88</inkml:trace>
  <inkml:trace contextRef="#ctx0" brushRef="#br0" timeOffset="2371">2854 218 352,'0'0'156,"3"0"-155,-3 0 40,0 0 11,0 2-7,12 17-12,12 10-3,4 10-5,4 6-14,2-5-5,6-5-4,-3-8-1,-5-4-1,-4-5 1,-13-5-1,-3-3 1,-7-2-1,-5 1 2,0 3 0,-19 5-2,-20 8-2,-4-3-6,-4-5-13,2-5-22,3-8-19,1-4-47,4-4-83</inkml:trace>
  <inkml:trace contextRef="#ctx0" brushRef="#br0" timeOffset="2656">3038 75 497,'15'-12'26,"39"-9"19,-35 0 12,4 5-48,3 12-11,-8 4-74,3 0-119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31.0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0 610 475,'5'-2'24,"0"2"-28,2 0 34,6 12 6,17 21-19,5 11-7,4 4-8,0-3-2,0 1-5,-4-11-36,0-6-71,-8-7-80</inkml:trace>
  <inkml:trace contextRef="#ctx0" brushRef="#br0" timeOffset="185">371 699 496,'-5'0'58,"-15"0"-55,-14 6 69,-6 15-37,1 12-34,-4 7-5,10-1-21,3-2-47,12 1-65,9-5-108</inkml:trace>
  <inkml:trace contextRef="#ctx0" brushRef="#br0" timeOffset="472">447 198 330,'7'-13'34,"16"1"31,-12 4 15,13 8-38,-1 0-9,-5 4-7,-6 31 0,-8 8 3,-4 12-7,-6 3 2,-18 3-7,-1-4 2,9-8-7,4-9-5,10-10-3,2-1-1,0-8-1,4-2-3,22-7 1,6-5-5,10-7-22,1 0-43,2-9-47,-2-11-134</inkml:trace>
  <inkml:trace contextRef="#ctx0" brushRef="#br0" timeOffset="725">845 558 397,'3'6'159,"-3"2"-156,0-5 68,0-3-24,0 0-46,0 0-12,0 0-42,0 0-59,0 0-85</inkml:trace>
  <inkml:trace contextRef="#ctx0" brushRef="#br0" timeOffset="900">974 247 243,'0'-4'162,"8"4"-160,-8 0 40,4 0 31,5 7-38,8 20-12,0 8 11,9 6-3,-3 5-2,0 0-12,-3-5-6,-3-2-3,-4-6-3,-6-4-5,-1-8 3,-6-5-14,0-1-18,-15-5-24,-15 1-17,-4-7-40,-5-4-38,1-2-114</inkml:trace>
  <inkml:trace contextRef="#ctx0" brushRef="#br0" timeOffset="1131">1080 119 361,'56'-35'35,"-4"4"15,-1 2-23,4 11-27,-14 13-57,-4 5-147</inkml:trace>
  <inkml:trace contextRef="#ctx0" brushRef="#br0" timeOffset="1464">364 993 386,'-18'0'61,"-3"8"-39,19-8 60,2 0-29,30 0-28,30 0-17,27 0-2,17 0-3,9-4-4,0-10-39,-6-1-74,-17 5-83</inkml:trace>
  <inkml:trace contextRef="#ctx0" brushRef="#br0" timeOffset="1985">95 1641 305,'10'0'3,"-8"0"15,-2 23 44,0 19-11,2 17-9,2 14-7,5 2-2,3-3-17,0-4-11,-1-10-3,-4-12-2,-2-20 1,-3-13-1,-2-11-3,0-2-22,0 0 2,0-31 9,-9-14-1,2-13 5,2-13 0,3-9 1,0-14-5,2-10 10,0 6 16,4 17 20,17 20 3,0 20 4,1 16-5,11 17-12,4 6-6,11 2-12,10 2-4,8 8-10,8-2-56,6-8-68,3 0-125</inkml:trace>
  <inkml:trace contextRef="#ctx0" brushRef="#br0" timeOffset="2383">383 1788 468,'-17'0'24,"11"0"-21,6-31 72,16 0-28,19-6-30,1 12-5,-1 10-9,-8 13 3,-8 2 2,-14 7-4,-5 30-3,-3 12-3,-24-1 0,-1 2-6,9-13-3,10-8-1,9-10 0,0-3-5,11-4-3,15 5-12,2-4-8,1 1 6,-7 9-1,-9 0 21,-11 10 10,-2 2 9,-4 2 12,-24 0 24,-4-3 1,-5-1-6,3-10-4,4-7 2,7-9-8,7-7-17,6 0-18,6 0-15,4-11-36,0-12-30,2-4-45,21 0-76</inkml:trace>
  <inkml:trace contextRef="#ctx0" brushRef="#br0" timeOffset="2790">756 1890 294,'0'-7'61,"-3"7"-49,-16 0 79,2 21-45,-2 14-37,8 7-1,8 1 1,3 1 1,0-11-1,7-8 3,10-9 7,1-9-5,5-7-2,-2 0-5,7-25-4,-2-13-1,4-11 2,0-7 5,-9-2-6,-16-2-6,-5 14-11,-26 17-6,-36 29-32,-22 21-50,-16 43-10,6 23-64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8:36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22 7,'-2'0'208,"0"0"-195,-3 0 13,-4 14 43,-1 5-27,8 6-16,2 4 1,0 8 0,0 9-4,12 0-1,4 3-10,14-4-2,0-1-4,2 2-3,5-5-3,-2-4 0,6-6 4,2-6 1,8-4-6,5-9 0,-1-9-2,7-3 4,3-7-5,8-22-20,10-4-14,2-7 10,12-1 1,6-2 18,6 1 5,10 1 4,6 0 0,10 4 1,-1 3 0,4 5 5,-4 7-3,1 3 1,-15 10-3,-7 9 0,-10 0 2,-15 21 2,-1 14-1,-10 9 6,-17 8-1,-6 2-1,-19-1 0,-6 8-2,-10-2-3,-12 1 0,-5 1 2,-2-8-4,0-7 0,0-9 0,0-10-1,0-10-3,0-9-3,0-6-3,0-2-2,-2 0 8,-5-16 2,7-7 2,0-4-2,0-7-2,21 1-2,5-8 4,10 1-2,17-1 1,10 0 3,5 1-1,15 6 1,5-2-1,1 7 1,13 5 1,-3-1-1,-1 8 0,-4 5 1,2 7 9,-2 5-6,-6 0 0,4 0 1,-3 7 2,-6 1-2,2-2 0,-6 3-3,-2-1 0,4 2-1,-5 5 0,2-1-2,1 2 1,-8 5-1,0 4 1,1 0-2,6 2 1,7 0 1,1 0-1,8 4 0,2-3-1,3 6 1,14-5-1,5 4 1,6-4 0,4 4 0,4-2 0,6-2-2,5-4 1,2-11-2,2-9-10,5-5-7,3-9 3,3-24 13,5-4-2,4-7-3,-2-7-4,1-3 9,-3-6 5,-11-8 2,-7-1 9,-18-5 12,-12-3 3,-21 0-14,-29 11-12,-20 12 1,-28 13 7,-17 14 0,0 12-1,-15 11-7,-5 4-4,4 0-9,2 0-51,8 13-53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1.1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1729 280,'15'-4'320,"-15"-3"-320,0 7 1,0 0-12,2 0-140</inkml:trace>
  <inkml:trace contextRef="#ctx0" brushRef="#br0" timeOffset="9939">16147 6 6,'13'-4'546,"-8"2"-537,-5 2 27,0 0-16,0 0-116,0 0-244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0.5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58 512 367,'-14'15'18,"3"1"-16,-8-6 10,8-2 34,11 9-23,0-6-3,0-1 7,0-6 3,0-2-8,0 2-2,0-4-5,0 2-4,0-2-7,0 0 8,0 0-7,0-6-9,0-35-11,0-21-3,4-21-11,15-15-2,-1 1 8,5 10 20,-10 23 5,-5 25 1,-8 24 6,0 15-4,0 10 14,0 42-4,0 29-1,0 18-3,0 7-9,0-5-3,0-3-4,0-1-30,0-4-68,0-4-99</inkml:trace>
  <inkml:trace contextRef="#ctx0" brushRef="#br0" timeOffset="383">350 682 421,'2'-79'76,"0"-6"-75,-2-6 17,15-7 20,-2 4-19,6 5-13,-8 22 0,3 20 3,-7 19-1,-5 20 4,0 8 1,7 8 18,-1 40-7,3 21 2,-9 21-12,1 8-10,-3-1-4,0-1-10,0-7-52,0-2-66,0-5-106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1.3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47 376 459,'-11'-6'40,"4"-10"-56,-5 16 21,12 0 9,16 21-12,12 22 2,13 11-3,-3 8 4,7 6 6,2-2 19,-6 0-19,2-1-2,-9-7 5,-8-7-11,-7-5-1,-6-11 2,-13-6 10,0-8 1,-18-6-2,-18-10-7,-11-5 6,-13 0-3,5-20-5,-12-21-5,10-13-3,16-8 7,15-6-4,26-1 2,13 3-2,30 2 1,12 2 1,2-1-2,-2 8 2,-6 0-2,-13 10 2,-21 10-1,-13 6-1,-2 8-10,-38 7 3,-12 10 2,-3 4-8,0 12-23,12 29-70,18 11-61</inkml:trace>
  <inkml:trace contextRef="#ctx0" brushRef="#br0" timeOffset="569">876 163 392,'0'0'85,"0"31"-86,0-4 60,0 6-3,0 15-39,11 1-7,12 5-5,5 2 1,2-4-1,2-4-1,-2-7-4,-2-4 6,4-4-3,-6-1 2,-9-6 0,-2-5 3,-13-2 7,-2-3 8,-5-1-17,-22 3-5,-15-1-10,-13-5-23,-2-7-30,-13-5-68,-3-11-116</inkml:trace>
  <inkml:trace contextRef="#ctx0" brushRef="#br0" timeOffset="827">809 136 497,'60'-50'55,"-5"13"-13,-9 8-3,12 15-35,0 9-10,-13 5-104,6 3-163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2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 35 453,'9'-14'27,"-9"-3"-27,0 11 73,0 6-39,-5 12-20,-20 29 9,-10 18 6,1 11-11,-1 4 0,5-3 2,1-5-8,10 0-6,8-9-5,6-8 0,5-8-4,7-9 1,25-10-3,21-5-7,12-15-14,14-2 11,17 0-28,9-12-19,8-1-40,-1 5-83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3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2609 396,'-7'4'23,"7"12"-19,0-16 72,14-14-31,15-33-28,10-26-16,10-26 5,4-24 4,2-11-2,-2-19-9,2-17 0,5-23-3,2-22 0,0-24-7,-4-17-8,-11-1 13,-4 21 0,-4 44-4,-14 61 9,-10 59 6,-13 47-7,-2 25 12,0 46 5,-10 52-4,-6 44 2,6 38-9,8 12 2,2-10-3,6-22-1,24-34-5,8-39-13,10-37-6,5-42 14,14-25-38,0-61 9,2-36 20,0-29 20,-7-14-1,-13-11 4,-15 2 2,-20 20 46,-14 36 40,0 45-31,0 43-48,0 22 2,-7 41 2,-9 44-10,0 33-8,2 23-3,14 2-4,0-5-31,14-13-18,32-20-40,30-28-19,25-34-82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3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28 378,'2'-31'65,"8"31"-79,-10 0 52,-7 43 38,-35 29-41,-25 21-3,-1 16 0,0 0-11,11-7-1,18-13-2,19-11-11,10-16-1,10-8 3,30-8-5,29-9-7,27-14 1,15-13-9,12-10 2,2 0-29,-4-4-36,-19-4-37,-21 5-133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03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111 425 396,'-6'0'78,"-1"0"-78,-8 18 51,7 13 14,8 9-30,0 15-4,0 12-3,15 1-6,8 0-16,1-3-4,-3-12-3,-6-5-4,-4-13-32,-1-12-21,-7-11-17,-3-12-59,0 0-105</inkml:trace>
  <inkml:trace contextRef="#ctx0" brushRef="#br0" timeOffset="205">0 105 372,'3'-55'-5,"0"21"-67,-3 18 44,11 16-112</inkml:trace>
  <inkml:trace contextRef="#ctx0" brushRef="#br0" timeOffset="359">606 371 340,'0'0'63,"-11"0"-37,-17 0 46,2 0-40,1 10-24,1 17-3,5 12 3,8 5-1,5 4-7,6-5-3,2 5 0,28-1-1,2 3-6,8-1-6,1-3 2,-8 2-1,-8-7 9,-6-6 4,-17-4 1,-2-10 7,-12-8 13,-27-5 3,-10-8-3,-3 0 4,3 0-3,2-15-15,11 1-7,16-1-24,8 5-51,12 4-85,0-1-159</inkml:trace>
  <inkml:trace contextRef="#ctx0" brushRef="#br0" timeOffset="781">1076 180 432,'-19'-8'20,"15"-27"-16,-3 32 32,7 3-6,0 38-6,0 37-11,16 24-4,-2 10-5,-1 4-4,6-10-1,-6-12-6,4-19-31,-4-22-35,-1-25-16,6-25-71</inkml:trace>
  <inkml:trace contextRef="#ctx0" brushRef="#br0" timeOffset="976">1389 81 337,'4'0'11,"-4"19"17,0 26 64,-2 19-44,-19 4-28,-6 9-5,-5-4-2,2-7 0,-8-6-3,-3-19-6,7-16-1,-8-12-2,5-13 8,3 0-1,11-2 12,7-7-7,12 5-14,4 4 3,0 4 5,24 27 6,14 13 0,9 3 2,4-1-10,5-9-4,1-8-4,1-8-26,-3-15-35,-7-6-40,-4 0-76</inkml:trace>
  <inkml:trace contextRef="#ctx0" brushRef="#br0" timeOffset="1285">1767 451 287,'0'-10'183,"0"10"-177,0 0 43,0 0-12,0 10-9,-4 32-2,-2 16-4,1 14 1,5 1-13,0-7-6,11-4-4,15-14-2,4-15-5,0-16-6,4-17-2,2-3-12,-2-38 1,-6-13 10,-6-8 15,-5-6 1,-9 4 3,-1 3 11,-7 16 25,0 18-2,0 17-24,0 10-4,0 0-2,0 35-2,-9 11-5,9 7-8,0-1-25,0-10-29,26-7-32,13-15-31,14-14-66</inkml:trace>
  <inkml:trace contextRef="#ctx0" brushRef="#br0" timeOffset="1606">2439 553 330,'0'-14'97,"-5"9"-35,-22 5 28,3 0-47,3 17-26,3 18-8,13 13-3,5 0-4,0-5 0,25-4-4,10-14-1,11-13 5,-7-12-3,3 0 2,-15-14-1,-8-15 2,-13-8 3,-6-2 2,-4 1 11,-28-1 3,-9 10-9,-3 4-4,5 17-6,9 8-4,9 0-6,12 16-50,9 9-47,0 0-77,19-4-148</inkml:trace>
  <inkml:trace contextRef="#ctx0" brushRef="#br0" timeOffset="1966">2754 487 430,'0'-4'17,"0"0"51,0-3 7,0 5-60,0 2-18,0 0 14,0 25 3,14 12 4,4 7-3,1-3-2,3-12 3,1-4 4,5-13-7,-12-9 0,-2-3 0,-5-15-10,1-29-1,-1-11-1,-7-10 1,2 4-1,-4 9-1,2 6-1,6 21-10,-3 10-16,1 11-46,5 4-31,-1 0-84,-1 23-32</inkml:trace>
  <inkml:trace contextRef="#ctx0" brushRef="#br0" timeOffset="2296">2867 480 109,'-2'-6'372,"2"-9"-390,-3 15 18,3 0 58,0 5-10,18 26-13,3 6 5,5 3-9,-1 1-4,5-10-8,2-2-3,-2-11-9,2-11-3,0-7-1,-6 0-3,-2-27-10,4-17-9,0-11-5,-9-3-6,-2-5-17,-4 1-13,-11 9-41,-2 13-82</inkml:trace>
  <inkml:trace contextRef="#ctx0" brushRef="#br0" timeOffset="2606">3502 404 434,'0'-8'35,"0"3"-36,-2 5 31,2 5 10,-6 30-20,6 13-2,0 5 5,0-3-3,0-9-12,13-10 14,10-14-16,5-13 2,0-4-7,-2-14 0,6-24-1,-4-7-1,-5-5 2,0 1-1,-9 5 3,-8 11 12,-6 14 25,0 11-22,0 8-16,0 0-1,0 10 12,6 27-6,9 5-5,6-3-1,12-8 4,10-18-5,21-13-7,19-17-29,9-30-41,-2-18-53,-2-1-107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6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62 559 404,'-18'2'17,"1"-2"-17,4 0 46,-1 0 8,14-6-40,0-7-14,0-7 2,3-11-3,10-11 0,6-9-3,-4-5-2,0-6-9,-4-1 10,-5 1 5,-1 6 3,-3 13 5,-2 12 13,0 12 3,0 13-9,0 4-8,0 2-4,0 0 3,0 23-1,0 30 2,3 28 2,2 19-3,-5 5-5,0 5-3,0-2-1,0-9-32,0-12-34,0-17-33,2-16-46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6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5 138 416,'0'-29'37,"4"-1"-30,6 4 50,20 1-26,4 8-25,1 9-5,3 8 5,-1 8 0,-9 31-5,-12 20 2,-16 4-2,0 6-2,-2 1 1,-17-14-1,4-12-3,7-13-1,4-17-1,4-5-13,0-5 1,0 2 12,12 8-7,6 11-11,0 13-5,-4 7 21,-2 7 14,-5 6-2,-7 0 12,0-6 24,-5-9 4,-14-12 2,-6-12-1,-5-11-11,-7-8 7,1 0-7,8-16-20,0-5-10,5 2-3,7 3-7,2 5-22,10 7-44,-1 2-67,5 2-138</inkml:trace>
  <inkml:trace contextRef="#ctx0" brushRef="#br0" timeOffset="2790">122 521 234,'-7'0'44,"-3"0"28,6-4 16,4 4-35,-2 0-19,2-3-5,0 2-10,0-6-19,12-1-7,10-2-44,10-1-42,6-1-65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7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0 504,'0'10'26,"0"0"3,0-8 49,0 1-59,2-3-18,-2 0-4,2 0-24,-2 0-71,0 0-109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48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0 319 284,'0'-13'54,"0"-2"-19,18 3 41,9 8-26,8 4-23,2 0-9,2 27-7,-4 4 2,-12 6-7,-10 1-4,-8 1-2,-5 4-4,-3-2-7,-14-3-16,2-7 0,9-10-12,3-6 8,3-3 13,7-4 7,23 2 8,4 3 3,-4 5-2,-2 7 3,-11 11 2,-11 9 24,-6 7 9,-2 2 8,-23-5 0,-1-9 8,-4-11-4,0-13-9,0-8-8,3-8-13,0 0-9,1 0-9,10-16-9,5-1-26,4 5-31,7 1-22,0 1-26,0 0-42</inkml:trace>
  <inkml:trace contextRef="#ctx0" brushRef="#br0" timeOffset="428">693 325 469,'0'-9'32,"0"9"-33,0 0 38,2 0 11,14 21-29,7 14-6,2 9 6,12 8-5,-5 2-4,-2-1-4,2 5 4,-11 0 0,-7-2 2,-10-2 2,-4-7-6,0-3-2,-24-7-2,-16-5-6,-1-10-17,-10-10-30,1-9-27,-6-3-64,1-19-106</inkml:trace>
  <inkml:trace contextRef="#ctx0" brushRef="#br0" timeOffset="660">646 234 416,'75'-69'77,"-4"11"-54,-16 15 16,-3 10-24,-10 12-16,-18 13-81,-13 6-176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50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1089 320,'0'-49'18,"-2"-1"23,2 2 23,7 13-26,13 6-27,-1 17 0,9 12 7,-12 6 9,-4 41-18,-6 24-2,-6 16-5,0 6 0,0-8-5,0-13-3,12-20-1,11-21-20,9-21-24,0-10 12,7-26-25,3-30 18,-5-13 38,-3-5 13,-11 7 13,-9 9 42,-12 19 7,-2 12 4,0 15-43,0 12-22,0 0-4,0 41 0,0 21-4,0 9-1,25-3-7,20-14-25,10-17-18,9-24-31,1-13 10,3-25-38,1-29 30,-7-10-6,-20-3 201,-12 5-28,-18 8 30,-12 11 9,0 16-14,-5 7-70,-12 20-28,2 1-6,6 39 4,-3 22-8,12 4-3,0-2-1,14-8-2,21-16 0,6-14-31,3-17 2,8-9 20,-8-19-11,-5-27 4,-11-12 19,-7 1 5,-10 9 24,-11 9 29,0 20 11,0 13-44,0 6-14,-2 10 8,-5 34-8,5 16-9,2 15-2,0-9-5,5-9-5,15-13-63,5-19-49,3-21-127</inkml:trace>
  <inkml:trace contextRef="#ctx0" brushRef="#br0" timeOffset="645">1331 495 289,'0'-17'263,"0"-37"-266,-5 50-25,-7 4 8,10 11-117,0 32-227</inkml:trace>
  <inkml:trace contextRef="#ctx0" brushRef="#br0" timeOffset="781">1464 909 396,'10'27'41,"-3"6"-2,-7 10 38,4 5-61,3 4-11,5-1-8,6-11-18,5-13-48,7-17-35,7-10-35,1-20-86</inkml:trace>
  <inkml:trace contextRef="#ctx0" brushRef="#br0" timeOffset="883">1755 1044 26,'21'-56'228,"-8"19"-51,-9 12-50,-4 16-68,0 9-28,0 0 6,0 21-22,-4 18-12,-3 13-8,5-3-33,2-3-60,0-8-103</inkml:trace>
  <inkml:trace contextRef="#ctx0" brushRef="#br0" timeOffset="4947">2224 0 117,'0'-2'98,"0"0"-82,0 0 24,0 0 22,0 2-32,0 0-20,2 0 27,10 10-11,6 21-8,1 13 1,2 12-8,4 16-4,0 8-2,-2 14-1,-2 10 0,-6 7-1,-2 14 2,-2 1 4,-5 2-2,0 5-4,-2-3-1,-4 1-4,3-11 1,1-15-1,0-12 0,1-16-2,-1-9-22,-1-12 0,-3-10-9,0-7-39,0-5-58</inkml:trace>
  <inkml:trace contextRef="#ctx0" brushRef="#br0" timeOffset="5667">1423 2350 310,'-11'10'9,"9"-1"-4,2-9 43,0 0-24,0 4-1,11-2 5,23 2-16,19-2 8,25-2-13,14 0-1,12-6-3,9-17-3,-3-3-3,-6-2-10,-14 6-32,-21 3-6,-16 4 32,-16 7-10,-7 8 22,-7 0 7,-5 0 2,-4 11 0,-5 1-18,0-4-101</inkml:trace>
  <inkml:trace contextRef="#ctx0" brushRef="#br0" timeOffset="6087">2581 1886 287,'-9'35'76,"-8"5"-76,11 4 6,-1 3 5,0 0-27,-1-3-98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52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44 209,'-17'-48'160,"6"37"-162,-6 7-2,-3 4 18,20 29 17,0 27-14,0 33-5,2 25 13,10 29-8,-6 23-12,4 14-6,-3 10-3,-3-1 2,1-12 3,4-17 1,1-21 1,1-19 5,-5-14 5,4-17 3,-1-12-10,-2-18-3,2-20-7,1-18 0,-4-10-10,5-9 0,2-2 23,-5 0-9,9 0 1,1 0 0,10-9-1,4 1 1,2 4 1,8-4 0,-1 2 0,8 2 2,3 4 5,10 0-2,10 0-4,8 0-3,8 5 0,18-2 2,2-3-5,16 2 4,12-2-2,10 0 1,21 0-2,15 0-1,14 2 1,14 0-2,8-2-1,7 0 4,6 0 1,11 0 1,11-4-1,20-1-1,20 4 1,22-2-1,10 3 1,-1 0 1,5 0-2,3 0 1,16 0-2,25 0-1,13-8-5,10-4 4,-6-5 1,0 1 4,7-1 0,10 2 0,10 3 0,-15 4 0,-6-5 7,-9-1-6,16-1 5,4-5 7,3-5-3,-1-4-8,-17-8-3,-8-5 1,8-3-2,-11-3 1,-7-2 0,-20 7 1,-29 4-3,-17 6 3,-13 4 0,-17 8 1,-20 4 0,-26 7-4,-31 4-1,-40 1-24,-41-1-25,-37-4-47,-44-7-67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09:53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1291 101,'0'-8'40,"0"-6"-31,0-1 26,11 1 4,7 5-13,15-1 7,2 2-6,12-4-2,18-1-13,5-2-9,12 1 1,22 2 1,13-5-1,14-1-3,19-1 3,2-4-2,6 3 1,7 1 1,2 0 0,13 2 1,13 1 2,14 3 1,26-3-5,15 6 1,22-7-1,15-2 6,-4-4-4,9-1-3,-2 1 0,14 2-2,15 1 1,21-1-1,17-2 0,2 0-1,3 1 1,2-5 0,11 2 0,21-2 0,6 2 0,3-2-2,-9 2 4,-3-1-2,0-2-3,21-1-1,0 1-1,-7-5-4,-11-3 1,-9-1 1,-1 1 1,-2-1 5,-4 2 2,-29 4-2,-26 0-6,-24 6 6,-18 0 1,-18 1 1,-17 5-1,-19 1 1,-28 1-1,-30 6 0,-26 5 3,-25 2-1,-15 2-2,-18 2 2,-16 0-3,-13 0 1,-22 0-2,-9 0-3,-12 0-4,-9 0 10,-4 0-7,7 0 2,2 0 4,7 0 0,4-2 2,1-4-5,-9 4-60,0 2-39,-10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6.2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0 541,'9'13'32,"-7"1"-26,-2-12 25,0 0-54,0-2-311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05.9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131 2910 224,'-36'-12'47,"-1"-6"-7,-2 5 4,27-2 1,8 10-24,1 2-8,3-3-7,0 6-3,0 0-1,0 0 3,7 0 9,25 0 9,8 4-15,22-2 9,2-2-11,17 0-3,4 0-3,-2 0 1,16 0-1,3 3 1,5-2-1,8-1 0,-4 0 1,-1 3-1,1 1 0,-8 2 0,1 2 1,-7-1-2,-5-2 2,-5 6-2,-9-3 3,-1 5-3,-2-5 2,-3 0 1,6 0-2,0 1 0,1-1 0,-3-2 1,9 0-1,-4 5 0,-1-3 0,3 1 1,-2 0 0,5-6-1,-5-1 3,7 4-3,2-2 1,-5 2-2,0 1 1,0-3 0,2 4 0,-3 0 0,-6 3 1,0-1-1,5-10 1,-5 6 0,5-6-1,-2 0 0,-6 0 0,4 0 1,-4 0-2,2 0 1,-2 0 1,-3 0-1,2 0 0,-6 0 0,4 2 1,2 5-2,4 1 2,2-6-2,10 0 1,12-2 1,6 0-1,2 0 0,1 0 0,4 0 0,2 0 0,3 0 1,0 0-2,-3 0 2,1 0-1,-3 2 1,-3 0-1,-3-2 0,-6 2 2,-1-2-2,-6 0 1,-1 3-3,-1-2 3,2 2-1,1-3 1,7 0-2,-1 0 1,6 0 0,-2 0-1,2 0 2,0 0-1,-4 0 0,4 0-1,-6-3 1,2 2 0,-3-4 1,-5 1-3,-1 0 3,-6 4-1,-9 0 0,2 0 1,-8 0-2,-6 0 1,1 0-1,-3 0 2,-5 0-2,0 0 1,0 0 0,-4 0 0,-1 0-1,3 0 1,-10 2 1,10-2-1,-5 0 0,7 6 0,7-4 1,5 5-1,10-7 1,0 0 0,-1 0-1,7 0 1,0-4-1,6-5 1,-6 5-1,-2-4 2,-1-3-2,-4 1 0,-5-1 0,-8 1 0,-20 2 0,-10-2-2,-14 1 4,-2 7-2,-8-6 1,0 3-1,-2 0 0,-1-3-1,2-3 1,7-2 1,1-1 1,5-5 4,-2 7 5,-3-7-1,-1 2 2,-8-1 7,-5 2-10,0-5 4,-1-4-10,1-2 2,-5-4 5,5 0 1,-3-2 7,0-1-12,-3 6 18,-3-3-6,0 1-14,-7 4-5,-19-5-5,-6 2 9,-10-7-5,-1 3 0,2 2 1,1 0 2,3 2-2,5 6 0,-2 1-4,-7 1-1,-8 2-1,-9 3-6,-2 1 18,-8 5-6,-4-1-8,-8 3 5,3 0 4,-8 0-1,-4-1 2,4 1-3,-3 0 1,-2-3 2,0 3-2,1 0 1,3-1-4,9 5 1,0 0-9,13 4-3,-3 0-3,-3 0 20,6 0 0,-5 0-4,7 4 5,-2-4-4,2 4 1,4 5-9,-6-3 14,0 3-3,-6 1-4,1-2 4,-4 2-6,6 3 2,0-3-4,-2 3 1,5-1-8,-1-2 5,1 5 4,4-5-1,2 5-9,7-3-8,4 3 18,-2 1 4,0-3 2,4 3-1,-2-3-1,4-1-1,6 5 5,5-3-1,4 1 2,9 1-1,-2 5-1,6 6-2,1 2 2,2 6-2,10 0 0,0 0 1,0 3-2,2-1 1,0 0 0,0-4 0,0 2 2,0-1 0,-5-9 4,5 0-2,0-5 5,0-10 1,0-2 2,0-5 8,0-1 1,0-2-7,0 0-3,0 0 9,0 0-17,0 2-2,0 0-2,0 0 0,0-2-2,0 0 0,0 0-2,0 0-11,0 0-11,0 0-33,0 0-77,7 6-66</inkml:trace>
  <inkml:trace contextRef="#ctx0" brushRef="#br0" timeOffset="2767">10932 2640 223,'-5'4'30,"-1"-3"14,-3 2 7,-8-3-10,10 0-1,-1 0-14,4 0 3,4 0-3,0 0-12,0 0 18,0-4-27,36-25 0,35-26-4,36-25-3,41-30-6,18-25 6,18-16-1,16-12 6,-4-11-4,-7 8 1,-21 13 0,-39 31-17,-44 31 6,-42 32 14,-28 31-3,-15 15 0,0 9-11,0 4-7,-6 0-24,-3 0-3,0 2-5,7 7-57,2-1-31</inkml:trace>
  <inkml:trace contextRef="#ctx0" brushRef="#br0" timeOffset="3163">12815 755 375,'4'-2'19,"-2"-4"-3,4 6 20,16-2-15,13 2-11,9-4-9,9 4 0,-5 0-1,-9 0 4,-9 2 4,-14 12 11,-12 13 10,-4 15 0,-2 9-5,-30 3-15,0-2-4,0-9-6,4-3-9,9-5-49,6-8-80,13-8-117</inkml:trace>
  <inkml:trace contextRef="#ctx0" brushRef="#br0" timeOffset="3524">13954 330 324,'0'-1'8,"0"-4"-7,0 5 58,0 17-20,0 22-10,0 13-1,0 6-16,-4 4-2,2 4-3,2-8-4,0-4-3,0-12 1,0-16-1,-2-9-1,-6-13-3,3 0-4,-8-4-22,-6 0-2,-6-22 17,-3-26-6,6-22-2,-6-7-4,-2-20 8,5-9 13,8 9 38,6 7 26,11 26-6,0 25-9,0 12-14,25 11-1,19-1-4,20 1-5,24 5-12,14 1-3,10 6-3,-1 0-1,-8 4-2,-11 0-12,-20 0-38,-24 0-60,-21 0-8,-22 22-118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3.2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8 810 313,'-4'-6'15,"4"-23"10,0-19 23,2-12-1,30-6-10,35-3-21,1 34-4,3 19-9,6 16 1,-6 33 0,-13 33 8,-12 27 0,-12 13-6,-25 10-4,-9 4 0,0-6 1,-11-12-2,-10-13 2,-7-27-1,15-23 0,-3-21 0,4-18-9,0-4-17,1-39-17,11-28 1,0-22-3,23-14 7,14-7 27,2 6 22,3 21 16,-12 23 14,-10 29-7,-15 24-14,-5 11 15,0 11-5,0 32-3,0 19-11,0 10-1,-5 5-8,5-2-4,0-7-2,12-6-4,25-8 0,-1-12-8,13-7-36,6-17-24,0-11-73,0-7-123</inkml:trace>
  <inkml:trace contextRef="#ctx0" brushRef="#br0" timeOffset="464">334 992 572,'0'11'-11,"-2"-10"6,2-1 21,42 0 3,25 0-16,25-16-3,21-5-3,-3 1-23,-8-3-90,-20-2-63</inkml:trace>
  <inkml:trace contextRef="#ctx0" brushRef="#br0" timeOffset="667">206 42 473,'0'-15'15,"2"7"-27,26 0 48,27 6 7,20-3-12,23 5-18,3 0-12,4 5-2,2 15-34,-6 1-107,-4 4-260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3.9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144 1329 82,'-8'44'4,"3"-3"48,5-14-11,0 4-16,17 2 14,1 4-5,1-1-2,-1 1-2,0 2-10,-1-6 4,1 11-8,-6-1-5,-3 5 2,2 0 3,5-3-8,1 3-1,5-7-1,1 1 4,3 1 4,4-1-2,0 3-3,4-5 0,-2-3-2,5-6-4,3 0 1,1 4 2,2-6-2,10 2 0,1 0-1,5-8-3,4 8 1,-4-12 2,8-3-3,0 3 1,-1-9 0,-1 2-2,6-3 1,3-5-4,0-4 0,4 0 5,2 0-3,-11-13-3,1-9 4,-6-5 0,-4-8 3,7 0-3,-10-1-3,-1-9 1,-8 4 4,5-3-1,-10-8 0,-5 2 0,-4-7-1,-6-6 1,-6 1 1,-1-2 0,-2-7 3,-1-7-1,-4 1-1,-3-4 1,4 5-2,-4 1 2,0-3 0,1 1-2,-5-8 2,-7 4-2,0 5 0,-5-7 1,-14 13-1,-8-5 0,-1-2-2,-4 3 2,0-3-4,4-6-2,-6 9-2,-1-1 2,-1 11-8,-11 4 0,-1 6 5,-14 15 3,5-2-3,-1 9-4,2 8 2,-3-1-4,-1 6-3,-14 6-11,0 1 0,3 6 0,-5 4 19,7 2 2,0 0 1,5 0 0,0 15 3,-4 1 1,4 1 2,-3 1 0,1 3 2,3 2-3,-3 0 2,6 3 14,-2-1-16,9 2 1,-3 2 1,8 0-1,2 2 1,5 6 3,1 9 1,1 2 0,5-3-2,-1-1 4,6-7-4,1 7-3,0 7 0,5-7 1,-5 8-1,10-7 5,0 9 3,-3-2 8,3 1-3,-3 3 6,2-10-3,12 2-8,3-9 1,4 7 8,0-5-3,0 11-3,16-5 0,4 5 2,6-4-2,-1-5 2,-6 0-4,3-7-3,-1-9-2,-4 0 0,-6-8-3,-4-7-1,-5 0 1,-2-6 0,0 1-1,0-7-1,0 0-9,4 0-9,-4 0-17,0 0-46,0 0-8,0 0-54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4.3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 0 283,'-14'4'138,"-22"15"-99,26-17 14,10-2-10,0 0-9,34 0-8,41 4-20,21-2-4,19-2-4,-5 0-43,-10 7-116,-13-1-175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4.6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88 630 490,'0'-53'-2,"0"11"0,49 19 11,22 17 6,-13 6 0,-7 12-2,-10 30 10,-9 14 2,-18 12-16,-14 9 4,-4 4-2,-38 1 13,-8-5-2,-8-11-5,9-10 2,17-19-13,19-8-5,13-10-5,0 0 1,22-1-8,29-1-21,18-5 11,14-9-15,7-3-13,-7 0-47,-12-17-27,-16-6-149</inkml:trace>
  <inkml:trace contextRef="#ctx0" brushRef="#br0" timeOffset="284">82 989 498,'-50'-15'23,"26"1"-7,16-1 3,8 5-19,47 3-2,41-3-73,36 4-31,28 0 42,4 4-5,1 2-37</inkml:trace>
  <inkml:trace contextRef="#ctx0" brushRef="#br0" timeOffset="464">1399 740 410,'0'-52'29,"0"11"-8,0 18 18,0 13-28,-2 10-20,-4 6 9,0 40 6,-8 24-2,-9 17 0,-3 2-3,-10-4-1,-8-11 0,0-10-12,-11-12-3,2-19 7,0-20 19,14-13 1,9-4 4,7-19 30,14 0-12,9 8-19,2 3-5,46 4 22,17 2-11,20 4-15,5 2-3,4 0-3,-8 0-1,-9 2-23,-7 4-48,-27 0-83,-10 0-136</inkml:trace>
  <inkml:trace contextRef="#ctx0" brushRef="#br0" timeOffset="816">897 1514 564,'6'4'-11,"69"17"15,0-21 0,34 0-1,19-16 2,11-5-5,-2-1 0,0 1-68,-23 10-73,-29 11-85</inkml:trace>
  <inkml:trace contextRef="#ctx0" brushRef="#br0" timeOffset="998">1369 1784 60,'0'-25'289,"13"-6"-289,26 0 14,6 2 25,8 4 7,-10 10-6,-2 15-25,-1 0 5,-18 7 5,-7 24-9,-15 10 7,0 11 5,-30 6-3,-15-4 2,0-7-5,8-9-9,0-12-2,17-11-10,13-5-4,7 1 2,4-3-1,35 7-5,23-5-30,15-10-15,9 0-11,10-4-41,4-21-54</inkml:trace>
  <inkml:trace contextRef="#ctx0" brushRef="#br0" timeOffset="1386">2308 924 437,'18'0'1,"5"0"-1,3 15 25,19 20 1,6 8-4,5 11-16,4 0-3,2 0-5,0-8-9,-12-11-65,-10-10-39,-15-11-97</inkml:trace>
  <inkml:trace contextRef="#ctx0" brushRef="#br0" timeOffset="1568">2722 923 516,'-13'0'59,"0"0"-64,-14 12 33,7 21 4,-20 15-21,-8 11-10,-5 12-23,0 3-59,3-1-112</inkml:trace>
  <inkml:trace contextRef="#ctx0" brushRef="#br0" timeOffset="2047">4039 338 413,'-12'-35'23,"-11"14"-6,9 13-2,12 8 2,2 0-6,-2 33 14,-5 21-9,5 21-10,-3-3-1,5-6-2,0-16-2,0-21-1,0-8 2,0-15 1,0-2 1,0-4-1,0 0-37,-16-25 12,-5-18 22,-2-17-3,1-15-1,-6-14 6,-4-10 2,2 1 15,11 13 16,10 30 3,9 20-20,2 16-5,35 17 12,23 2-12,25 0-12,18 17-1,19 3-15,5 1-19,-5-11-25,-9-4-114,-26-2-71</inkml:trace>
  <inkml:trace contextRef="#ctx0" brushRef="#br0" timeOffset="2443">3556 918 224,'-30'13'335,"24"32"-353,6-41 34,30 0 27,49 3-11,27-3-20,23-4-11,21 0-1,11 0-6,-10 0-72,-12 2-135,-15 21 72</inkml:trace>
  <inkml:trace contextRef="#ctx0" brushRef="#br0" timeOffset="2713">3806 1471 408,'5'-27'58,"11"8"-48,-13 9 15,-1 10 9,0 0-27,9 4 29,-4 40-7,3 16-15,1 16-3,-7 7-9,6-6 0,-7-7-2,1-12-3,0-18-8,-1-18-2,-1-14-7,0-8 18,3-4-24,2-37-4,9-25 23,-7-19-7,-2-16-4,-7-11 10,0-8 20,0 10 36,0 17 0,0 32 2,0 28-5,0 19-33,0 14 6,25 0-3,19 8-14,25 15 0,19 0-2,15-13-19,16-10-46,9-4-26,-6-29-115</inkml:trace>
  <inkml:trace contextRef="#ctx0" brushRef="#br0" timeOffset="3156">4359 1641 354,'-3'0'196,"3"-9"-196,5-13 12,9 3 15,14 11-16,-4 8 5,0 0-9,6 33-3,2 11 1,-9 9-3,-2 5 0,-5-2-2,0-10-9,2-13-9,1-19-4,-4-14 14,11-4 2,-3-35 0,5-21 4,0-8 3,-13-7 3,0 7 30,-7 16 18,-8 19 0,0 22-31,0 11-22,0 0 2,0 27 0,0 23 2,0 16-4,0 1-1,17-7-2,13-11-36,9-14-32,16-14-8,25-21-129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8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27 437,'7'-6'46,"20"-13"-54,-27 17 24,0 2 24,0 0-1,0 21 4,-30 27-4,-6 20-5,-12 13 2,-1 2-11,10-5-13,9-10-2,9-6-6,15-12-2,6-6-3,0-7 1,39-6-3,25-6-16,17-17-25,20-8-52,5-10-9,-5-13-87,-7 7-105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8.6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2762 339,'-7'10'14,"-23"23"-17,23-33 21,7 0 50,7 0-9,23-22-34,9-30-11,8-37-8,5-25-1,-1-25 4,7-20-2,-1-21-7,10-22-2,-1-23 5,-4-27-11,-15-32 7,-6-6-6,-2 23 15,-7 51-7,-7 69-2,-6 77 3,-19 37-6,0 33 17,0 22-9,0 49 1,-2 49 5,-2 35-7,-2 11 2,6-11-3,0-30-4,21-34-5,14-39 17,7-34-4,8-18-13,5-60-16,12-39-3,5-34 14,-13-16 9,-6-4 2,-21 2 0,-18 26 15,-9 32 40,-5 39 5,0 32-46,-3 22-14,-10 33 7,-1 41 5,3 44-6,1 19-5,10 4-2,5-13-3,36-20-38,24-25-38,24-34-77,27-34-141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9.2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295 8 397,'4'-5'39,"17"-3"-38,-21 8 52,0 0 18,-10 7-26,-22 23-10,-11 18 3,-10 12-3,0 4-17,0-4-6,14-4-6,16-4-5,16 0 0,7 0-2,39-5 5,30-5-2,23-11-8,16-14-24,17-16-41,-1-1-13,3 0-16,-3-14-99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19.7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0 615 349,'0'-50'12,"0"9"6,23 10 30,25 4-1,10 17-13,20 10-9,3 10-14,-8 42 3,-13 20 8,-30 15-3,-23 10-7,-7 5-3,-12-3-4,-22-12 0,-1-18-3,8-22-1,8-24 4,10-19-5,2-4-36,7-35 7,0-27-2,11-28-14,27-15 12,12-5 28,-3 11 12,-6 20 15,-14 28 11,-13 19 10,-9 24-10,-5 8-13,0 0-4,0 40 6,-14 17-1,3 16-8,4 10-5,7-3-7,0-5-1,22-4-5,18-13-21,12-17-24,6-14-30,0-23-94</inkml:trace>
  <inkml:trace contextRef="#ctx0" brushRef="#br0" timeOffset="414">179 896 524,'-37'0'38,"26"0"-47,11 0 27,26 0 5,38-4-17,30-8-6,28-7-8,11-7-28,-11-6-82,-20 2-110</inkml:trace>
  <inkml:trace contextRef="#ctx0" brushRef="#br0" timeOffset="618">20 25 512,'-2'-2'19,"2"-3"-22,9 0 14,49-2 20,29 7-10,29 0-17,17 0-5,10 7-2,-7 17-62,-12 5-128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20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208 331 359,'0'-6'40,"-3"-19"8,-2 21 28,5 4-28,0 0 1,0 42-18,0 19-15,0 22-9,0 2-7,12-4-1,-3-9-8,10-11-37,-6-14-42,-3-14-85,-6-14-172</inkml:trace>
  <inkml:trace contextRef="#ctx0" brushRef="#br0" timeOffset="195">24 565 514,'-15'-16'35,"6"1"-16,9 7 11,7-1-11,44 1-15,39-4-3,32-5-7,20 1-68,13-5-97,-6 2-200</inkml:trace>
  <inkml:trace contextRef="#ctx0" brushRef="#br0" timeOffset="428">1404 29 399,'15'-7'8,"32"-11"5,-12 18 31,7 4-4,-3 27 1,-7 12-16,-13 7-6,-11 2 11,-8 8-4,0-6-11,-30 2 0,-11 2 3,-3-2-1,3-4-13,11-5-1,14-7-4,16-7-2,0-2-9,32-9-22,21-9-3,16-13-29,14 0-71,-2-31-89</inkml:trace>
  <inkml:trace contextRef="#ctx0" brushRef="#br0" timeOffset="706">1284 370 574,'-23'0'17,"21"0"-51,2 0 43,46 0-1,35 0-9,25-14-11,22 1-93,15-1-7,0-2-208</inkml:trace>
  <inkml:trace contextRef="#ctx0" brushRef="#br0" timeOffset="961">2500 199 204,'0'-56'118,"0"12"-13,-5 17-30,-8 17-38,-1 10-25,-12 15 13,4 36 8,-6 21-20,-2 16-4,14 1-3,4-6-4,-6-13-2,0-8 1,-5-19-2,-1-11-14,-6-18-3,7-14-2,-2 0 1,-2-29 8,6-16 13,4-9 11,17 2 4,0 12-1,17 11-5,22 15 3,9 10 0,15 4-8,3 8-5,11 21 0,-2 4-2,8-6-22,-1-2-32,-7-8-104,-11-7-165</inkml:trace>
  <inkml:trace contextRef="#ctx0" brushRef="#br0" timeOffset="1344">2065 1013 490,'-49'8'61,"49"25"-74,2-27 40,52 4 0,17 1-22,24-7-4,17-4-4,12 0-31,6-13-64,-16 3-2,-14 8-158</inkml:trace>
  <inkml:trace contextRef="#ctx0" brushRef="#br0" timeOffset="1538">2578 1372 334,'0'-22'59,"0"-1"-52,14-2 49,16 9 11,6 1-22,2 11-15,-6 4-18,-4 0 2,-10 23 13,-14 12-5,-4 11-11,-4 5 1,-22 1 1,-4 0-2,8-8-5,1-7-5,16-6-1,5-9 0,0-5-8,42-6-26,20-10-30,23-1-53,28-22-69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22.8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0 855 377,'2'0'16,"21"15"-5,-4 14 24,13 6 0,12 11-17,7 6-8,9 1-5,2-1-4,4-9-20,-13-11-49,1-14-58,-22-9-136</inkml:trace>
  <inkml:trace contextRef="#ctx0" brushRef="#br0" timeOffset="160">474 984 397,'-4'-17'73,"-4"9"-64,-1 8 40,-12 0 6,-5 33-29,-16 27-20,-16 15-6,6 7-8,-1-1-49,18-13-72,16-10-65</inkml:trace>
  <inkml:trace contextRef="#ctx0" brushRef="#br0" timeOffset="420">1384 528 332,'-5'-31'12,"0"10"-11,5 11 14,0 8 12,0 2 23,0 16-3,0 34-20,5 27-12,-2 12-1,-3 4-9,0-6-4,0-12-1,0-17 0,0-19-2,0-16-6,0-17-3,0-6-21,0-21-36,0-35 53,-3-25 17,-18-20-1,-2-15 2,-11-18-3,-7-3 4,-4 9 26,6 12 40,7 31-16,16 31-16,13 22-21,3 16-13,26 14 8,36 2-6,32 0-4,33 18-3,22-1-2,20-13-24,-2-4-37,-5 0-119</inkml:trace>
  <inkml:trace contextRef="#ctx0" brushRef="#br0" timeOffset="1021">888 1292 334,'-9'0'70,"-18"5"-26,18-5 5,9 0-5,11-7 2,44-10-22,42-1-15,39 2-2,34-3-3,19 2-5,2 3-5,-16 5-46,-31 9-68,-37 0-51</inkml:trace>
  <inkml:trace contextRef="#ctx0" brushRef="#br0" timeOffset="1290">1063 1754 393,'-17'-21'39,"7"7"-33,1 6 13,9 8 11,0 0 18,0 30-12,9 29-13,12 13-4,0 9-7,-4-2-6,7-7-5,-1-8 0,-2-10-1,-5-15 0,-7-14-1,-5-14-4,-4-10-1,0-1-2,0-14-16,0-27 21,0-22-3,0-13 0,3-17-6,4-17 3,-5-6 9,7 4 12,-2 23 11,5 27 0,1 27-7,6 19-10,6 11 2,17 5-2,13 0-6,18 13 0,15 1-4,18-12-25,6-2-30,1 0-64,-14-20-97</inkml:trace>
  <inkml:trace contextRef="#ctx0" brushRef="#br0" timeOffset="1740">1487 1977 223,'-2'0'158,"2"0"-143,0-5 68,0-6-20,12 5-47,1 6 1,3 0-2,5 17 3,-9 18-4,-3 8-7,-2 3-3,-1-3-1,2-3-2,1-14-1,2-7-5,3-11-16,4-8 4,5 0-15,7-24 3,5-16 7,-3-8-2,-4-3-5,-7-3 24,-8 4 20,-3 15 24,-4 14-6,-1 15-7,-5 6-1,0 0 11,0 23-13,0 14-10,0 9 0,4-1-5,5-3 1,8-7-6,8-10 8,16-11 5,15-12-21,19-2-37,8-18-25,12-26-37,-5-5-121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3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11 183 625,'-4'-8'11,"4"-15"-40,-7 6 24,7 11-48,0 6-135</inkml:trace>
  <inkml:trace contextRef="#ctx0" brushRef="#br0" timeOffset="4116">4797 127 327,'58'-39'60,"-5"6"-3,-3 6 9,1 8-36,-2 11-33,3 8-114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2.0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127 145 288,'-26'8'23,"-8"3"16,4-6 23,2-5-5,20 0-27,8-16-14,0-9-9,0-2 1,12-6-7,20 2 1,11 8-10,8 11-2,5 12 0,-4 25 10,1 33 10,-14 29-3,-9 16-4,-9 11 1,-17-2-2,-4-10 1,0-20-4,0-21-1,5-24-3,5-21-37,-2-16-11,8-10 1,12-48-39,2-29 13,2-27 30,2-6 44,-15 6 27,0 19 34,-6 25 29,-8 30-18,-3 30-20,-2 10 2,-2 33-5,-7 29-4,-10 19-10,19 14-17,0 2 1,0-12-13,28-15-8,6-16-28,15-20-40,13-22-67,9-12-103</inkml:trace>
  <inkml:trace contextRef="#ctx0" brushRef="#br0" timeOffset="450">1103 372 503,'-14'3'106,"12"7"-132,2-10 22,0 0 9,26 0 2,27 0-7,18 0-2,19 0-39,-3 0-42,-11 0-17,-19 0-81</inkml:trace>
  <inkml:trace contextRef="#ctx0" brushRef="#br0" timeOffset="601">1267 596 430,'-42'21'104,"24"-9"-87,14-12 9,4 0 7,0 0-23,29 0-5,31 0-5,26 0-15,17 0-56,8-4-60,5-8-136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53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218 340 58,'-2'-15'81,"0"-10"-57,-6 3 29,1 1 0,-2 13-19,5 2 7,2 6-6,-4-3-5,2 3-17,-1 0-9,1 0-1,-5 25-1,1 23 21,-1 20 1,1 13-1,5 8 2,-3-2-3,0 0-6,4-6-7,2-13-3,0-4-2,0-16-4,0-17-4,2-8 0,4-15-17,-4-8-15,-2 0-36,0 0-34,0-11-57</inkml:trace>
  <inkml:trace contextRef="#ctx0" brushRef="#br0" timeOffset="381">77 201 183,'0'-8'81,"0"8"-65,0 0 44,0 0-6,-2 0-38,-5 14-6,-5 22 18,-6 7-6,2-4-13,0-8-7,10-14-4,6-11 1,0-6-20,0 0 8,4 0 12,12-23-7,7-14 7,7-6-4,-11-1 6,-2 5 0,0 8 3,-15 16 10,3 5 3,1 10 10,11 0 11,-1 4-4,11 23-15,1 10-7,0 1-2,2-3-8,-3-4-3,1-7-1,-2-3-11,-11-8-53,2-11-87</inkml:trace>
  <inkml:trace contextRef="#ctx0" brushRef="#br0" timeOffset="5818">1028 85 203,'5'-2'34,"2"2"-30,-7 0 59,0 27 6,0 27-39,0-8 3,0 3 5,0 7-8,0-4-11,0-1-12,0 1-3,0-8-4,0-1 1,0-6-3,0-7-8,2-5-13,0-13-27,3-6-7,-5-6-13,0 0-74</inkml:trace>
  <inkml:trace contextRef="#ctx0" brushRef="#br0" timeOffset="6090">950 81 202,'7'-4'74,"-3"0"-65,1-1 37,0-5 32,8-4-34,13-1-18,6 1-5,9 3-5,-1 9-9,-1 2-5,4 0 1,1 0-2,0 0-1,-5 0-3,-10 2-12,-3-2-33,-12 0-21,-5 0-20,-9 4-35</inkml:trace>
  <inkml:trace contextRef="#ctx0" brushRef="#br0" timeOffset="6343">1051 375 297,'0'0'30,"-2"0"-12,2 0 36,0 0-15,21 0-27,13-6 1,5-2-9,10-1-3,-6 3-2,1 2-12,-5-2-45,-9 2-16,0 1-31,-9 3-103</inkml:trace>
  <inkml:trace contextRef="#ctx0" brushRef="#br0" timeOffset="6613">1040 682 261,'0'10'34,"-2"-2"-10,-1-8 46,3 0-22,0 0-17,0 2 0,23 4-12,14 1 3,11-7-11,16 0-5,2 0-5,-2 0 0,-2-4-1,-12-7-1,-3 3-3,-20 3-26,-7 5-41,-12 0-34,-4 0-53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2.8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0 108 467,'13'-4'-4,"43"-8"6,-27 12 1,10 8 15,-2 21 8,-16 12-3,-12 11-12,-9 13-1,-5 7 9,-27 0 0,-7-1-6,1-11-3,10-13 2,5-14-2,11-10-8,7-8-1,5-3-1,8 3-2,24-3-8,18-5-15,7-7-19,8-4-38,9-30-45,-3-9-72</inkml:trace>
  <inkml:trace contextRef="#ctx0" brushRef="#br0" timeOffset="264">605 199 364,'-4'-8'114,"-6"6"-114,8 2 1,-5 0 34,7 19 3,0 16-17,11 13 0,10 1 1,2 1-5,5-2-7,-3-3-5,8-5-1,-11-3 0,-3-6 1,-6-2 0,-7-8-3,0-5 0,-6-1 2,0-1-7,-14-2-21,-25 5-14,-4-6-30,-6-11-52,8 0-77</inkml:trace>
  <inkml:trace contextRef="#ctx0" brushRef="#br0" timeOffset="510">589 144 391,'46'-48'59,"0"11"-16,0 10 16,-7 6-35,-7 13-12,5 8-15,-7 0-24,14 12-106,-12 28-243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3.7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0 298,'2'51'193,"15"-7"-187,-13-11 30,3 0 28,0 9-44,-4-3-16,-3 2-4,0 1-5,0 1-68,-19-1-106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5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143 585 152,'-5'-35'168,"-17"-17"-168,17 19 12,5 5 20,21-1-10,20 1-5,16 10 1,10 14 0,9 4-8,-2 41 6,-19 30-3,-15 22 14,-22 14-18,-12 5-5,-6-9 2,-2-9 1,-11-20-4,-4-24-2,8-19-1,5-16-12,4-15-22,0-7-48,4-40 30,15-30 8,3-24-3,6-15 16,4-4 45,3 10 37,-5 19 11,-7 29 9,-13 29 14,-10 20-40,0 13-22,-6 0-7,-9 29 4,3 31 5,-2 21-9,5 12-9,9 0-3,0-10-5,26-10-1,19-11 2,11-10-30,6-15-11,9-17-26,1-18-64,-3-2-66</inkml:trace>
  <inkml:trace contextRef="#ctx0" brushRef="#br0" timeOffset="443">482 873 529,'-53'0'26,"30"0"-30,14 0 19,9-4-5,43 0 2,40-4-9,39-7-6,21-3-24,-10-3-72,-22 0-47</inkml:trace>
  <inkml:trace contextRef="#ctx0" brushRef="#br0" timeOffset="690">1 28 568,'0'2'20,"0"9"-18,0-9 12,18-2 19,46 0-13,47 0-12,30-8-7,10-7-4,-17 7-5,-21 8-27,-26 0-77,-29 8-36,-22 23-98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6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 79,'-12'8'317,"-20"7"-282,14-6 1,6-8 30,12-1-49,0 3 12,42 1-12,22-4-14,22 0-4,1 0-39,-14 0-58,-11 0-29,-23 0-74</inkml:trace>
  <inkml:trace contextRef="#ctx0" brushRef="#br0" timeOffset="165">115 259 462,'-32'13'46,"11"-13"-18,16 0 22,5 0-46,0 0 10,35 0-14,23 0-20,29-7-57,24-9-67,4 3-213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7.0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21 550,'7'-5'58,"25"-11"-102,-7 16 44,19 0-2,9 0 6,9 8-2,0 0 0,4-6-2,-8-2 0,-9 0-1,-21 0-6,-15 0-12,-13 13 59,0 28-8,-7 21 6,-18 23 2,-5 13-10,2 1-14,15-2-10,6-6-2,4-10-5,3-13-1,0-10-23,0-16-45,0-11-39,0-15-91</inkml:trace>
  <inkml:trace contextRef="#ctx0" brushRef="#br0" timeOffset="270">80 575 496,'-18'-18'75,"11"7"-74,0 7 10,7 4 12,16 0-4,42 0-11,17 0-8,24 0-6,5 0-25,-7-14-51,-7-11-41,-1-13-93</inkml:trace>
  <inkml:trace contextRef="#ctx0" brushRef="#br0" timeOffset="420">989 39 318,'0'-12'168,"0"7"-156,0 5 18,0 5 31,0 24-30,0 18-10,0 9-1,0 2 0,17 2-2,8-6-7,5-2-3,-8-4-3,11-5-2,-17-8-3,1-6 0,-15-8 1,-2-5 4,0 1-2,-21 2-19,-18 1-16,-12 1-21,-15-5-36,-1-7-27,-5-9-56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7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48 615,'-21'0'7,"10"-21"-15,-5 2-8,16 11-139</inkml:trace>
  <inkml:trace contextRef="#ctx0" brushRef="#br0" timeOffset="144">124 578 600,'0'14'-4,"0"38"40,0-24 8,0 14-39,0 4-7,-21 12-50,1 2-73,-4 8-160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8.7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290 335 440,'9'-6'69,"-9"-23"-71,-11 21-2,1 9 16,5 49 28,-3 29-20,1 23-8,7 11-7,0-7-3,0-11-2,0-22 0,0-22 0,2-20-5,-2-18-4,0-13 3,-2 0-47,-21-39 39,-12-26 17,-7-22 2,1-20 1,0-14-3,3-11 12,11 2 29,16 24-7,11 33-7,2 30-12,39 21-7,29 5 0,28 0-11,31 5-3,16-1-1,5 3-42,-9 2-52,-34 4-99</inkml:trace>
  <inkml:trace contextRef="#ctx0" brushRef="#br0" timeOffset="405">1042 685 274,'0'0'112,"0"4"-52,0-4 2,8 0-2,5 0-1,17 0-24,16 0-13,23 0-13,9-6-9,3-1-4,-5 2-31,-21 0-39,-15 5-43,-23 0-70</inkml:trace>
  <inkml:trace contextRef="#ctx0" brushRef="#br0" timeOffset="575">1067 954 331,'-73'35'127,"31"-8"-95,29-21-23,13-3 37,9-3-22,27 0-14,20 0-12,29 0-89,24-17-60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39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169 428 319,'0'-35'138,"2"4"-125,-2 12 20,0 9 1,0 10-21,0 0-7,0 10 9,9 29 4,17 17-15,1 13 6,1 3-1,2 3-7,4-3 0,-8-3-3,-1-5 1,-4-6-1,-16-15-8,-5-12-10,0-14 15,-7-9-1,-30-6-4,-7-2 11,-13 0-2,-1-14 3,-2-18 0,7-9 7,10-6 11,13-5-8,19-6-7,11-2 5,15 0 1,38 0-8,9 6-2,12 0-1,0 2-1,4 3 0,-6-1 1,-15 2-4,-11 0 1,-25-3-1,-19 1-3,-2 0-1,-30 11 3,-25 8 3,-5 16 0,-9 15-3,-1 7-5,4 38-41,8 21-59,19 17-83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0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79 245,'0'-29'359,"0"0"-347,0 15 12,0 10 27,0 1-29,0 3-25,0 0-27,0 0-42,0 0-119,0 0-113</inkml:trace>
  <inkml:trace contextRef="#ctx0" brushRef="#br0" timeOffset="168">90 497 439,'9'21'16,"-1"54"8,-8-30 32,0 9-34,0 2-18,-2 4-6,-17-2-57,0 2-142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0.6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41 449 146,'-7'8'227,"-8"17"-212,7-23 27,-3-2 27,11 0-9,0-9-46,0-21-10,0-16 4,2-14-4,13-6-1,-6-2-1,-5-1-1,-2 13 6,-2 11 14,0 17 0,0 16-14,0 11-3,0 1-4,0 13 13,0 39-4,0 27-8,0 18-3,0 3 0,7-9-31,7-8-56,6-15-37,8-16-65</inkml:trace>
  <inkml:trace contextRef="#ctx0" brushRef="#br0" timeOffset="292">343 345 578,'6'-4'20,"4"-10"-21,1 10 14,24 1-9,27 3-4,12 0-13,25 0-62,9-4-88,-4-8-167</inkml:trace>
  <inkml:trace contextRef="#ctx0" brushRef="#br0" timeOffset="458">1335 55 500,'0'-23'26,"0"9"-21,0 10 10,0 4 16,0 18 2,0 34-22,-2 23-1,-5 12-7,-5 2 1,3-12-4,-2-15 0,-8-15-5,-6-16-6,-3-12-3,-4-17 1,-5-2-2,5-33 6,4-21 3,15-10 12,10 2 9,3 8-1,14 15 1,27 18-7,6 21 8,10 0-4,3 39-7,-2 17-4,4 6-2,-4-2-2,-2-4-45,6-15-101,-6-13-215</inkml:trace>
  <inkml:trace contextRef="#ctx0" brushRef="#br0" timeOffset="931">2161 302 447,'-2'-6'125,"2"-5"-112,0 7 13,0 2-1,7 2-10,27 0-11,24 4-6,16 7-24,-3-3-66,-11-2-55,-16-2-107</inkml:trace>
  <inkml:trace contextRef="#ctx0" brushRef="#br0" timeOffset="1088">2140 461 561,'-32'17'41,"19"-11"-28,4-4 23,9 0-19,2 2-4,26 0-7,24 3-11,33-3-55,22-4-81,17-7-167</inkml:trace>
  <inkml:trace contextRef="#ctx0" brushRef="#br0" timeOffset="1368">3066 209 303,'0'0'131,"-25"10"-125,-8 17 39,1 14 3,9 20-30,10 3-11,13 4-6,0-8-1,17-11 3,28-13 2,-2-20-11,6-16-4,4 0-11,-7-35 14,0-15 7,-14-10 6,-18-8 9,-14 2 3,-12 0 15,-36 8-6,-14 8 11,-12 21-17,5 19-21,4 10-8,11 14-51,10 33-71,25 6-101</inkml:trace>
  <inkml:trace contextRef="#ctx0" brushRef="#br0" timeOffset="1682">3483 608 549,'4'6'81,"10"9"-77,-14-13 33,0-2-19,0 0-34,0 0-65,0 0-124</inkml:trace>
  <inkml:trace contextRef="#ctx0" brushRef="#br0" timeOffset="2057">4076 134 295,'-41'-33'89,"7"6"-55,-3 8 8,0 13-19,2 6 3,5 17-10,10 26-7,-1 11-5,9 6-3,12-2-7,0-12 6,8-17 0,19-13-24,8-16-9,6-6 11,0-27-9,-3-9 39,-16 9 8,-12 13 36,-10 12-25,0 8-2,0 12 8,0 33-12,0 24-13,0 12-6,0-3-1,0-5-3,0-16-1,6-15-34,8-11-36,0-19-60,2-12-115</inkml:trace>
  <inkml:trace contextRef="#ctx0" brushRef="#br0" timeOffset="2385">4277 219 220,'7'-4'167,"-3"4"-162,1 0 40,0 24 23,6 16-18,5 12-13,9 2-5,7 2-3,6-3-8,-4-9-11,-1-5-7,-8-8 0,-5-6-4,-8-6 2,-7-9 2,-5-3-1,0-2 9,-5 6-8,-20 3-8,-12 3-14,-5-3-23,-8-3-29,-3-11-44,2 0-67</inkml:trace>
  <inkml:trace contextRef="#ctx0" brushRef="#br0" timeOffset="2649">4498 109 476,'76'-21'13,"-5"3"12,-11 1-9,-7 13-31,-16 4-104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9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3 454,'-9'-2'-108,"-10"2"-54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8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0 575,'7'0'14,"-7"0"-12,0 0-4,0 0-56,0 0-155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6.6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463 94 270,'0'-40'49,"-2"10"5,-28 13 27,-7 9-50,25 8-21,-1 6 0,-6 31 11,-4 27-5,-2 19-5,-8 14-6,1 3-6,-2-9 3,-1-22-2,3-16 2,2-21 3,5-20-5,7-12-5,-5-12-3,-1-32 1,13-22 5,7-7 4,4 7 2,9 8 0,21 16 9,11 17-2,19 17 3,4 8-4,21 19-7,7 24-3,0 5-4,8 8-30,-11-6-36,-2-2-59,-8-5-76</inkml:trace>
  <inkml:trace contextRef="#ctx0" brushRef="#br0" timeOffset="368">1257 349 275,'0'-5'238,"2"-7"-218,-2 10-8,5 2 4,20 0 10,12 0-19,21 0-7,10 4-6,0 0-47,-10 1-41,-13-5-46</inkml:trace>
  <inkml:trace contextRef="#ctx0" brushRef="#br0" timeOffset="524">1326 492 388,'-20'14'108,"12"-7"-117,8-7 30,0 0 20,19 4-7,18 1-31,20 8-1,12-5-15,5-1-92,12-7-161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7.5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102 226 391,'-35'21'5,"13"8"-7,-1 11 17,11 5 25,7 15-15,5-4-16,0-6-8,28-13 4,8-12 17,9-17-10,2-8-5,2-29-3,-6-24-2,-7-16 4,-18-6 13,-14-1 6,-4 7-4,-11-1-1,-21 8 15,-15 16 11,2 15-25,3 19-24,10 12-16,4 14-64,14 36-37,12 27-122</inkml:trace>
  <inkml:trace contextRef="#ctx0" brushRef="#br0" timeOffset="294">670 496 195,'7'8'450,"-1"4"-442,-6-9 28,0-2 8,0-1-40,0 3-33,0 2-61,0 10-99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8.1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236 278 311,'0'-16'44,"-28"-9"23,-21 8 8,13 13-29,1 4-27,6 2-10,3 33-5,5 13-4,14 16-2,7 9-5,9-7-5,23-18 8,8-15-6,6-15-1,-2-18 11,2-6-14,0-37 8,-16-13-2,-8-10 15,-19-9-4,-3 7 3,-16 6 8,-25 8-1,-10 16 14,2 16-19,4 20-8,8 2-5,12 37-4,15 19-38,10 21-14,23-3-39,37-8-46</inkml:trace>
  <inkml:trace contextRef="#ctx0" brushRef="#br0" timeOffset="347">647 86 443,'12'-7'33,"-7"7"-30,-1 0 42,16 25 0,-1 21-14,7 1-4,6 12-13,11-4-4,-5 1 1,-2-2-4,3-8-4,-15-5 1,-9-7 2,-5-6 7,-8-5 7,-2-6-5,0-7-10,-23 5-3,-20-3-4,-10-2-25,-3-6-41,-6-4-49,2-8-102</inkml:trace>
  <inkml:trace contextRef="#ctx0" brushRef="#br0" timeOffset="594">763 75 445,'60'-20'56,"-13"1"-35,-2 7 46,-7 1-32,7 3-21,-6 8-19,-1 0-15,-1 0-51,3 17-101</inkml:trace>
  <inkml:trace contextRef="#ctx0" brushRef="#br0" timeOffset="894">1582 678 429,'0'17'20,"5"33"34,-5-22 47,4 7-51,-2 5-27,-2 3-17,0 11-3,-2 8-8,-18 11-74,1 1-124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49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363 29 435,'-6'-6'48,"-2"-17"-73,-1 23 14,-2 19 31,-3 41 16,-7 27-17,5 25-1,-14-4-13,11-15-4,-1-25 2,-1-30-2,8-24 0,-10-14-24,-3 0-7,-8-27 15,-3-21 0,12-16 23,15 0 7,8 8-2,2 17-5,23 20 8,26 17 0,10 2-9,24 18 0,12 24 0,10-3-7,19 3 0,1-9-27,-6-19-95,-14 1-96</inkml:trace>
  <inkml:trace contextRef="#ctx0" brushRef="#br0" timeOffset="346">48 682 566,'-46'21'12,"46"-16"-48,4-5 43,63 3 0,23-3-4,36 0-4,31 0-20,-5 0-115,-9 0-31</inkml:trace>
  <inkml:trace contextRef="#ctx0" brushRef="#br0" timeOffset="526">370 1048 455,'-2'0'46,"4"0"-57,37-6 29,21 2 15,16 4-21,0 0-12,0 12-8,-20 19 6,-22 9 14,-21 11-8,-13 7 1,-17 1-1,-32 2 1,2-7 11,6-12 16,7-11-1,20-15-13,9-8-13,5-1 1,8 1 6,31 1-8,25-4-38,21-5-42,18 0-93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0.4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14 469,'-4'-1'66,"4"-8"-67,0 7 12,9 2 14,21 0-15,15 0-6,23 0-5,5 6-21,-7-1-56,-15 0-33,-14-1-39</inkml:trace>
  <inkml:trace contextRef="#ctx0" brushRef="#br0" timeOffset="143">94 169 373,'-38'15'100,"18"-5"-61,8-10-5,12 0-22,0 3 1,12 1 0,36 4-14,22 0-13,22 0-46,11-3-61,6-5-109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0.8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55 232 363,'-15'0'0,"2"0"-9,-4 0 23,11 23 12,4 12-3,2 8-5,15 11 1,23-4-4,10 0 1,5-17-5,2-10 2,3-15 6,-10-8 2,0-15-13,-9-24-1,-18-17-1,-7-6 1,-14-10 10,-9-7 3,-26 6 7,-14 11-5,-8 10-8,7 23-18,-1 17-45,7 12-50,0 21-61</inkml:trace>
  <inkml:trace contextRef="#ctx0" brushRef="#br0" timeOffset="306">627 512 568,'6'2'8,"9"6"6,-15-6 3,0-2-24,0 2-81,0 2-187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1.4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 35 258,'0'-4'45,"0"-17"7,-25 17 15,-22 4 3,-5 25-24,20 14-15,4 9-6,14 16-11,14 2-8,0-4-3,28-3-3,10-26 8,11-12 3,11-16-10,-5-5 2,3-18-2,-12-17 1,-19-19 2,-18 0-3,-9-4-5,-24 2 3,-32 9-30,-10 7-13,-4 19-40,6 20-84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1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0 157 436,'11'-14'65,"-4"-3"-62,-7 9 3,16 8 20,0 0-4,0 25 6,-5 10-9,-8 10 9,-3-1-9,0 7 0,-5-9-5,-6-5-2,4-6-3,5-10-1,2-2-6,0-3-2,0 3 2,16-9-2,14 1-16,11-3-17,10-8-18,4 0-15,1-2-50,1-23-25,-7-6-134</inkml:trace>
  <inkml:trace contextRef="#ctx0" brushRef="#br0" timeOffset="241">552 215 355,'2'-16'56,"-2"7"18,0 5 0,0 4-32,0 0-35,0 0 22,11 25-9,8 8-3,2 12-2,9 1-1,7-2-2,-1 3-4,-6-12-4,-2 3-3,-7-12 0,-12-5 0,-5-2 2,-4-2 3,-6 3-6,-29-3-3,-11 6-12,-10-5-31,-1 1-14,-2-11-20,1-8-56,3-4-36</inkml:trace>
  <inkml:trace contextRef="#ctx0" brushRef="#br0" timeOffset="494">503 180 338,'77'-50'55,"-4"9"10,6 5 14,1 12-58,-6 1-18,-17 17-24,-15 6-102,-24 0-258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6.4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0 137 338,'55'-37'80,"8"4"-9,-4 4-3,6 6-40,-1 11-19,-2 8-16,-4 4-28,-3 24-113</inkml:trace>
  <inkml:trace contextRef="#ctx0" brushRef="#br0" timeOffset="1088">2839 665 535,'6'4'29,"-6"13"-21,0-17 49,0 2-52,0-2-56,0 0-112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5.5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10 377 292,'-2'2'20,"-6"8"7,8-6 35,0-4 4,0 0-32,0 0-13,0-2 0,30-25-11,17-12-7,15-19-3,-2-8 0,0 8-2,-13 6-12,-4 11-11,-11 16-16,-17 10-12,-5 7-1,-5 8-14,-5-2-4,0 2 35,-3 14-12,-20 22-56</inkml:trace>
  <inkml:trace contextRef="#ctx0" brushRef="#br0" timeOffset="197">240 250 22,'-32'46'115,"4"-15"-47,12-10-4,4-5-10,3-8-9,9-3 7,0-5-27,0 0-11,0 0 5,17-19-14,22-16-7,21-19-5,2-14-64,7-1-33,3-1-27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3.4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92 12 385,'12'-4'53,"31"0"-83,-4 4 25,-3 9 15,-12 37-2,-21 35-6,-3-2 2,0 12 1,-23 0 7,-9-4 11,-3-9 7,8-7-5,-15-11-1,9-10-3,1-11-9,12-14-5,17-13-9,3-1-8,12 1 10,20 3 3,14 3-5,14 1 7,12-9-5,3-6-26,4-1-19,-13-3-44,-3 0-26,-10-15-98</inkml:trace>
  <inkml:trace contextRef="#ctx0" brushRef="#br0" timeOffset="329">46 459 460,'-30'-4'26,"24"-7"-16,-4 7 3,10 2 4,28 2-2,41-2-14,30 2-9,19 0-61,19 0-91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4.8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109 98 82,'-10'0'41,"4"-7"17,1-5 2,5 4-10,0 4-2,-4 0-6,4 4-13,-7 0 0,-1 0-23,-7 0-5,-2 27 9,-3 18 17,8 20-13,10 13 3,2 7-9,10 2-9,19-8-5,15-17 5,1-17 1,2-22-12,6-23 14,-1-2-6,-3-46-3,-8-20-6,-9-13 9,-20-6 6,-12 0 1,-12 6 14,-35 9-4,-9 12-2,-6 17 9,-2 20-6,17 19-15,13 4-23,6 39-39,21 23-17,7 17-110</inkml:trace>
  <inkml:trace contextRef="#ctx0" brushRef="#br0" timeOffset="382">777 535 162,'17'6'355,"-2"17"-347,-15-21-5,0 2 10,0-2-59,-2 4-71,-3-1-78</inkml:trace>
  <inkml:trace contextRef="#ctx0" brushRef="#br0" timeOffset="577">1030 116 152,'-3'0'194,"-13"11"-190,-2 18 18,6 16 42,12 13-19,0 6-19,5 3-12,25-9-10,2-6-6,3-17-4,6-12 4,3-17-8,-3-6 13,2-25-8,-10-25 9,-8-14 9,-8-8 2,-17-3 14,0 6-5,-39 10 7,-17 13-4,-3 21-25,-4 25-5,10 11-3,9 47-38,7 24-75,26 18-103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5.8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95 288,'0'-27'71,"0"0"-61,4 9 64,24 3 3,4 11-36,3 4-8,-1 2-10,-2 29 7,-8 17-8,-13 9-6,-11 14-3,-14 1-8,-16 5 0,3-8-5,6-12 3,12-15-3,4-13-3,5-6 4,0-5-3,9-1-12,26-3-23,7-7-3,12-7-9,8 0-55,0-25-47,6-13-145</inkml:trace>
  <inkml:trace contextRef="#ctx0" brushRef="#br0" timeOffset="261">597 118 391,'0'-27'82,"-5"10"-64,-6 9 52,9 8-21,2 0-44,0 0-2,0 19 15,13 16-6,22 16-4,7 10-2,1-1-5,1-4 0,-7-2-1,-5-5 0,-9-8 0,-9-5 2,-12-9-2,-2-7 3,-7 1-1,-27-2-11,-11-3-11,-7-5-28,-5-11-26,-3 0-52,2-25-48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6.7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32 478,'-14'-12'83,"10"-1"-79,1 7 7,3 6 8,30 0-15,16 0-5,21 0-8,-3 0-36,-4 12-19,-16-1-20,-10 1-72</inkml:trace>
  <inkml:trace contextRef="#ctx0" brushRef="#br0" timeOffset="144">90 181 361,'-40'9'92,"13"-5"-41,18-4 14,9 0-23,0 0-39,0 0 6,7 0-5,37 0-8,22-7-44,15-1-65,11 6-67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57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0 121 352,'11'-37'26,"23"6"-15,-11 6 58,3 6-34,8 13-11,-6 6 1,2 8-8,0 27 12,-5 13-4,-11 10 2,-8 4-7,-6 5-3,0-3 1,0-2 2,-15 0-8,-11-2-9,-6-2-2,2 2-10,-2-8-58,-5-5-78,14-1-143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0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10 440,'2'0'103,"13"0"-112,3 0 21,-14 0 38,-2 0-35,-2 0-13,6 0-7,-4 0 2,5-4-14,-7 0-67,0 2-203</inkml:trace>
  <inkml:trace contextRef="#ctx0" brushRef="#br0" timeOffset="203">203 820 554,'7'8'40,"-5"29"-44,-2-18 10,0 12-3,0 11-49,0 11-116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0.5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0 117 454,'20'-48'19,"57"11"-27,-20 14 20,6 15 15,-10 8-1,-14 20 1,-14 30 10,-18 17-1,-7 11 9,-7 11-10,-27 2-6,-4-4-12,-1-4-4,3-13-8,12-7-4,11-12-1,13-9-5,0-7-15,16-4-15,37-6-29,7-11-26,13-14-84,1 0-96</inkml:trace>
  <inkml:trace contextRef="#ctx0" brushRef="#br0" timeOffset="265">99 504 388,'-43'-4'303,"26"-9"-285,6 9-15,11 4 12,0 0-16,39 0 5,36 0-5,36 0-2,20 0-65,3 0-64,4 0-184</inkml:trace>
  <inkml:trace contextRef="#ctx0" brushRef="#br0" timeOffset="541">1162 504 389,'-8'-11'27,"-9"11"-22,-6 9 53,-2 38-11,2 18-19,9 13-2,9 5-6,5-2-11,0-15-8,21-14 3,18-17-3,14-20-2,0-15-4,0-5 0,-7-40 1,-11-15 2,-17-17 4,-18-3-1,0-3 2,-32 4 2,-8 17 5,-3 18-2,9 26-28,6 18-34,-2 12-55,5 38-92</inkml:trace>
  <inkml:trace contextRef="#ctx0" brushRef="#br0" timeOffset="841">1706 935 548,'9'10'101,"-7"-6"-100,-2-4 6,2 0 15,-2 2-26,0 0-81,0 1-171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1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35 438,'0'-4'22,"0"-8"-48,-2 12 56,-1 43 22,3 21-35,0 13-12,3 1-3,26-9 1,10-13-1,10-23-5,-3-17-4,5-16 7,-10-6 2,-9-37 2,-13-11 4,-17-13 13,-2-1-3,-23 2 4,-19 6-14,-8 17-2,-4 18-14,4 25-49,11 0-81,9 41-248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2.0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78 416,'10'0'23,"31"-13"33,-6 13 5,-5 25-33,-3 15 2,-10 9 4,-15 8 2,-2 4-3,0 6-9,-14-5-9,-2-4-6,0-6-7,9-9-1,7-8-3,0-10-10,4-8-20,31-11-21,13-6-22,8-6-56,15-30-63</inkml:trace>
  <inkml:trace contextRef="#ctx0" brushRef="#br0" timeOffset="231">535 155 467,'0'-11'69,"0"9"-65,0 2 47,0 0 7,2 23-28,9 12-1,6 13-9,6 1-6,7 3-2,-2 0-7,2-6-4,2-3 0,-10-4 0,-5-3-3,-9-7 2,-8-5-1,0-1-28,-17-4-23,-25-7-27,-11-5-66,0-7-98</inkml:trace>
  <inkml:trace contextRef="#ctx0" brushRef="#br0" timeOffset="464">578 86 458,'62'-33'45,"3"8"-40,-2 6 28,3 10-18,-2 9-37,3 0-135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2.8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23 553,'-3'0'26,"-1"2"-22,4-2 54,28 0-29,20-4-22,5-4-3,4 3-3,5 1-6,-13 0-39,-17 4-35,-8 0-53,-18 0-63</inkml:trace>
  <inkml:trace contextRef="#ctx0" brushRef="#br0" timeOffset="145">106 85 334,'-34'12'97,"13"-1"-75,14-7 36,7 0-19,0 4-20,22 1-10,16-1-16,16-4-41,9-4-87,15 0-129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6.0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44 348 178,'-12'-10'84,"-3"-21"-19,7 28-27,4 3 2,1 0-15,1 7-12,2 49 28,2 35-7,26 23-18,9 14-13,7-4-3,-1-16 0,-1-17-6,-1-14 0,-2-24-1,-9-17-15,-4-15 5,-10-13 4,-2-8 11,-8 0 5,-1-8-1,5-16-2,-6-4 4,5 1-3,3 0-1,4-4 1,9-2-1,3-3 0,-3-3 0,-5 10 0,1 2 0,-7 2 2,-11 7 0,-3-1 5,0 0 6,-12 1 22,-14 7-12,4 1-5,-6 10-1,5 0-3,-5 8-9,7 23-2,10 15 0,5 8-4,6-3-5,4-3-14,28-7 1,17-12-3,-1-1-17,5-14-5,-5-14-23,-4 0-20,-7-25 9,-5-10 2,-11-2-72</inkml:trace>
  <inkml:trace contextRef="#ctx0" brushRef="#br0" timeOffset="434">764 913 120,'0'-41'69,"-4"10"25,-3 8 2,0 15-21,5 4-19,-6 4-21,4 0-26,4 0-5,0 0 3,4 26 0,20 6-3,3 7-4,6 4-1,1-5-1,3-9-1,-2-8-1,-7-15 2,-6-6 7,-6 0 5,0-23-6,-6-20-3,-10-14 0,0-7 1,0-4-2,-12 0 0,-2 1 0,2 18-1,10 20-17,0 12-37,2 17-65,0 0-9,0 0-135</inkml:trace>
  <inkml:trace contextRef="#ctx0" brushRef="#br0" timeOffset="781">1250 640 250,'21'6'8,"7"-2"31,-5-4-4,1-6 4,0-17-14,-10-3-19,-5 1 1,-9 2 2,0-2 5,-5 5 20,-20 5-4,-5 6-10,-2 9 7,8 0-4,4 13-6,6 16 0,7 14-2,5 14-10,2 2-3,11 8-4,17-9-5,13-15-29,15-10 7,-3-18-26,9-15-21,2-4-61,-6-31-134</inkml:trace>
  <inkml:trace contextRef="#ctx0" brushRef="#br0" timeOffset="1088">1515 21 333,'-9'-21'106,"7"19"-107,-4 0 3,4 2 28,2 0-9,0 13 33,17 28-5,12 29-13,6 15-11,6 17-16,3-7-8,0 0-2,4-8-3,-9-12-11,3-11-33,-1-16-49,-2-24-64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3.2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4 521 444,'-2'0'25,"2"-29"-14,0-1 60,0-14-28,15-8-22,-2-6 10,-3 5 12,-6 13-1,-1 15-18,-3 15-14,0 10-9,0 0-3,2 15 4,-2 34 2,0 28-5,0 16-2,0 5-28,0-8-60,0-7-39,0-11-141</inkml:trace>
  <inkml:trace contextRef="#ctx0" brushRef="#br0" timeOffset="247">440 737 664,'2'0'-2,"7"0"-8,-9 0 9,0 0-53,0 0-83,0 0-209</inkml:trace>
  <inkml:trace contextRef="#ctx0" brushRef="#br0" timeOffset="444">914 48 497,'0'-28'24,"-32"14"-85,-3 14 78,-8 10 23,-1 40-31,0 18 3,8 13-5,12 0-4,18-11-2,6-16-4,2-19-3,30-16-6,5-19-6,6-2-3,1-37-11,-5-17 23,-9-2 9,-2-2 16,-7 12 16,-10 17 1,-7 14-18,-1 17-7,-3 0 1,2 32-6,3 17 3,0 13 7,-1 11 3,1 3 7,1 3-5,-1-4-6,-2-3-6,2-5-6,-1-6-1,-2-3-40,0-10-54,1-12-193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4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263 30 203,'-10'-6'250,"-20"-13"-243,-9 19-2,0 5 50,1 40-19,0 19-12,4 17-5,18 8-13,14 2-4,2-4 0,20-14-12,22-19 3,8-17-9,10-25 5,2-12 7,-9-4 4,-10-27 1,-22-8 20,-21 2 15,-6 5-7,-45 14-7,-25 14 2,0 4-16,9 26-16,14 18-43,25-1-43,17-1-120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2.3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1584 364,'-15'2'24,"0"19"-9,4-13 59,7-8-16,-1 0-22,5 0-12,0 0-14,3-29 0,27-22-7,13-34-2,21-23-1,15-33-2,8-22-2,21-28-22,7-10-18,-4 9-25,5 3-11,-27 40-11,-15 33-49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2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0 112 280,'9'-6'44,"23"-21"-44,4 25 54,20 2-23,20 0-13,14 7-4,11 2 2,6-6-10,-4-3-6,-11-12 1,-26-16-1,-15-5 0,-25 10 1,-20 11 32,-6 10-14,-2 2-12,-34 44-1,-13 28 20,-9 32-12,-11 22-10,7 4-2,2 3-1,7-11 0,10-27-3,13-12 1,7-37 0,14-20 3,7-9-3,2-17 5,0 0 5,0 0-2,0 0-7,4-14-1,30-3-1,12 5 1,14 9 1,12 3-2,-3 17 2,7 10-9,-7 6-26,-3-12-41,-8-9-25,-15-8-52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3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43 454,'-3'-6'-4,"-1"3"27,11 3 44,56 0-33,19 3-9,29 3-10,22-6-13,10 0-5,-3-10-51,-11-9-76,-18 5-147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3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75 233,'6'-12'50,"-4"-27"27,-2 24 13,-36 9-40,0 6-30,-2 18 2,1 32 2,3 29 5,15 14-26,19-2-3,0-8 0,30-17-1,12-16-2,6-15-3,9-16-4,3-19 15,4-9-10,-4-34 6,-13-11-1,-19-14 0,-26-5 4,-2-3-4,-47 1-3,-8 3 7,-3 18-5,8 19-9,14 20-28,12 15-61,18 0-5,6 25-10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3.8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24 369,'0'0'93,"0"12"-98,0 24 41,-15 9 9,4 15-34,2 10-9,2-4-1,7-5-2,0-5 0,0-15-4,0-10-12,0-13-18,0-7 4,0-11 23,0 0-38,0-20 30,0-32 13,0-21 3,0-14 4,0 2 20,16 11 14,2 20 15,5 16-15,7 10-15,2 15-12,5 9-5,-2 4-8,-5 6-11,-12 19 1,-13 13-3,-5-10 13,-7 10 4,-27-3-2,-3-8 4,0-4 0,2-3 5,15-1 3,6-2 3,7 5 4,7 5-8,0 8-5,25 4-5,12-1 5,4-11-1,8-15 1,6-5-4,5-7-41,-4-9-66,-13-16-154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4.7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0 204,'0'-8'80,"0"4"-39,0 4 26,0 0 6,16 16-43,12 32 9,6 16-9,7 15 10,10 14-14,5 15-3,8 3-16,0 14-5,1-3-1,-1-2-4,3 2-8,9-6-31,-9-10-28,11-21-60,9-23-66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5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95 152,'2'-36'178,"10"8"-137,-9 9 37,-3 9 16,0 8-57,0 2-20,-3 0 26,-11 29-5,1 22-5,-4 18-14,6 5-1,9 5-7,2 2-1,0 0-9,0-5-1,20-5-2,10-11-2,7-6-3,11-15-2,8-6-43,8-10-13,-2-17-22,5-6-53,-12-17-125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5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0 580,'-24'8'-4,"18"-3"-29,6-3 56,36 14 5,35-5-23,36 1-6,34-3-3,9-9-51,4 0-28,-11-19-54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1:01.1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44 350 272,'7'-14'45,"2"-3"-8,-9 11 47,0 4-29,0 2-33,0 0-7,-2 4 16,-5 27-5,0 6-14,3 7-2,4 1-4,0-1-3,0 0-3,0-1-2,4-8-8,3-2-19,-3-6-22,1-10-54,-3-5-8,-2-12-118</inkml:trace>
  <inkml:trace contextRef="#ctx0" brushRef="#br0" timeOffset="241">14 83 469,'3'-33'14,"-3"10"-16,-5 7-10,-5 9-32,8 3-104</inkml:trace>
  <inkml:trace contextRef="#ctx0" brushRef="#br0" timeOffset="418">374 235 247,'17'0'38,"-5"-4"-41,-9 4 43,-3 0 17,0 0-44,0 5 17,-12 18 23,-4 10-25,-1 7-17,9-3-5,8 2-10,0 0 6,11-6-3,16 5-7,13-3-9,-3 1-6,-1 1 9,-6 2 2,0-1-1,-13-8 12,-8-5 6,-9-10 30,-7-9 9,-28-6-9,-13 0 6,-3 0-28,-2 0-10,10 0-14,8 0-35,10-2-81,18-4-113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7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152 477 245,'-36'0'22,"4"12"21,2 27-3,0 3-19,15 5-11,10 9-3,5-2 1,20-2-10,20-15-6,4-14 3,7-19 7,-6-4 8,-1-29-4,-11-13 4,-16-8 7,-17 5 7,0-3 1,-6-1 4,-29 3 5,-10 1-13,-2 14-2,4 14-3,11 13-19,11 4-17,10 6-26,11 23-44,0-2-64</inkml:trace>
  <inkml:trace contextRef="#ctx0" brushRef="#br0" timeOffset="302">462 77 199,'0'-35'116,"0"3"-82,-2 22 37,0 10-11,2 0-49,0 18-1,0 22 4,2 16 11,24 14-10,15 17-2,4 9-10,11 11-2,-1-1-5,0-7-6,-4-8-30,-9-22-43,-6-9-22,-6-15-21</inkml:trace>
  <inkml:trace contextRef="#ctx0" brushRef="#br0" timeOffset="518">495 588 463,'-26'-31'50,"15"21"-42,3-1 1,8-1 4,19-9 3,30-16-14,20-4-4,11-13-47,17-6-107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0:35.9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21 229 186,'-5'-47'84,"-11"1"-71,16 9 22,21 2 11,20 4-13,16 6-1,3 17-9,10 8-11,-6 0 26,-11 37-12,-11 23-6,-10 18-1,-19 12 3,-13 3 5,0 0-4,-27-6 2,-10-15 2,-2-7-9,0-14-13,-1-1-5,-1-8-20,0 5-95,7-1-210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02.9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201 265 25,'-11'0'65,"-1"0"-43,-3-2 7,0-9 15,-5-7 15,8 2-6,3-7-17,0-2-16,2 0-10,2-2-6,-2 4-4,1 0 3,-1 5 2,5 1 9,0 5-2,2-1 14,0 5 2,-4 4-16,0 2-5,0 2-4,-3 21 5,-2 32 3,3 32 2,-2 23 0,1 14-4,5 7-1,2-5-2,0 2-1,0 1-4,0-8-1,0-2-1,0-14 2,0-14-2,0-19 0,6-14 2,5-8 0,-1-21 1,4 0 1,2-13 2,-2-5 6,13-1-7,10-6-2,18 4 3,16 0-4,21 1-1,17 3 0,6 2-1,-2 9-2,-9-6-21,-10 1-24,-2-12-19,-4-4-15,4 0 0,2-12-23,-4-13-67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1:03.5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66 437,'-41'-17'4,"34"9"-2,5 0 8,2 8 27,52 0-2,40-6-12,35 6-10,34-13 2,0 5-12,-9 8-2,-11-4-2,-21 4 1,-17 0-8,-20 0-12,-17 10-6,-15-1 3,-12 11 2,-18 3 20,-10 12 5,-8 15 7,-3 25 9,0 6-20,-12 12 3,0 14 1,1 3 15,-2 23-8,-1 9-2,-8 12 4,9-6-7,0-10 0,3-12-5,8-29 0,2-20 0,0-23 0,0-15-4,0-23-26,0-7-17,0-5-35,-7-4-59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5.1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0 484,'-9'2'42,"0"17"-51,2-11 14,7-6-27,0-2-91,0 0-185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29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71 505,'-19'-4'26,"15"-13"-50,4 17 26,0 0 19,60 0-7,-2 0-8,13 11-3,1-3 0,-1-4 2,-7 3-5,-11-6 0,-16 8-9,-14 1-10,-12 11 56,-6 18-8,-5 17-4,0 25-1,-5 14-9,-10 6-8,5 3-6,1-11-2,4 1-2,3-12-1,0-12-41,2-7-31,0-16-61,-2-9-23</inkml:trace>
  <inkml:trace contextRef="#ctx0" brushRef="#br0" timeOffset="278">194 655 505,'0'-39'51,"0"16"-46,0 12 21,28-1 12,23 2-18,20-2-17,12-3-6,16 0-12,2-1-25,-2-1-40,-6-9-66,-8-3-52</inkml:trace>
  <inkml:trace contextRef="#ctx0" brushRef="#br0" timeOffset="413">1184 195 325,'14'-16'153,"-10"10"-102,-4 6-7,0 0-6,0 6 2,0 25-16,0 21-3,0 10-4,0 6-6,26 4-4,-1-13-2,7 3-4,5-6-1,-7-7-1,-5 7 3,-6-10-3,-10-5 0,-7-6 1,-2-10 0,-2 0-5,-23 0-3,-12-8-11,-14-13-22,-3-4-27,-14-21-78,2-31-55</inkml:trace>
  <inkml:trace contextRef="#ctx0" brushRef="#br0" timeOffset="668">1030 173 443,'50'-44'68,"12"5"-18,-6 10 31,16 4-38,6 4-30,-4 9-16,-3 9-62,-5 3-130</inkml:trace>
  <inkml:trace contextRef="#ctx0" brushRef="#br0" timeOffset="1034">2246 512 481,'-8'2'110,"-5"13"-106,13-7 23,0-8 9,2 0-18,42 0-10,29 0-6,28 0-6,12 0-44,-14-2-101,-14 0-185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31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1079 441,'0'4'63,"0"17"-65,0-21 23,0-29 10,0-17-21,0-16-7,3-8-3,5-3 2,4-4 2,-5 9 10,-5 17 6,1 14 12,-3 22-13,0 9-7,0 6-14,0 0 9,0 41 15,0 25-8,0 21-7,0 17-7,0-3-2,0 3 0,0-5-26,2-4-29,5-10-55,2-12-53</inkml:trace>
  <inkml:trace contextRef="#ctx0" brushRef="#br0" timeOffset="292">403 1263 575,'7'0'9,"-7"11"-28,0-7 19,0-2-20,0 2-77,4-4-127</inkml:trace>
  <inkml:trace contextRef="#ctx0" brushRef="#br0" timeOffset="457">1026 510 287,'-39'0'251,"-16"0"-244,5 10-2,-3 25 31,6 15-18,6 14-13,18 6-6,23-14-6,0-12 5,16-15-13,25-19-10,4-10 16,9-10-21,-5-34 7,2-3 24,-21 12 5,-15 6 20,-6 18 5,-9 11-6,4 0-2,-2 12-5,4 45-6,3 9-5,2 19-5,8-7-2,-4-11-1,-2-5-8,-2-10-67,-5-9-56,0-18-104</inkml:trace>
  <inkml:trace contextRef="#ctx0" brushRef="#br0" timeOffset="812">1689 532 165,'0'0'368,"-28"9"-367,-10 28 3,-3 19 50,8 24-26,10 10-17,14 1-8,9-2-1,7-6-9,30-23-6,8-19-20,18-20 4,4-21 15,2-8-5,-7-34 8,-14-14 13,-25 0 19,-18 7 24,-5 16-11,-42 10-10,-25 23 5,-6 0-8,-1 20-17,7 24-12,10 8-49,13 3-93,17 1-185</inkml:trace>
  <inkml:trace contextRef="#ctx0" brushRef="#br0" timeOffset="1282">2387 709 204,'-3'-9'311,"3"-18"-275,0 15-11,0 10 10,0 2-30,0 4 15,28 29-1,15 10-4,13 15-11,-1 5-4,1-6-3,1-3-15,-7-6-33,-3-13-16,-15-12-52,-2-8-29</inkml:trace>
  <inkml:trace contextRef="#ctx0" brushRef="#br0" timeOffset="1494">2718 654 510,'-13'0'60,"-1"0"-61,-19 9 38,-3 28 0,-3 21-29,-12 4-6,-2 15-6,12-7-45,8 1-74,17-7-156</inkml:trace>
  <inkml:trace contextRef="#ctx0" brushRef="#br0" timeOffset="7361">4002 91 265,'0'-6'18,"0"4"-37,-2 2 32,-2 10 26,-1 36-7,5 28-15,0-16-3,26 0 4,4 1 7,8-6-6,-1-3-13,-7-2-3,-2-7-3,-12-4 3,-13-4 2,-3-6 3,-5-4 6,-27-4-7,-2-7 2,-9-8-5,0-4 6,9 0 11,-2-18-3,6-15-18,17-11-3,13-4 12,0-9-9,47-6 0,7-3 1,14 2-2,-12 6 1,-5 8 2,-23 7 3,-24 5 22,-4 8-14,-25-2-3,-21 8-5,2-4-1,-1 6-3,6 11-26,13 5-20,7 6-78,17 0-62</inkml:trace>
  <inkml:trace contextRef="#ctx0" brushRef="#br0" timeOffset="7977">3625 953 333,'-4'2'51,"-11"4"-4,15-4 43,0-2-41,0 0-43,47 0 12,41 0 2,38-6-7,28-1 1,7 2-12,-9 5-3,-18 0-14,-29 0-47,-24 0-60,-25 4-126</inkml:trace>
  <inkml:trace contextRef="#ctx0" brushRef="#br0" timeOffset="8419">3457 1775 337,'0'-4'82,"0"-15"-81,0 17-4,0 2 13,0 13 16,0 36 1,0 24-3,5 17-8,11 2-1,0-5-6,4-13-8,-3-12 0,-1-16-3,2-15-4,-6-12-9,-3-17 13,-2-2 7,-2-11-27,-3-34-1,2-22 5,-4-17 0,0-20-17,0-16 14,0-8 20,0-1 32,5 17 8,7 23 17,3 29-17,-2 25-16,0 12-13,8 17-10,16 4 16,20 2-7,16 0-6,11 12-3,8 9 1,6-9-3,2-12-37,-6 0-38,-14-12-126</inkml:trace>
  <inkml:trace contextRef="#ctx0" brushRef="#br0" timeOffset="8929">3904 1959 394,'0'-29'6,"0"2"13,12 6 60,33 3-41,-4 11-18,-3 7 2,1 9 0,-14 30-4,-11 15-4,-14 8-1,0 13-4,-14-5-1,-13-5-2,1-14 1,10-12-2,11-16-2,5-9-2,0-3-1,23-7-5,18-4-13,10 0-27,7-2-19,-5-16-39,-3-3-16,-8 0-73</inkml:trace>
  <inkml:trace contextRef="#ctx0" brushRef="#br0" timeOffset="9178">4456 2021 332,'4'-22'78,"0"7"-10,-4 13-2,0 2-21,0 0-29,4 4 18,5 23-11,10 12-12,1 7 10,7-1-4,3 5-5,-6-7-5,3 1-1,-9-4-4,-8-14-1,-3 3 1,-7-12-1,0-1-6,-2-5-13,-26-5-25,-9-4-24,-9-2-30,-2-6-47,10-33-94</inkml:trace>
  <inkml:trace contextRef="#ctx0" brushRef="#br0" timeOffset="9393">4445 2019 221,'41'-66'133,"1"16"-44,1 7 4,-4 14-51,10 6-29,-6 12-16,-5 5-63,1 6-181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0.7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410 0 462,'15'0'13,"-15"-2"-31,-18 6 66,-30 42 8,-19 13-20,-16 10-2,5 0-2,15-5-5,22-9-1,20-9-9,17-7-7,4-3-5,39-3 3,24-4-5,31-5-27,18-5-55,13-19-51,6 0-136</inkml:trace>
  <inkml:trace contextRef="#ctx0" brushRef="#br0" timeOffset="434">812 3031 349,'-11'11'-9,"6"31"14,5-33 44,0-6 15,12-3-29,13-27-23,14-33 0,12-27-3,11-25 3,0-19-12,3-13 0,3-26-2,3-25 0,-1-30-21,-1-39-4,-3-21 7,-21-12 2,-9 24 17,-15 43 10,-14 54 14,-3 58-10,-1 52 14,-3 33-2,0 25-23,0 8 4,0 14-4,0 48 7,0 36-5,0 28 4,6 9-3,13-5-4,9-20-4,15-21-5,8-29 8,7-37 1,8-23-4,13-40-23,5-38 10,2-26 7,-12-12 12,-12-8 0,-25 4 2,-22 20 23,-12 28 45,-3 30-15,0 26-40,-3 16-21,-3 2 9,-3 41 8,-6 30-10,2 24-6,4 9-3,9-1-61,5-7-77,45-20-151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1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220 16 361,'7'-4'39,"13"-8"-19,-20 12 36,0 0 6,-4 26-25,-28 22-7,-14 12-6,2 4-4,-4 3 1,8-3 2,18-6-3,12 0-6,10-10 6,14-9-6,34-4-12,33-16-9,32-13-33,23-6-60,28-9-90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2.1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2 516,'0'8'-8,"0"34"-52,32-22 64,12 9 2,11 7 2,9-14 9,6-11-14,1-11-3,8-11-18,-23-22 13,-16 0 4,-20-2-1,-20 8 30,0 8 7,-6 9-9,-20 10-14,-8 25 6,-3 35 4,3 29-4,2 19-13,8 10-2,9-3-3,9-11 0,6-9-10,0-12-36,3-15-23,9-14-61,-3-25-101</inkml:trace>
  <inkml:trace contextRef="#ctx0" brushRef="#br0" timeOffset="299">118 664 561,'-3'-20'11,"3"20"-3,5-5 21,34 5-14,14-1-12,28-6-7,11-11-39,13-5-45,8-10-76</inkml:trace>
  <inkml:trace contextRef="#ctx0" brushRef="#br0" timeOffset="458">1181 91 490,'0'-13'44,"0"9"-43,-2 4 25,-12 8 20,0 30-23,0 13-7,9 14-1,5 7 1,0-6-4,33 3-1,4-5-7,6-4 1,-4-12-4,-2 0 0,-9-9-1,-12-14-1,-9-7 2,-7-10 1,0-8 0,-23 4-21,-27-4-11,-15 0-24,-4 0-65,0-24-56</inkml:trace>
  <inkml:trace contextRef="#ctx0" brushRef="#br0" timeOffset="711">1162 23 413,'51'-15'71,"0"9"-56,-3 4 47,14 2-29,7 0-28,-11 0-19,-3 0-125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3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 12 497,'2'-2'74,"12"-8"-77,-12 10 6,-2 8 24,0 31-11,0 9-9,0 12-6,7 6 0,7-3-6,-1-8-70,4-5-99,-6-11-195</inkml:trace>
  <inkml:trace contextRef="#ctx0" brushRef="#br0" timeOffset="173">11 432 584,'-8'0'40,"8"0"-39,0 0 27,10 0-8,40-4-19,35-10-8,31-7-60,22-8-124</inkml:trace>
  <inkml:trace contextRef="#ctx0" brushRef="#br0" timeOffset="1243">204 118 160,'0'0'48,"6"0"-8,-6 0 36,0 0-35,0 0-7,-8 8 21,-1 17-8,-1 10-23,5 9-3,3 1-6,2 3 3,0 3-7,0 5-6,0-6-2,0 2 0,0-15-2,9-1-1,1-6-11,-3-11-32,-3-2-67,3-17-84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38.4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151 907 249,'-8'-25'18,"-1"5"34,-6 11 36,-4 7-11,-2 2-39,1 0-8,-1 12-10,4 22-7,6 17-9,7 5-2,4 5-3,6-4-2,29-9-13,7-5 6,8-7-8,5-32 0,7-4-7,5-23 8,1-31-9,-21-4 8,-10-6 11,-21 10 9,-16 6 8,0 11 14,-14 19 26,-10 7-9,-4 7-26,7 4-12,8 2-4,7 33-1,6 11-3,6 2 0,23-7-5,10-22 4,7-5-3,0-11 1,2-3 1,-6-5-2,-7-19 4,-10-8 7,-21 7 2,-4-3 1,-14-12 3,-29 7 7,-10-8-4,-7 9 14,10 18-5,10 2-10,10 12-12,8 0-12,7 6-37,6 17-72,9-13-6,3 5-36</inkml:trace>
  <inkml:trace contextRef="#ctx0" brushRef="#br0" timeOffset="471">673 789 309,'21'0'36,"-5"0"3,-7 0 33,7 0-31,8 21-1,-2 8-22,8 4-12,2-6-3,1-4-5,6-5-2,-2-18-5,2 0-1,0 0 8,-2-22-4,-9-10 11,-8-5 1,-15-11 3,-5 13 12,0 4 27,-3 4 9,-4 21-15,1-4-29,3 10-12,3 0 2,0 14-1,0 20-5,0 0-19,24-7-37,14-10-24,9-11-29,13-6-90</inkml:trace>
  <inkml:trace contextRef="#ctx0" brushRef="#br0" timeOffset="832">1309 155 396,'-24'0'-8,"18"3"-11,-1 11 51,7 23 20,0 17-6,13 17-6,24 15-9,16-2-17,3 2-7,6-1-6,-2-16-4,4 3-8,-9-6-14,-7-12-15,-18-2-25,-11-23-26,-12-17 16,-7-8-86,-24-4 40,-19-20 121,-17-13 12,5-11 108,-10-10-77,1-12-13,6-9 73,1 13 8,20 6-44,18 19-38,15 14-16,4 3-12,12 5 3,22 7 0,12-7-4,0-1-7,4 6 2,-5-3-6,-6 3 2,-7-1 4,-9 7 10,-7 4 13,0 0 8,5 19-1,-1 30 11,12 10-9,-4 0-19,-2 4-5,8-13-7,-11-17-1,0 0-16,5-15-41,2-18-60,-2-16-182</inkml:trace>
  <inkml:trace contextRef="#ctx0" brushRef="#br0" timeOffset="1506">2383 464 127,'-39'-8'253,"1"-21"-261,2 12 30,-12-6 37,16 9-15,-2 10-31,-1 4-6,10 0 0,6 17 2,8 20-5,7 6-3,4 15 0,13 2-3,12-13-14,14-7 2,3-28 8,-1-12 4,7-18 1,-4-34-11,-5-4 1,-9-10 4,-15-6 7,-13-5 5,-2-4-3,-2 4 7,-24 7 4,-4 16 24,7 15 20,7 20-39,9 17-19,4 4 9,3 50-2,0 31-1,3 20 0,24 1-3,15-9 2,4-16-3,9-4-4,10-24-9,-1-14 0,0-22-11,-4-15-13,-7-29 0,-14-19 5,-11-8 8,-11-10 3,-15 6 7,-2-2 13,-2 6 11,-26 14 25,0 8 10,3 11 15,6 10-28,6 13-28,-4 0-4,1 41 9,0 20-4,14 11-4,2 11-4,16-19-3,23-2-24,7-12-7,12-19 4,4-14 3,7-17-36,-5-17-40,-8-32-23,-15-10 62,-16-7 56,-14 0 10,-11-3 31,0-1-19,-20 12 115,-5 12 9,6 17-42,4 20-57,0 9-33,4 4-2,0 37 5,5 17-4,6 10-4,6 5 1,24-17-7,9-9-8,2-10 2,8-18 0,0-19-4,-2 0-3,-8-29-3,-7-16 10,-18-7 14,-11 2-7,-3-6 10,0-2-3,-9 15 37,1 7 23,1 24-20,1 12-33,6 0 6,0 23 21,0 10-23,0 16-8,11 8-6,10-14-2,4 0-16,10-9-20,-1-13-23,7-16-30,1-5-92</inkml:trace>
  <inkml:trace contextRef="#ctx0" brushRef="#br0" timeOffset="2405">3753 234 318,'0'-4'23,"-9"-2"58,-8-5 10,6 7-43,-4-2-21,0 6-25,4 4 9,3 25-6,8 16-2,0 8-4,10 0-1,22-1-16,3-15-2,6-12 4,14-10 0,1-15 8,1-7-21,-8-26 15,-12-8 8,-15-3 3,-17-3 6,-5-1-1,-12 0 13,-18 11 26,-2 6-2,12 13-15,10 14-19,6 4-1,4 22 29,0 22-15,7 8-10,20-9 0,10-4-3,7-10-5,12-16-4,6-13-6,4-2-17,-4-35-17,-8-7-12,-13-8-20,-23 2-105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3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0 350 419,'0'-33'12,"0"-15"-14,0 5 63,0-3 26,12 15-26,-8 8-28,-2 19-10,-2 4-15,0 0-1,3 21 13,-1 31-10,2 24-5,-4 7-5,0 4-11,0-8-29,0-9-49,0-4-38,0-12-76</inkml:trace>
  <inkml:trace contextRef="#ctx0" brushRef="#br0" timeOffset="1577">949 130 165,'6'-45'305,"-6"5"-289,0 15 32,-25 11-11,-7 12-14,-13 2-12,-2 21-4,-9 22-1,13 22-2,1 7-3,22-8-1,12-10-15,8-16 1,0-16-4,19-14-1,15-8-3,7-6 1,10-23 17,-4 0 5,-15 8 0,-12 13 5,-10 8 26,-3 0-6,-7 27-8,0 25-12,0 12-6,0 11 0,0-5-9,0 4-29,0-14-35,0-14-44,19-13-81</inkml:trace>
  <inkml:trace contextRef="#ctx0" brushRef="#br0" timeOffset="1950">1703 93 229,'0'-10'293,"-16"-17"-286,-18 27 3,-10 0 48,-11 45-37,0 24-10,-1 17 1,8 16-9,18 2 0,16-13-6,14-14 4,0-9-17,32-25 2,14-18 6,9-17 0,3-8 7,0-18 2,-15-15 0,-10-7 4,-24-1 10,-9 4 4,-9 5-10,-37 18-11,-12 14-1,-20 4-23,-9 35-50,6 17-111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46.8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0 907 365,'0'-4'55,"0"-1"-41,0 1 19,0 4 5,12 0 12,21 35-28,6 7-5,14 8-11,-1 1-5,-3-1-2,-4 4-15,-7-10-43,-6-7-47,-6-11-60</inkml:trace>
  <inkml:trace contextRef="#ctx0" brushRef="#br0" timeOffset="204">420 977 500,'0'0'31,"2"0"-27,-2 0 23,-23 20 12,-27 22-25,-4 8-12,1 4-2,4 2-6,11-5-54,10-9-102,10-1-84</inkml:trace>
  <inkml:trace contextRef="#ctx0" brushRef="#br0" timeOffset="480">1628 298 457,'0'-48'3,"-27"26"-7,8 9 21,17 13-9,2 8 14,0 32 0,0 34-1,8 13-6,22 13-4,8-1-7,-1-10-3,4-6-1,-5-17-2,-12-19 1,-10-13-11,-10-16-12,-4-3 19,-14-15 1,-27 0-1,-23 0 6,-3-12 5,-3-22 3,4-9 2,12-7 9,16-6 3,12 9 1,24 5-18,2 3-1,42 0-5,20-3-2,18-4-6,10 3-4,2-11-1,-11 3-12,-15-8 14,-29 6 2,-23-3-7,-14 0-9,-16 2-9,-30 4-11,-16 17 12,0 17-10,-2 16-75,4 22-22</inkml:trace>
  <inkml:trace contextRef="#ctx0" brushRef="#br0" timeOffset="1005">779 1333 485,'-58'0'70,"22"0"-63,21 0 35,15 0-8,0 0-23,42 0-5,59 0 3,62 0-7,56 0-3,28-2-11,4 0-57,-10-2-84,-31 2-146</inkml:trace>
  <inkml:trace contextRef="#ctx0" brushRef="#br0" timeOffset="1335">744 1988 434,'-2'-34'71,"2"9"-62,0 13 13,0 8 4,0 4-26,0 4 8,0 37-4,0 30 6,9 22-3,12 10 0,4 3-3,5-6-5,-3-16-1,-1-17-3,-7-20-18,-6-20-17,-4-16 21,1-11 9,-6-29-24,1-29 24,-1-23 8,-4-18-6,0-18-6,0-15 3,0-13 17,0 9 23,0 11 23,7 32 2,3 35-7,-4 25-20,6 18-22,-3 11-3,16 4 8,26 0 0,23 11-6,34 14-3,28-1-1,25-7-8,14-17-54,9 0-98,-10-17-187</inkml:trace>
  <inkml:trace contextRef="#ctx0" brushRef="#br0" timeOffset="1816">1449 2095 513,'0'-39'39,"0"8"-61,13 8 25,29 13 8,6 10 0,-6 0 3,-1 25-4,-11 14 6,-17 19-5,-13 6 1,-11 8-1,-28 3 3,-9-7-1,6-5 5,10-14-3,11-12-8,12-4-5,9-5 1,0-8 2,39-1-14,14-9-20,27-10-24,10 0-31,8-6-59,-10-21-79</inkml:trace>
  <inkml:trace contextRef="#ctx0" brushRef="#br0" timeOffset="2078">2151 2165 484,'0'-18'49,"-3"14"-28,-3 1 27,6 3-28,0 0-10,0 5 14,4 28-6,19 13-3,-3 1-6,8 5-4,-2 0-4,-3-7 1,-3 3 0,-4-13-2,-9-2 1,-5-10-1,-2-8-1,0-3-22,-15-6 0,-23-2-22,-3-4-27,-7 0-46,2-16-44</inkml:trace>
  <inkml:trace contextRef="#ctx0" brushRef="#br0" timeOffset="2310">2172 1979 427,'59'-47'64,"-2"10"-27,-1 9 22,6 10-41,-5 12-24,-8 6-56,-10 0-135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7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0 610,'23'14'48,"-7"-14"-49,-16 0 8,0 4 2,2-2-68,-2-2-210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59.1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520 530 181,'3'2'26,"11"8"-28,-3-10 31,-9-19 53,6-36-31,-3-22-10,-5 17 4,-3-4 0,-22 2-18,-10-3-11,-7 8-2,-5 11 2,-11 17-2,0 25-5,-4 10-4,-2 46 7,2 39 2,13 35 10,12 29-9,16 18-6,21-6-6,0-16-1,24-29-2,14-22-4,13-32-10,12-24-1,5-21-3,4-23-8,-3-5-10,-2-40-18,1-26 10,-12-14 24,-3-1 26,-14 7 16,-20 15 12,-4 20 30,-15 28-18,0 13-33,-13 3-11,-8 25 0,1 31 0,6 15-2,14 5-1,0-5-3,8-11-6,30-19 1,5-10-1,6-24 0,13-7 4,-4-21-4,8-33 6,-6-13 4,-14-9 5,-21-7 6,-25 5 4,-2 5 7,-47 13-3,-15 25-11,-7 22-10,-2 13-5,7 35-30,19 32-146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2:59.9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56 277,'2'-6'102,"17"-15"-93,-10 21 20,-9 10 44,0 42-26,0 29-26,0 10-1,0 6-8,14-10-6,9-20-5,2-14-3,-4-26 1,-3-8 5,-10-13-2,-4-6 7,-2-10-8,0-34-1,-2-26 3,0-17-2,-6-10 3,-13 8 18,6 8 11,1 27-9,9 17-15,3 22-13,0 13 1,17 2 2,26 0-3,22 0-8,9 0-15,1-2-19,-3-10-71,-3-7-47</inkml:trace>
  <inkml:trace contextRef="#ctx0" brushRef="#br0" timeOffset="346">700 168 324,'6'21'9,"4"7"-7,-3 8 28,2 11-2,-5 9-22,-1 0-6,2-2 1,-1-10-1,-1-7-1,-3-17-6,0-11 14,0-9 19,0 0-8,-12-13 38,-11-24-21,2-15-12,0-16 7,10-9 4,11 11-5,0 4-5,9 14-5,17 17-12,1 10-7,5 7-4,9 6-10,6 0-38,2-1-30,-2 1-50,0-4-9,-8 9-114</inkml:trace>
  <inkml:trace contextRef="#ctx0" brushRef="#br0" timeOffset="660">1155 176 204,'24'4'25,"-3"2"28,-1-2-7,12 0 4,-9-4-3,-4 0-16,7 0 8,-11-1-11,4-20-13,-8-10-10,-9-2 13,-2-3 23,0 3 19,-30 15-12,9 5-12,8 13-19,-4 0-2,8 21-5,-2 26-4,1 12-5,10 15-3,0-1-15,8-7-50,27-10-70,22-17-104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1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164 401 440,'-21'-8'96,"-2"-17"-91,-4 17 22,-5 8 11,15 14-15,1 38-2,-2 25-8,11 10-8,7 6-3,4-11-4,26-15-10,7-17-11,18-25 5,10-24-7,3-7-12,13-46-5,-4-30-7,-15-24 32,-8-14 15,-14-4 5,-22-1 4,-10 14 17,-8 22 40,-6 29 16,-3 27-49,-2 28-25,7 7 7,-2 50 23,-3 41-21,9 27-11,0 15-4,7-8-3,27-18 0,17-20-26,-4-17-35,-2-22-37,-6-23-70</inkml:trace>
  <inkml:trace contextRef="#ctx0" brushRef="#br0" timeOffset="368">292 440 548,'-30'-16'74,"26"10"-94,4 3 32,23 3-2,48 0-9,29 0-17,24 0-73,16 0-81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1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219 118 327,'-35'-60'244,"10"23"-229,6 16-9,12 21 43,7 0-40,0 16-3,0 51-1,0 34-2,0 32-4,5-3-6,7-12-39,1-26-64,2-20-12,-9-22-35</inkml:trace>
  <inkml:trace contextRef="#ctx0" brushRef="#br0" timeOffset="159">67 615 272,'-28'-68'67,"5"5"24,12 10 5,6 22-39,5 14-39,5 9-5,31 8-10,24 0-5,9 0-1,14 0-36,3 0-3,-1-9-32,-10-11 4,-15-1 1,-19 5 38,-20 5 43,-18 11 48,-3 11 15,-18 26 13,-14 19-23,4 6-30,11 0-23,15 2 2,2-4-4,21-12 2,18-13-8,12-16-2,7-17-3,10-2 1,1-35 0,2-21 1,-13-15-2,-21-5-1,-34-1-5,-3 11-6,-54 6 2,-26 18-7,-13 28-36,-7 14-54,5 52-67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2.4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40 250 251,'-15'-62'265,"-8"12"-259,23 1 11,25 9 48,33 9-42,4 18-20,-2 13 4,-2 19 4,-15 39-5,-17 15 0,-19 12-3,-7 0-3,0-11 0,-5-20-2,5-17-4,0-14-12,12-8 8,27-6-3,12 2 6,9 2-1,-13 1 1,-12 11-2,-19 2 26,-16 10 17,-19 2-2,-28 3-4,-6-7 11,-3-6-11,6-10-19,8-17-6,12-2-20,10-5-59,10-22-54,10-3-198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3.0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447 679 401,'-36'-43'33,"-11"20"-3,-20 5 21,21 11-24,0 7-24,-5 21 1,1 35 6,6 21 1,12 16 2,15 6 0,17-8-7,0-10 4,33-27-9,15-21-8,10-27 16,9-15-18,4-52-21,3-37-5,-3-24-11,-14-12-9,-6-5 18,-14 0 25,-18 5 20,-12 3 12,-7 23 31,0 36 33,-13 28-34,0 36-49,9 16 9,-3 59 9,-5 57-3,10 41-8,2 20-3,0 1 0,16-22 1,21-34-3,12-24-4,0-40-2,5-33-24,3-31 4,3-14-25,-10-52 9,-3-24 15,-22-17 11,-11-11 15,-14-6 2,-3 17 39,-20 24 30,3 33-3,3 29-38,6 19-29,2 17 3,2 47 9,7 29-5,0 17-10,10-5-1,28-17-2,11-16-13,13-25-15,7-22-25,4-25-36,-1 0-89</inkml:trace>
  <inkml:trace contextRef="#ctx0" brushRef="#br0" timeOffset="555">1641 661 292,'0'-25'151,"0"6"-134,-23 9 66,-4 6-16,-3 4-45,-3 6-11,1 27 7,7 19-4,14 16-5,6 11-6,5-1-1,7-3-6,25-11-9,15-18-13,5-21-2,15-25-14,-2-7-20,3-48-36,3-18 21,-20-12 33,-6-4 21,-13 6 52,-21 13 34,-9 18 60,-2 23-24,0 17-66,0 12-20,-6 18 21,-1 38-6,-5 23-18,9 12-5,3 0-1,3-8-5,20-15-8,5-16-27,2-19-43,4-22-82,-4-11-173</inkml:trace>
  <inkml:trace contextRef="#ctx0" brushRef="#br0" timeOffset="914">2288 335 548,'0'-47'-2,"0"29"-47,-13 11-46</inkml:trace>
  <inkml:trace contextRef="#ctx0" brushRef="#br0" timeOffset="1243">2604 658 457,'-26'-49'29,"-3"14"-27,-1 31 9,30 4 14,-7 25-23,-3 37-2,6 28 3,1 18-1,3-4 0,0-17-7,30-25 1,7-19-6,5-26-16,10-17-16,4-23-12,6-41 3,-9-21 34,0-8 19,-21-2 17,-16 5 22,-16 20 39,0 22 19,0 24-50,0 20-41,-7 6-3,0 45 16,-1 30-6,0 20-7,8-2-6,10-7-1,22-20 1,18-21-13,5-24-10,15-23-5,6-8-14,-2-44 1,-1-21 14,-18-9 25,-22 3 7,-27-1 18,-6 13 36,0 20 7,-11 15-17,7 24-36,1 8-17,0 15 5,-1 39-2,2 22-3,2 17-4,0-2-26,14-10-29,25-16-26,16-16-48,12-28-82</inkml:trace>
  <inkml:trace contextRef="#ctx0" brushRef="#br0" timeOffset="1727">3952 661 465,'-6'-37'50,"-22"16"30,-6 17-19,-3 4-37,-5 26-6,5 34-2,7 17-9,7 4-4,19-9-7,4-14-7,4-18-5,32-14-5,0-21 7,10-5 2,5-27-2,-17-15 11,-4-1 6,-13 8-1,-11 12 6,-4 13-9,-2 10-2,7 0 8,-2 33-6,11 12-10,2 11-14,1-4-32,6-11-26,3-12-5,2-18-56</inkml:trace>
  <inkml:trace contextRef="#ctx0" brushRef="#br0" timeOffset="2032">4372 215 450,'4'-83'109,"-4"42"-73,0 31 8,4 10 18,11 23-19,10 43-19,-7 23-14,-1 25-5,-11 14-8,1 3-5,2 3-40,-4 1-68,0-11-120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05.5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9 534 418,'0'-6'97,"13"-17"-96,-6 46 0,-7 60 26,-7 46 17,-1 38-18,0 7-11,8-4-10,0-21-1,0-24-4,0-32 0,0-34-5,3-21-34,-1-21 9,-2-17 6,0-28-40,0-42 34,0-35 23,0-36-9,-5-23 0,0-20-3,5-6 20,8 13 30,38 41 4,18 49-23,8 43-3,-3 42 14,-7 8 7,-7 52-14,-14 21 3,-17 16 2,-16-1 0,-8-9-4,0-19 0,-17-25 10,-4-22 0,-12-19-18,-6 0-4,-9-36 0,-5-9-5,7-11-7,4-4-17,22 8-12,8 11-15,7 14-24,5 15-29,5 8 3,35 4-74</inkml:trace>
  <inkml:trace contextRef="#ctx0" brushRef="#br0" timeOffset="480">789 40 367,'0'-7'80,"0"-19"-79,0 26 11,-3 0 48,-12 43-2,1 38-11,0 33-14,4 24-7,8 3-23,2-2-3,0-9-4,5-14-11,20-14-38,7-22-26,10-26-38,8-24-41</inkml:trace>
  <inkml:trace contextRef="#ctx0" brushRef="#br0" timeOffset="675">1199 594 388,'-7'-22'42,"-23"18"-2,-14 4 40,5 14-36,0 34-24,6 20-3,11 7-9,14 2-2,8-11-5,3-17 4,22-12-10,7-18-10,6-15 3,5-4 0,4-35-6,-9-16 15,-8-8 3,-11 5 4,-12 17 23,-7 19 12,0 9-21,0 9-15,0 7 5,0 28 3,0 12-11,2 13-1,16-3-8,5-10-31,14-10-28,9-16-63,7-13-81</inkml:trace>
  <inkml:trace contextRef="#ctx0" brushRef="#br0" timeOffset="991">1830 634 391,'-12'-31'61,"-9"12"3,-6 13 14,4 6-38,-7 4-18,-2 37-2,6 20-3,7 11-1,15 11-9,4-2-5,4-11-2,28-6-6,11-18-13,10-17-13,9-21-2,2-8-22,3-33-12,-10-19 4,-9-10 30,-12-4 14,-19-4 14,-8-1 8,-9 15 25,0 19 42,0 16-20,0 21-35,-2 0 18,0 29 2,-3 25-17,5 10-10,0 4 0,0-8-5,15-10-3,17-12 1,7-16-14,4-18-33,12-4-21,3-22-42,4-26-17,-4-12-36</inkml:trace>
  <inkml:trace contextRef="#ctx0" brushRef="#br0" timeOffset="1334">2609 533 334,'0'-25'116,"-15"13"-49,-6 9 20,0 3-31,5 0-25,0 23-3,-2 10-12,1 12-8,13 5-7,4 4 2,4-4-6,31-2-4,2-7 4,0-6 2,0 4-1,-8 1 2,-13-1 0,-6 3 2,-10-12 1,0-2 8,-7-6 1,-14-5-6,-4-3-4,-3-5 2,-2-9-3,-2 0-8,-2 0-17,-3-9-48,7-14-57,9 1-122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4:51.4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170 224 201,'0'-10'3,"0"-21"-19,3 4 23,-3 4 20,0 11-4,0 5 0,0 6 8,0-4 11,0 5-3,-3 0-6,1 0-10,-3 0-10,5 0-6,0 2 1,0 25-3,0 15 7,0 15-5,0 14 1,0 14-4,-4 4 0,-1 0-3,1-2 1,-1-6-2,0-9-2,1-3-2,-1-16-23,-4-7-16,0-15-33,2-16-4,2-9-6</inkml:trace>
  <inkml:trace contextRef="#ctx0" brushRef="#br0" timeOffset="382">157 46 188,'0'-8'37,"0"3"-15,0 5 12,-14 5 16,-7 20-11,-9 18-9,5 7-1,2 2-9,3-7-14,5-16-6,8-10-3,5-11 7,2-6-6,0-2-7,0-18-5,5-28 8,16-14 3,-1 0 3,5 8 1,-1 13 5,-9 14 9,8 17 7,-6 8 4,6 0 0,7 22-6,2 7-4,5 2-9,-5 7-6,9-11-2,6-2-5,-8-11-32,7-12-74,-14-2-184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27.5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1 594,'4'-1'6,"-4"1"-12,0 0-23,0 0-84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3:26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444 950 484,'0'-4'4,"0"-7"-48,43 11 45,4 8 4,43 17 3,-24-4 15,1-6-12,4-5-8,-14-6 2,-8-4 0,-21 0-1,-10 0 0,-8 4 14,3 15 3,4 18 13,-2 23-6,-4 18-17,-11 20-4,0 10-3,0 2-3,-2-3-2,-5-1-3,1-19-40,1-8-35,5-13-47,-6-13-104</inkml:trace>
  <inkml:trace contextRef="#ctx0" brushRef="#br0" timeOffset="278">680 1701 548,'0'-2'20,"4"-8"-16,13 10 38,15 0 14,17 0-33,20 0-19,7 0-2,17-6-4,1-17-65,-2-10-62,2-7-158</inkml:trace>
  <inkml:trace contextRef="#ctx0" brushRef="#br0" timeOffset="452">1677 1262 448,'2'-25'42,"-2"-4"-45,0-2 49,0 0 26,10 0-43,-5 0-14,1 11 21,-1 7-2,-3 11-22,5 2-7,5 19 11,1 32 2,6 26-12,-8 23-1,-3 3-5,-4 7 1,-1-7-7,1-3-37,0-11-69,5-15-60,1-10-160</inkml:trace>
  <inkml:trace contextRef="#ctx0" brushRef="#br0" timeOffset="1066">3049 743 480,'0'-4'25,"-16"-20"-30,5 24 4,1 0 3,10 42 8,10 30 0,17 26-2,8 12-2,6-5-2,-2-10-3,-7-12-2,-4-10 1,-5-19-1,-14-9-1,-9-16-12,0-8 26,-36-9-12,-10-9 0,-17-3 6,1-3-2,-7-30 3,16-11 10,5 1 10,23 2-7,22 3-16,3-1-4,35-13 2,29-16-3,15-13-1,3-10 5,-1 2-11,-19 11 3,-30 11 5,-27 17-1,-5 7-9,-30 8 14,-11 3-11,-3 14-1,0 18-27,7 0-15,3 29-33,4 27-53,16 8-122</inkml:trace>
  <inkml:trace contextRef="#ctx0" brushRef="#br0" timeOffset="1530">3823 722 487,'-32'0'6,"-1"31"1,-11 25 46,1 22-27,11 18-19,17 7 1,15 3-8,6-7 0,24-14-2,18-17-3,5-22-20,9-21 5,-7-21 20,3-4-11,-17-33 15,-16-17-2,-18-2 7,-7 2 25,-19 7 6,-28 10-17,-20 19-9,-3 14-6,8 0-11,12 29-38,13 8-49,21 2-88</inkml:trace>
  <inkml:trace contextRef="#ctx0" brushRef="#br0" timeOffset="1861">4396 833 544,'7'0'47,"-5"0"-72,-2 36 34,0 26 26,-13 16-20,-4 10-7,17-6-7,0-11-1,9-17 3,26-21-3,9-23-17,13-10 1,5-35 0,-2-19 4,-9-4 8,-21 8 7,-14 22 19,-14 15 6,-2 13-11,0 2-2,-11 42 0,-15 24-11,1 17-7,-1 8-7,13-10-52,9-13-94,4-18-286</inkml:trace>
  <inkml:trace contextRef="#ctx0" brushRef="#br0" timeOffset="2430">6440 635 435,'0'15'27,"-35"40"-23,-40 1 69,12 15 3,-8 11-46,7 1-15,10-12 0,24-16-1,21-13-9,9-9-6,24-6 5,47-4 3,37-7-5,34-16-13,25 0-28,2-14-69,-11-5-107</inkml:trace>
  <inkml:trace contextRef="#ctx0" brushRef="#br0" timeOffset="2790">7423 3871 429,'-21'9'-45,"7"32"34,14-41 55,2-23 3,31-35-36,13-29-2,16-35-1,9-31-3,5-31-5,0-28-7,-2-26-6,-7-16-15,-5-10 2,-14-11 5,-15-3 16,-8 12 25,-9 36 20,-2 56-8,-7 70-10,-5 55-10,-2 40-23,0 20 19,-4 57 9,-22 46-1,7 39-8,4 11-5,10-13-1,5-29 1,20-37-2,22-33 4,13-36-6,15-16-8,17-66-14,7-48-7,3-35 19,-7-29 6,-24-13 5,-19 3 7,-15 24 40,-23 44 20,-9 54-5,0 43-52,0 23-10,-2 40 4,-19 49 7,1 43-2,1 32-8,12 8-2,7-15-6,43-27-32,34-30-59,26-32-143</inkml:trace>
  <inkml:trace contextRef="#ctx0" brushRef="#br0" timeOffset="3414">10135 894 151,'13'-36'182,"19"3"-152,0 6 50,-20 11 7,-7 10-31,-5 6-35,0 0 9,-28 31 10,-11 27-7,-16 20-14,2 9-9,9-4-2,12-13-5,16-12 0,16-10-1,6-8 2,50-10 1,25-9 0,32-19-7,20-2-8,16-23-24,-11-7-64,-16 5-57,-24 18-111</inkml:trace>
  <inkml:trace contextRef="#ctx0" brushRef="#br0" timeOffset="24715">11681 262 561,'-25'-4'17,"12"-6"-17,-2-1 19,15 11-3,26 0 10,34 0-16,29-2-9,15-8 2,2 0-1,-12 1-2,-14-1-2,-15 0-1,-23 6-5,-15-1-5,-11 3 6,-16 2 4,0 0 7,-5 0 15,-36 35 0,-10 30 9,-6 24-17,11 14-10,14 9-1,15-13-1,9 3-1,8-5-12,0-6-37,0-8-17,2-15-66,11-16-112</inkml:trace>
  <inkml:trace contextRef="#ctx0" brushRef="#br0" timeOffset="25023">11773 693 568,'-32'-29'29,"16"10"-30,7 9 5,9 8-5,4 2 10,45 0-10,24 8 0,28 1-35,17-9 5,6 0-18,1-20-38,-3-19 18,-19-2-12,-22-9 44,-21 7 49,-30 5 47,-19 8 55,-11 9 2,0 10-42,0 7-31,-7 4-31,3 0-15,-6 13 3,6 30 5,4 15-5,0 21-3,27 5 4,17 6-4,11 1-10,-4-4 1,-2-6-11,-17-11-6,-10-18 8,-14-13 14,-8-12-32,0-17 66,-30-5-19,-21-5-1,-16-5 14,-7-26 0,3-17-4,0-16-5,22-10-5,22 4-1,25-1 2,15 11-10,40 2-2,28-2 0,11 4 0,0-2 4,-11 4-2,-17 11 5,-25 7 1,-22 8 20,-17 5-12,-6-8-4,-30 2-4,-22 2 8,-2 10-20,-4 15-4,14 2-25,6 0-42,18 29-110</inkml:trace>
  <inkml:trace contextRef="#ctx0" brushRef="#br0" timeOffset="25607">13353 954 224,'0'2'454,"0"26"-465,0-28-4,0 5 5,6 1-99,-6 3-187</inkml:trace>
  <inkml:trace contextRef="#ctx0" brushRef="#br0" timeOffset="25856">13769 761 195,'-21'-64'291,"13"-7"-319,8-15 34,0 11 28,20 3 5,1 12-6,-13 22-14,-5 22-8,-3 12-1,0 4-2,0 22 10,0 36-7,0 25-4,0 19-6,-5 8-3,-6-3 0,1-6-33,1-3-20,9-17-36,0-20-27,0-17-114</inkml:trace>
  <inkml:trace contextRef="#ctx0" brushRef="#br0" timeOffset="26103">14008 334 396,'8'-53'132,"26"15"-124,-13 11 0,-1 15 15,6 12-10,-10 0 1,-7 31-13,-7 15 5,-2 20-7,0-2-12,-4 0-13,4-2-19,0-8 3,23-4 0,14-7 31,2-5 11,-5-3-1,-4-4 1,-16 0 21,-12-2 17,-2-6 3,-4 2-4,-26-2-4,-5-7-11,-4-1-1,-2-13-6,6-2-14,-4-5-14,11-13-29,6-3-35,7 3-76,15 7-104</inkml:trace>
  <inkml:trace contextRef="#ctx0" brushRef="#br0" timeOffset="26500">14998 268 489,'0'-25'2,"-15"15"4,-30 10 13,-12 2 17,-10 46 6,5 26-21,15 13-16,25 10-2,22-5-5,0-11 3,18-9-5,14-22 3,0-17-2,10-23 7,-5-10 0,-9 0-2,-7-21 10,-19-1 6,-2-5-11,-19 6-5,-24 13-8,-4 8-30,-8 2-59,5 35-170</inkml:trace>
  <inkml:trace contextRef="#ctx0" brushRef="#br0" timeOffset="27467">121 258 381,'7'-4'12,"21"-13"-52,-14 17 27,-14 0 43,0 39-1,0 32-9,0 28 6,0 42 16,-2 27-19,-1 24-16,-2 20-6,-6 3-2,-5 0 1,-2-11 0,-1-27 3,6-29-2,0-25-1,7-19 1,3-21 1,3-15 0,0-22 11,0-19-7,0-9-3,0-10 1,0-3-1,12-1-2,6 0-4,6 2-2,8 3 1,4 1 6,11-4-2,7 5-2,14-3 2,16 0-5,14 2 3,24-3-1,20-1 3,17-2 1,20 0-1,24 4 0,23 0 1,29 1-2,15-1 2,17 5 0,6-1-3,4 5 3,20-1-2,23-1 1,30-3 1,30 0-2,2 1 2,9-1-1,2 1-1,20-1 1,18 3-1,9 4 2,2-1-1,2-3-1,22 3 1,15-1 1,4 1-1,8-1 1,-4 2 0,7-3-1,-1 1 1,-18-5 1,-11-2-2,-12-3 1,-11-3-1,-24-4 0,-36 0 0,-41 0-3,-36-15-21,-33-3-13,-40-5-35,-53 0-50</inkml:trace>
  <inkml:trace contextRef="#ctx0" brushRef="#br0" timeOffset="28659">736 146 264,'-11'4'17,"-4"7"-23,4-5 15,11-6-8,0 2 30,19 2-19,20 0-2,21-2 1,15 2-7,19-1-5,15-2 2,15 6-1,19 1 1,22-2 9,27 1-7,20-3 3,27-4 2,10 0-1,10 0-4,11 0-3,2 0 1,23 0-2,28 2 2,23-2-1,11 0 1,-3 0-1,5 0-1,10 0 2,18-9-1,25-3 0,2-2 0,0-1 0,-9-6 0,-2 7 0,16 1 1,9 3-2,0 0 1,-7-3 1,-4 5-2,13 4 2,11 2-2,-7-1 2,-12 3-1,-15 0-1,-6-1 1,2-3-1,1-5 1,-21-3-1,-32 4-1,-26 1-1,-16 1-4,-12 2 0,-12-2-1,-18 4 3,-30-5 5,-27 3 1,-28 2-2,-33 0 1,-22 2-13,-22 0-11,-22 0 13,-18 4 10,-14 5 0,-21-7-2,-3 4 1,-9-6-5,-8 2-14,-10 2-13,0-4 30,0 4 4,0-4 2,0 4-2,0-4 1,0 0 0,0 0 1,0 0 4,0 0-2,0 0-2,0 0-2,0 0 1,0 0-1,0 0-2,0 0-2,0 0 8,-4 0-5,-2 0 3,-5 9 3,0 12 2,-3 5 13,2 20 0,3 16-3,2 23 2,0 22 0,-4 28 20,-3 27-6,-2 20-13,2 27-10,0 21-8,0 8-2,3 2 1,2-12 0,2-10 3,2-14-1,5-9-1,0-17-3,0-21-31,0-26-60,-5-32-33,-1-33 8</inkml:trace>
  <inkml:trace contextRef="#ctx0" brushRef="#br0" timeOffset="29514">16812 3254 56,'2'-23'33,"-2"11"23,0 8-44,-4 4-44,-13 0 25,0 0 8,-2 0 12,8 0 28,5 0 20,2 0 4,4 0-19,0 0-16,0 0-9,0 0 4,0 0-19,0 0-6,0 0 2,-2-10-5,-7-3 0,-10 2 6,-9 3-26,-17 8-11,-24 0 18,-25 0-7,-28 23-31,-36 4-81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4:55.9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27 156,'-22'-6'-13,"-1"0"13,-3 0 1,2 2 1,5 1 2,8 3-2,-8 0 2,2 0 5,-7 0-2,-1 4-2,4 1 3,-5 3-3,6-6 3,4-2 16,9 0 11,3 0-5,4 0-1,0 0-12,0 0-5,0 2 7,21-2-6,26 4-3,28 2 21,23-6-28,33 0 6,19 0-2,23 0-3,13-2 1,3-6-4,-3 0-2,-17 2 2,-17 6-1,-24 0-1,-15 0 0,-16-4-1,-14 1-14,-21 3-15,-19-2-18,-24 2-36,-17 0 22,-6 0-100</inkml:trace>
  <inkml:trace contextRef="#ctx0" brushRef="#br0" timeOffset="428">504 187 133,'-85'10'24,"11"-6"14,21-4 23,14 0 0,15 0-13,18 0-10,6 0-31,6 0 9,43 0-1,34-4 4,44-6-9,41-7 10,38-4-7,21-5 4,4-2-1,-11 12 0,-29 3-7,-21 9-5,-30 3 4,-18-2-7,-28 3 0,-19 0-1,-28 0 1,-26 0-2,-4 0 5,-17 0 7,0 0-15,0 0-17,0 0-5,-17 0-12,4 0-44,-4 0-18,4 0-28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04.1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1848 71,'0'-6'22,"0"-4"-13,0-1 16,0-1 6,-4-2 12,-22-1-2,9 0-7,-2 3 9,0 2-22,3 1-2,-9 5-19,2 4 2,-7 0-2,-5 0 2,1 17-2,4 10 1,0 12 2,7 6 7,5 15 6,13 9 0,5 1-3,0 5-5,27-1 0,8-1 7,5-3-2,9-12-3,5-4-8,3-12-2,5-13 1,3 2 1,-1-15 1,-2-2-3,-2-7 3,-9-7 5,0-8-13,-3-26 13,-6-9-4,-6-7-5,-10-16 4,-10-7-8,-12-9 4,-4-13 1,-22-9-10,-29 1 7,-11 5 14,-3 17 10,5 24-13,5 19-2,8 26-6,-2 12-7,-5 0-21,1 33-38,-1 10-16,5 11-75</inkml:trace>
  <inkml:trace contextRef="#ctx0" brushRef="#br0" timeOffset="3916">589 1821 209,'-12'12'12,"-10"7"-11,5-4 26,6-9 21,-1-2-12,10-4-9,2 4-9,-2-4 0,2 0-1,0 0 1,0 0-3,0-2 1,14-25-1,12-16-12,12-17 2,3-17-6,15-14 0,4-12 2,6-10-1,1-6 1,3 1-1,3 8 2,-11 10-8,-11 24 4,-26 24-9,-13 23-18,-10 14-10,-2 9-13,0 6-24,-11 0 12,-17 9-30</inkml:trace>
  <inkml:trace contextRef="#ctx0" brushRef="#br0" timeOffset="4349">665 129 70,'0'-30'165,"0"1"-152,-7 6 27,1 4 27,-3 5-31,-8 7-16,-4 3-12,-3 4 0,-12 0-5,4 0 3,-2 0-2,-1 7-4,10 13 1,7-1-2,6 8 1,10 0-3,2 10 4,2 7 0,32-6 1,6 8 1,3 0-1,6-3-1,-10 7-3,-7-4 1,-9-7-2,-14-2 5,-7 2-1,-2-12 5,-17 2 0,-13-6 1,-6-10 10,-5-5 1,9-8 1,0 0-3,-5-12-7,12-5-1,-1 0-7,13 1-9,3 1-1,6 3-29,1 4-29,1 1-13,2 6-80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4:40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325 2448 328,'-47'25'14,"4"-5"11,30-9 26,7-11 19,6 0-27,0 0-13,0 0-2,0 0-20,0-19-1,12-30-12,25-41 8,23-38-9,23-36 4,14-28-13,12-11 1,7-6-13,-1 22-7,-9 19-26,-7 28 1,-11 26-15,-22 23-34</inkml:trace>
  <inkml:trace contextRef="#ctx0" brushRef="#br0" timeOffset="286">1765 32 262,'3'-9'42,"7"-14"-43,-4 23 40,15 27-2,9 15-13,16 11-7,14-11-8,12-11-4,5-17 4,6-14-12,-9-10-18,-12-21-2,-16-12 5,-16-3 7,-16 4 15,-8 20 8,-6 14-4,0 16 1,-20 52 10,-26 37-7,-6 38-7,-18 18-4,5 10 2,-1-13 2,4-20-3,11-16-1,14-37-4,14-28-6,18-24 5,5-25 12,0-2-5,28-33-7,9-17 4,16-8 2,2 14 3,1 24 1,2 15 0,-4 7 4,4 23 0,-7 6-9,0 8 0,-8-4-4,-7-8-24,4-8-15,-8-13-49,-7-4-54</inkml:trace>
  <inkml:trace contextRef="#ctx0" brushRef="#br0" timeOffset="736">1821 636 438,'-43'16'22,"17"-9"-3,17-7 13,9 0 3,14 8 2,45-6-25,36 6-12,41-2-5,18-6-55,9 0-68,-2 0-119</inkml:trace>
  <inkml:trace contextRef="#ctx0" brushRef="#br0" timeOffset="1097">1994 1704 303,'-19'0'29,"-22"0"-14,-26 33 31,16 19-7,6 10-18,13 15 0,17 0-10,15-1-9,5-12-9,31-16 11,15-11-13,5-22 19,8-15-4,-6-23 4,-3-20-4,-14-20-1,-13 5 4,-21-10 12,-7-6-5,-18 1 3,-33 7-8,-13 8-5,-1 19-9,5 11-13,24 24-26,17 4-74,17 13 16,2 32-87</inkml:trace>
  <inkml:trace contextRef="#ctx0" brushRef="#br0" timeOffset="1418">2537 1725 345,'0'0'18,"0"4"-20,-7 28 4,2 19 11,1 9 5,-1 4-12,5 2 1,0-3-4,0-16-2,0-5-1,0-17 0,0-11-2,0-10 10,0-4-6,0-16-12,0-28 11,0-20 6,0-12-7,0-24 1,9 7-6,12-3 17,7 16-1,4 28-2,12 17 3,-5 27 4,2 8-12,-2 0-2,-14 29 4,-10 10-18,-15 12 4,0 1 7,-35 2 0,-4-6-2,-5-9 7,-2-8 9,-4-16 1,3-11 21,13-4 3,11 0-3,14 0-32,9 4-13,0 6 23,36 7-6,18 14-3,17 4-5,16-8 1,10-4 1,14-19-32,-5-4-44,-17 0-67</inkml:trace>
  <inkml:trace contextRef="#ctx0" brushRef="#br0" timeOffset="2340">30 2489 275,'-9'-6'20,"-12"0"18,12 2-21,9 1-4,0 3 27,28 17-4,32 26-20,23 15-2,4 9-5,12 7-1,4-1 9,4-1 2,0 1-6,-6-1 0,-11-1-8,-11 1 0,-10-5 1,-14-5-5,-4-6 0,-5-13-1,-9-8-2,-10-4-13,-6-8-71,-4-3-55</inkml:trace>
  <inkml:trace contextRef="#ctx0" brushRef="#br0" timeOffset="2866">2392 3048 345,'9'-31'8,"1"-2"4,-6 6 22,1 4 19,-3 13-26,-2 3-15,0 7 0,0 0 6,0 15 4,-9 31-1,-12 18-1,0 17-9,-1 4 5,10-2-2,9 2-6,3-11-3,3-6-3,26-6-1,10-14-3,6-9 2,10-8-12,-3-14-9,1-13-24,-4-4-36,-10 0-53,2-31-103</inkml:trace>
  <inkml:trace contextRef="#ctx0" brushRef="#br0" timeOffset="3162">2185 3291 493,'-35'-5'33,"12"1"-25,10-8 9,13 9 0,0 2-5,23 1 7,39 0-11,34 0-7,22 0-5,13 0-45,0 0-102,3 0-113</inkml:trace>
  <inkml:trace contextRef="#ctx0" brushRef="#br0" timeOffset="3600">4378 1265 278,'0'-24'19,"0"-14"8,10-11-5,13 9 12,7 3-10,13-2-12,6 3 1,8 15 14,-2 9-14,7 12-4,-13 15 2,0 26 3,-17 13 3,-10 17-2,-10 3 6,-12 3 1,0-3 6,0-5-3,-18-9-6,-3-11 0,-2-1-10,-9-6-4,2 1-4,-2 0-1,-3 7-5,0 0-35,5 9-11,8 2-71,3-1-36</inkml:trace>
  <inkml:trace contextRef="#ctx0" brushRef="#br0" timeOffset="3916">4733 2731 457,'0'11'57,"6"28"-47,-6-34 68,3-5-23,2 0-43,-5 0-14,0 0-40,0 0-60,0 0-236</inkml:trace>
  <inkml:trace contextRef="#ctx0" brushRef="#br0" timeOffset="29585">1945 2831 294,'-7'-45'14,"-1"5"10,-9 23 19,6 5-6,-4 10-9,9 2-21,1 0 5,-4 29 9,-5 41 6,7 32-10,7 26-8,0 5-2,12 5 2,11-1-5,-4-5 1,2-10-2,-6-16-2,2-19-1,-4-20-1,0-11-1,0-19-15,-7-12-27,1-17-5,-3-8 3,4 0-62,-3-36-44</inkml:trace>
  <inkml:trace contextRef="#ctx0" brushRef="#br0" timeOffset="29923">1881 2669 313,'0'-41'83,"12"18"-80,16-4 0,17 3 11,32 3 5,28-4 0,26 10-13,19 3-6,8 12-7,-3 0 7,-19 4-4,-21 19-1,-23-1-7,-23 2-9,-21-2 12,-18-3 12,-14-11-1,-12 0 0,-1-8 5,-3 0 6,0 2 1,0-2-10,3 4-8,4 7 9,10 14 32,11 27-11,12 14-8,1 23-5,2 12 2,-1 5 4,-5 4-4,-7 1-6,-2 3-1,-11-2-4,2-2-2,-4-13-3,-6-14 1,-3-13-3,-1-20-13,-5-17-37,0-12-52,0-11-11,-18-3-111</inkml:trace>
  <inkml:trace contextRef="#ctx0" brushRef="#br0" timeOffset="30485">1844 4150 295,'-9'4'23,"9"-4"-11,0 0 34,28 0 7,34 0-22,30 0-12,43-10 3,34-3-3,22-5-8,20-1-5,-3 2-3,1-4-2,-13 1 2,-21 12-3,-26 2 1,-31 6-1,-26 0 0,-28 0 0,-23 0-6,-20 0-31,-18 0-36,-3 0-71,-26-5-118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13.0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21 794 326,'-2'-33'-6,"-14"-11"17,16-7 2,23-13 6,52 30 6,-3 7 7,20 15-5,11 12-16,2 23 0,-4 39 16,-33 23-15,-10 12-2,-30 15 5,-14-2-8,-12-3 2,-2-5-1,0-18 0,-12-15-4,-1-20 0,-2-13 1,2-13 0,6-15-4,5-8-16,-3-10-23,3-40-18,2-33-9,2-29-4,33-16 0,6-9 53,10 13 29,-3 25-1,-18 30 20,-16 30 24,-14 22-6,0 17 0,-7 3-12,-18 40 6,-7 23-15,-3 17-7,2 6-4,20-2-6,6-6-4,7-9-4,14 1-2,27-7-4,14-10-3,3-8-3,14-15-9,1-17-42,3-14-16,0-2-56,-12-18-69</inkml:trace>
  <inkml:trace contextRef="#ctx0" brushRef="#br0" timeOffset="501">458 1018 439,'-68'4'10,"24"16"-2,14-20 26,20 0-9,10 0 9,28 0 0,49 0-31,23 0-1,36-8-4,11-8 0,-8-3-44,-10 2-55,-29 9-32,-21 6-133</inkml:trace>
  <inkml:trace contextRef="#ctx0" brushRef="#br0" timeOffset="854">253 75 326,'-20'-4'31,"8"-2"-3,12 0 49,0 4-4,17-5-44,31 2-8,28-2-6,14 5 1,11 2-3,0-2-11,-2 0-2,-5 2-1,-20 0 0,-14 0-4,-23 0-11,-15 0-26,-12 0-24,-10 0-12,0 4-33,-23 9-115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14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37 264,'-12'0'99,"-5"0"-85,4 0 26,7 0 31,6 0-11,25-6-28,40 0-18,22-2-6,12-3-6,9 5-9,-11 6-47,-5 0-89,-7 2-165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15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315 324 287,'7'-4'31,"-7"-11"-21,0 15 25,-9 19 36,-12 31-24,6 24-24,0 15-3,4 3 4,9 1-7,2-6-5,0-1 3,0-1-11,9-6-2,21-4-5,6-15-1,9-14-7,0-12 7,6-15-7,-5-15-50,5-4-20,-13-8-17,0-25-81</inkml:trace>
  <inkml:trace contextRef="#ctx0" brushRef="#br0" timeOffset="264">46 790 528,'-30'-9'-2,"17"1"2,10 0 20,8 8 12,50 0-20,44 0-8,27-2-6,24-4-1,4-3-15,0-1-37,-6 0-81,-19 6-93</inkml:trace>
  <inkml:trace contextRef="#ctx0" brushRef="#br0" timeOffset="430">1310 709 342,'-14'-14'94,"7"3"-56,-6 5-3,0 4-9,5 2-5,-7 46 12,2 24-10,-13 25-15,6 5-5,2-5-3,6-8 1,-4-8-2,7-17 0,-10-14-13,-2-18 0,3-17 11,-7-13-21,-5-17 6,-2-30 14,6-12 18,13 6 11,7 11 4,6 15-15,0 17-9,17 10 5,24 0 10,12 17-12,9 18-4,10 4-2,4-2-3,9-10-1,-12-8-7,-11-9-44,-13-6-56,-14-1-106</inkml:trace>
  <inkml:trace contextRef="#ctx0" brushRef="#br0" timeOffset="790">927 1575 530,'-21'6'44,"19"23"-68,2-29 49,21 4 1,39-2-9,21-2-13,22 0-4,21 0-1,8-6-18,1-10-71,-15-1-58,-30 13-122</inkml:trace>
  <inkml:trace contextRef="#ctx0" brushRef="#br0" timeOffset="991">1490 1871 435,'0'-13'17,"0"-19"-28,22 15 26,24 2 12,-2 13-5,-14 2-7,-5 10 10,-8 23-9,-17 11 0,0 6-3,-24 2-2,-17 0-3,-5-5 0,3-8 7,15-10-1,11-6-11,13-9 6,4 3 3,2-2-3,24 3-5,15-3-3,16-7-13,10-6-8,14-2-26,20-19-47,7-20-92</inkml:trace>
  <inkml:trace contextRef="#ctx0" brushRef="#br0" timeOffset="1436">2350 910 473,'0'-4'-27,"0"4"20,19 10 20,15 27 13,10 15-8,0 4-13,8 5-3,-1-6-2,2-7-3,-7-11-5,-6-8-61,-16-14-28,4-9-90</inkml:trace>
  <inkml:trace contextRef="#ctx0" brushRef="#br0" timeOffset="1621">2693 980 106,'-11'-2'385,"2"2"-367,-12 0-12,-2 0 28,-5 25-16,-16 17-13,-9 10-5,0 6-3,3-1-33,8-7-93,10-4-100</inkml:trace>
  <inkml:trace contextRef="#ctx0" brushRef="#br0" timeOffset="1959">3897 67 443,'-43'-10'11,"3"-15"-8,-3 6 28,-6 9 1,10 10-8,-8 0-12,13 17-4,14 8-10,8 3 5,12 14-9,12 1-2,27 9 5,23 0-7,2 4 7,5-4-2,-11 1 5,-5-5-9,-23 6 8,-21-2 4,-9-3 7,-22 1 7,-29-15 0,-7-12 3,-15-6-2,5-17-3,-1 0-8,16-11-11,12-9-6,9-1-20,23 4-55,4 7-141</inkml:trace>
  <inkml:trace contextRef="#ctx0" brushRef="#br0" timeOffset="2492">3280 1026 391,'-37'-4'29,"19"-9"-5,1 5 0,17 2 7,19 6 3,39-2-15,43 2-13,40 0-6,19-2-3,9-2-23,3 0-64,-18 1-132</inkml:trace>
  <inkml:trace contextRef="#ctx0" brushRef="#br0" timeOffset="2829">3336 1705 320,'-8'-2'72,"8"-6"-73,0 8-3,0 0 25,2 29 28,22 27-19,-8 20-5,-2 12 4,0 1-18,4-11-2,5-8-3,5-10-3,-10-14-2,0-11-3,-4-12-3,-7-13-4,-2-7 7,-3-3 25,-2-11-46,7-34 9,-5-24 9,-2-20-15,0-17-14,-13-13 12,-6-12 22,-1 3 8,14 16 14,-3 23 10,1 25-12,5 27 7,-1 18-16,4 13-12,2 6 8,28 0 4,30 0-10,22 1 0,20 8-2,20-7-4,9-2-31,4-6-29,2-21-73,-18 2-86</inkml:trace>
  <inkml:trace contextRef="#ctx0" brushRef="#br0" timeOffset="3317">3872 1997 327,'-16'-45'36,"14"-1"-22,2 5 59,6 6-9,24 7-38,0 12-12,5 14 1,6 2 0,-1 29-5,-10 23-2,-8 16 0,-3 4-6,-8-1-3,-5-11-3,4-19-5,-3-14-22,-3-14 7,5-13 3,8-7-34,4-36 6,7-23 14,-8-17-3,-1-11 25,-1 0 26,-4 15 46,-1 19 28,-5 31-32,-6 16-29,-2 13-11,0 13 25,7 28-17,4 19-6,1 8-12,3 9-4,4-11-4,11-12-24,14-11-48,6-15-89,26-18-235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19.2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23 209,'0'-4'89,"13"-10"-82,-13 11 21,0 3 27,0 0-11,-6 0-6,-9 19 6,-12 14-8,-12 15-3,-7 0-8,-7 1-3,10 3-6,3 4 2,3 2-6,16-2-6,10-2-1,11-3 3,17-1-4,30-7-4,22-5-1,26-15-4,15-13-38,3-8-31,-7-2-48,-14 0-76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0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2984 348,'-13'18'6,"5"42"-6,-7-39 16,0-6 58,11-5-16,4-10-26,0 0 5,0 0 8,0 0-34,0-33-11,17-28 0,12-40-3,19-31-5,3-32 1,7-21-4,4-15-15,0-22-17,-4-20-5,-7-19 4,-19-10 23,-23 4 6,-9 25 19,0 36 2,0 49-5,-3 52 0,-1 36 2,2 34 6,0 21 0,-1 11-4,0 3 6,3 42 13,0 38-13,8 33 1,22 17-4,4 0-3,7-18-5,3-33-7,14-29 0,-1-36 20,10-14-14,2-52-15,2-33-3,-1-24-4,-13-13 16,-13-3 0,-23 1 3,-21 14 13,0 27 43,-17 29 8,1 30-38,5 24-19,6 14 14,-4 50 20,7 36-18,2 26-16,0-6-2,9-10-10,30-17-15,16-21-42,16-24-91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2:35:00.6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56 234,'0'0'14,"0"0"21,0 12 42,0 9-33,0 18-9,0-1 4,0 5-13,0 7-4,4-4-10,3-1-6,2 0-2,1 1-3,-6-2-1,1-9 1,-1-4-3,1-7-4,-5-7-13,0-6-13,0-5-21,0-6-35,0 0-25,-7 0-15</inkml:trace>
  <inkml:trace contextRef="#ctx0" brushRef="#br0" timeOffset="279">0 18 337,'0'-5'59,"0"2"-25,0 3 26,0 0-19,0 0-31,0 0 10,15 0 8,20-2-15,13 2-5,0 0-2,3 0-5,2 0 0,-7 0-2,0 0-2,-16 0-23,-10 5-27,-5 0-34,-9 4-30,-6 5-29</inkml:trace>
  <inkml:trace contextRef="#ctx0" brushRef="#br0" timeOffset="525">38 321 79,'-12'8'248,"10"1"-221,2-9-11,0 5 24,0-5 17,12 0-17,20 0-24,16-5-3,3-4-11,7-5-3,-9 8-5,0-5-27,-10 1-38,-11 6-17,-7 2-47,-10 2-59</inkml:trace>
  <inkml:trace contextRef="#ctx0" brushRef="#br0" timeOffset="811">184 650 290,'0'6'27,"0"13"28,0-10 21,6 0-26,20-4-10,6-5-14,9 0-5,12 0-10,0-19-6,4-5-4,-10-4 1,-2 6-9,-9 3-29,-16 3-63,-8 1-82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1.3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323 29 396,'12'-13'72,"-1"3"-62,-6 3-8,-5 7 49,-5 3-16,-29 28-13,0 8 5,-11 13-5,-7 0-3,6 3 0,-4 4-4,12-2-8,10-9-4,13 2 0,15-9-7,0-1 1,34-3 2,28-8 2,15-6-21,19-15-20,16-8-34,10 0-43,6-7-61,9-7 23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1.7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42 680 405,'0'-32'6,"0"5"-18,0 9 16,32 10 11,9 8 24,5 0-1,4 26-17,4 20-7,-18 16-3,-8 8 2,-18 3-6,-10 4-2,0-11-5,-8-10 1,1-15-1,3-18 1,4-15-8,0-8-20,0-25-32,7-30 30,18-28-8,5-17-1,-4 7 24,-1 6 22,-9 21 28,-6 24 28,-8 22-1,-2 14-15,0 3-32,0 3 4,-2 17 7,-13 31 3,4 20-13,7 11-4,4 1-4,0-1-6,26-13-4,16-6-3,6-12-5,12-13 2,-2-14-44,2-17-20,-1-4-41,-3-12-101</inkml:trace>
  <inkml:trace contextRef="#ctx0" brushRef="#br0" timeOffset="434">115 961 517,'-60'6'21,"26"-6"-8,13 0 23,21 0-13,0 0-11,42 0-7,29 0-5,21-6-2,16-5-47,-4-1-10,-8-10-88,-11-12-223</inkml:trace>
  <inkml:trace contextRef="#ctx0" brushRef="#br0" timeOffset="645">83 102 550,'-14'-17'18,"14"-2"-32,5-5 16,59 15 8,22 1-8,12 0 0,18 1-6,3 2-63,-1 0-79,-11 5-207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2.6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207 476 385,'4'-4'99,"3"-12"-86,-7 16-3,0 0 25,0 0 15,0 33-20,0 23-19,-3 10-8,3 6-2,0-1-2,0-3-17,7-8-28,0-8-59,3-12-29,-8-6-55</inkml:trace>
  <inkml:trace contextRef="#ctx0" brushRef="#br0" timeOffset="198">1 845 453,'0'-10'103,"0"-9"-97,0 7 9,30-3 29,28 7-26,15-1-12,26-3-6,14 2-14,16-7-99,3 3-137</inkml:trace>
  <inkml:trace contextRef="#ctx0" brushRef="#br0" timeOffset="497">1622 52 338,'0'-10'129,"0"-24"-100,0 26 0,-26 8 22,8 29 5,-5 34-21,-2 19-8,13 16 5,12-1-25,0 2-5,9-6-3,21-8 2,7-8-10,12-17-21,-2-10-13,2-19-36,-2-10-27,-11-13-52</inkml:trace>
  <inkml:trace contextRef="#ctx0" brushRef="#br0" timeOffset="722">1297 456 359,'-48'-6'224,"25"-7"-207,9 3-15,14 4 19,5 6-7,50 0-6,35 0-8,36 0-18,29-7-69,12-1-52,4-4-92</inkml:trace>
  <inkml:trace contextRef="#ctx0" brushRef="#br0" timeOffset="953">2738 365 20,'-34'-56'399,"-1"12"-375,3 19-8,-3 21 5,10 4-1,-7 33 20,-5 23-12,-2 19-13,4 10-7,5-2-7,5-5 1,-3-9-4,5-17-11,3-18-13,6-17-2,2-15-12,-4-2-5,0-29 32,2-18 13,9-10 13,5 4 23,0 7 8,3 15-18,15 17-8,15 7-3,8 7 1,14 0-6,17 19-7,8 6 0,14-4-3,8-7-3,-10-5-25,-7-9-63,-20 0-138</inkml:trace>
  <inkml:trace contextRef="#ctx0" brushRef="#br0" timeOffset="1329">1944 969 572,'-51'0'-4,"51"13"-26,39-13 38,51 0-3,34 0-4,21-2-2,7 0-32,-4 2-93,-24 0-119</inkml:trace>
  <inkml:trace contextRef="#ctx0" brushRef="#br0" timeOffset="1492">2614 1197 397,'11'0'29,"49"0"-26,-18 0 23,4 2-4,5 15 12,-17 2-22,-13 5-9,-12 9 5,-9 3-2,-11 7-1,-31 7 5,-16-3 5,3 1 10,7-3 4,13-3-1,14-9-10,15-6-4,6-6-1,0-7-4,30-1-7,17-9-7,18-4-16,13-4-40,-1-28-58,-6 2-112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5.1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20 344,'-4'-4'19,"-3"-3"-10,7 7 8,0 0 38,0 3-3,28 28-25,11 14-16,12 7-7,-1 4-3,1-2-2,4-9-1,-7-3-27,-4-7-43,-7-12-35,-7-9-110</inkml:trace>
  <inkml:trace contextRef="#ctx0" brushRef="#br0" timeOffset="195">457 90 419,'-19'0'59,"-13"0"-52,-12 4 41,-8 25-17,-6 13-22,5 8-8,4 1-2,15 1-17,14-4-59,10-7-52,10-12-121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25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649 83 439,'-3'-38'14,"-59"10"-15,-4 11 14,-1 17 26,5 0-1,9 27-11,10 12-18,19 9-4,22 6-10,2 8 0,30 0-1,23-4 6,12-2 0,6-5 0,-3 1-1,-17-6 0,-14 2 1,-18-7 0,-19 0 5,0-10 0,-37-4 0,-12-6 5,-13-8-4,0-9 0,-7-4-7,14 0-6,6-7-28,17-7-51,19 6-50,10 4-158</inkml:trace>
  <inkml:trace contextRef="#ctx0" brushRef="#br0" timeOffset="467">0 1103 288,'0'0'191,"25"5"-190,31-5 21,19 0 9,41-10-21,10-3 11,13-4-10,5 7-13,-10 4-1,-5 2-37,-19 4-61,-22 0-99</inkml:trace>
  <inkml:trace contextRef="#ctx0" brushRef="#br0" timeOffset="802">257 1452 294,'8'-7'75,"1"7"-75,-7 0 9,2 11 32,6 22 5,-1 14-11,2 13-12,6 9-9,-4-1-9,6-6-1,-1-6-2,1-15-5,-5-12 0,-3-14-3,-6-9 1,-1-6 15,1-12-28,5-32-1,-8-16 13,-2-10-14,0-6-5,0-12 3,-24-9 20,1 2 18,5 14 24,2 17 3,7 25-20,7 20-3,2 9-5,0 10-10,0 0-2,4 0-1,28 0-1,14 0-1,11 0 5,15-3-10,8-11 9,20-5-10,8-4-65,9 1-59,-4 1-49</inkml:trace>
  <inkml:trace contextRef="#ctx0" brushRef="#br0" timeOffset="1320">764 1485 344,'0'-23'24,"9"0"16,5 4 5,5 9-17,-3 8-10,5 2 6,-4 16-12,0 26 2,-4 12-5,-5 6-3,-8 2-5,2-6 0,0-11-2,3-15-2,-1-14-3,1-10-9,9-6 10,2-12-28,9-30 13,1-15-3,-8-8 8,0-1-3,-7 8 21,-3 8 25,-8 19 23,0 13-18,0 15-21,0 3 17,0 21 10,0 25-13,0 5-9,5 4-3,12-4-6,16-12-2,11-7-12,11-14 12,12-18-43,6 0-29,-1-37-31,1-13-91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43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41 706 227,'-7'11'44,"-3"6"-39,2-8 9,-1-9 44,2 0-9,7 0-24,0 0-3,0 0 3,0 0-3,0 0-15,0-8-17,0-22-14,0-20 1,0-13-5,9-13 4,-7-3 23,3 5 2,-5 5 6,0 17 19,-3 22 16,-3 11-8,6 13-19,0 6-3,0 0-3,0 20 5,0 35 5,6 19-2,-6 17-9,3 6-5,-3-4-3,0-5-1,0-14-13,0-12-31,0-10-70,2-13-63</inkml:trace>
  <inkml:trace contextRef="#ctx0" brushRef="#br0" timeOffset="348">266 520 476,'19'-29'40,"6"23"-36,1 2 10,19 4-4,32 14-8,5-6-5,3 5-78,16-7-42,-1-2-180</inkml:trace>
  <inkml:trace contextRef="#ctx0" brushRef="#br0" timeOffset="488">1399 77 440,'11'-46'94,"-11"21"-78,0 19-4,-2 6 13,-4 9 0,-9 42 2,-3 26-20,-3 24-6,-2 9-1,5-6-1,-5-11-2,4-10-11,-1-19-16,1-18-7,1-20 33,-12-17-5,2-9-7,-6-23 1,-3-25 12,14-5 12,12-1 7,11 8-6,4 19-2,33 16 14,16 11 2,2 17-9,12 29-4,-1 12-8,-4 2-3,3-6-3,7-9-19,-1-9-40,19-14-66,-1-19-177</inkml:trace>
  <inkml:trace contextRef="#ctx0" brushRef="#br0" timeOffset="880">2230 503 546,'-21'11'23,"21"-9"-55,0-2 40,28 6 0,25 3-2,11-1-10,17-8 1,-1 2-51,-8-2-56,-24 0-36</inkml:trace>
  <inkml:trace contextRef="#ctx0" brushRef="#br0" timeOffset="1020">2269 621 367,'-58'17'147,"26"-9"-135,14-5 16,16-3-10,2 0-7,18 6-2,30 0-12,30-4 0,14-2-57,10 0-86,8-6-229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44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108 227 411,'-30'0'-2,"-2"3"-19,4 31 29,16 16 8,10 17 1,2-3-15,12-4-7,27-10-2,7-15-2,7-15 2,4-17 4,3-3-17,-4-32 10,-13-17-3,-11-9 24,-20-6 7,-12-2 23,0 1 12,-44 1-4,-4 12 7,-5 11 2,2 14-22,15 15-35,3 12-2,6 0-15,6 35-64,5 17-77,14 8-103</inkml:trace>
  <inkml:trace contextRef="#ctx0" brushRef="#br0" timeOffset="313">592 596 456,'0'9'166,"6"3"-164,-6-8 11,0-4 6,0 6-44,0-6-130,0 0-226</inkml:trace>
  <inkml:trace contextRef="#ctx0" brushRef="#br0" timeOffset="533">1300 83 173,'-51'-17'379,"10"-30"-405,-10 32 28,-4 11 25,9 4-10,0 39-11,14 15 5,12 16-10,8-2-2,12-7-8,7-16-1,28-18-9,10-21 2,4-6-6,-4-14 1,4-28 8,-19 1 15,-2 10 10,-15 15 10,-8 13-1,2 3 6,-2 21 9,6 23-8,1 17-2,-5 6-12,4 1-3,-4-4-10,2-7-6,0-8-37,2-8-55,2-8-143</inkml:trace>
  <inkml:trace contextRef="#ctx0" brushRef="#br0" timeOffset="883">1726 149 516,'0'-25'28,"0"17"-36,0 4 16,0 4 21,0 26-11,0 16-7,0 8 0,19 4-1,9-1-2,4-3-3,-4-4-4,-2-9 0,-7-2 2,-8-8-1,-3-4 4,-8-5 10,0-5 5,0-1-3,0 3-7,-12-3-4,-8 1-3,1-7-1,-7-2-5,-1-4-12,-5 0-27,-1 0-33,-5-25-54,1-21-62</inkml:trace>
  <inkml:trace contextRef="#ctx0" brushRef="#br0" timeOffset="1154">1655 83 412,'14'-21'58,"0"8"2,-5 3 31,16 10-44,3 0-19,9 0-14,1 0-12,1 0-13,3 0-100,-3 0-177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47.4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21 291,'-4'0'116,"-2"0"-55,1-2 27,1 0-10,-3-7-34,7 8-16,-2 1-15,2-3-11,0 1-3,0 0-8,0 2-51,0 0-61,0 0-96</inkml:trace>
  <inkml:trace contextRef="#ctx0" brushRef="#br0" timeOffset="181">165 309 465,'5'31'8,"33"-4"37,-25 6 28,-2 14-9,5 3-33,-7 2-16,-4-8-10,-3 3-4,-2 7-1,0 6-39,-14 4-59,-15 9-99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49.3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45 227 294,'-17'-38'12,"2"-5"7,6 1 24,9-3 5,13 18-34,17 6-9,4 13-4,8 8 10,-3 15 9,-4 34 0,-5 22 1,-7 16-7,-14 10-5,-2-6-5,-3-12-2,-2-17-2,6-19-1,-4-18-11,1-12-11,1-13 23,7-4-2,4-46-61,13-23-2,3-18 4,-10-8 21,-2 12 41,-8 14 33,-13 18 24,0 23 16,0 16-26,0 16-26,0 0-5,0 16 14,0 30 6,0 12-15,0 10 1,0 4-19,11-3-6,15-9-4,8-6-7,6-10-46,12-18-35,14-9-76</inkml:trace>
  <inkml:trace contextRef="#ctx0" brushRef="#br0" timeOffset="427">1074 334 243,'-10'-6'314,"6"6"-316,4-4-4,2 4 10,42 0 1,18 0-5,11 0-3,11 0-77,-8 0 1,-19 0-63</inkml:trace>
  <inkml:trace contextRef="#ctx0" brushRef="#br0" timeOffset="572">1097 587 493,'-42'19'33,"21"-13"-16,5-6 20,16 0-29,0 0-13,28 0 5,39 0-63,34 0 7,24 0-121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0.2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9 101 445,'0'-35'10,"0"14"-11,28 0 3,11 19 4,10 2 5,-6 9-1,-7 20 9,-15 14 0,-21 11 10,0 6-9,-38 7 2,-11 1 0,3-9-2,7-4 0,12-16-14,8-8-8,15-8-6,4-1-4,8 1 1,37-8-2,11-7-34,14-8-31,3 0-43,2-17-128</inkml:trace>
  <inkml:trace contextRef="#ctx0" brushRef="#br0" timeOffset="262">638 122 177,'0'-4'351,"0"0"-342,0 4-9,0 0 14,0 6 26,0 23-22,9 8-2,10 9 3,13 1-7,2 3-5,5-1-5,12-1 1,-12-6-4,-3-9 1,-6-6 0,-15-5 0,-4-3-1,-9-7 1,-2 3-1,-7-1-8,-27-1-4,-19-1-7,-7-5-9,-7-7-11,5 0-30,5-25-54,1-23-21,17-16-42</inkml:trace>
  <inkml:trace contextRef="#ctx0" brushRef="#br0" timeOffset="503">525 199 121,'39'-54'112,"12"10"-8,2 9-22,13 6-24,5 6-31,4 9-31,-9 14-52,-10 0-203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03.4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47 265,'-10'0'53,"5"0"-53,3 0 6,-7 0 7,9-2 0,2-2 9,35-2-9,14 1-1,9-3-5,2 4-4,2-2-2,-6 2-1,4 0-1,-9 4-5,-7 0-10,-16-2-9,-14 0-17,-9 2-20,-7 0-23,0 0 16</inkml:trace>
  <inkml:trace contextRef="#ctx0" brushRef="#br0" timeOffset="225">70 178 80,'-30'10'104,"11"-4"-70,10-4 16,3-2 7,6 0-13,-6 0-28,6 0 6,0 0 0,36 0-3,13 0-5,18 0-7,3 0-3,10-4-4,-8 2-4,-8-2 0,-6 4-36,-15 0-5,-9 0-25,-8 0-46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1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67 653,'-26'-7'-2,"10"-11"27,0 1 13,12 17-35,-4-2-38,8-10-68,0 1-90</inkml:trace>
  <inkml:trace contextRef="#ctx0" brushRef="#br0" timeOffset="156">229 553 521,'5'12'3,"18"53"32,-23-25 42,0 15-33,2 13-33,-2-5-11,0-12-9,-2 1-50,-21 0-81,0-2-197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2.1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126 710 289,'-34'-26'6,"16"-18"18,16-8 20,2 17-13,20 8-12,22 4-16,12 15 4,12 8 0,5 15 6,-5 32-1,-15 17 8,-12 13-8,-20 6 2,-15-7-5,-4-5 1,0-13-2,0-15-2,-2-13-5,-2-18-3,2-12-11,2 0-11,2-37-31,28-26-23,9-19-43,4-10 57,-3 4 46,-10 9 69,-6 17 18,-12 20 16,-12 18 25,0 15-72,-2 9-11,-21 2 9,-7 31-2,0 19-10,13 14-6,11 9-8,6-3-4,6-5-8,30-5-1,9-14-6,15-9-12,9-17-39,-7-11-33,5-11-85</inkml:trace>
  <inkml:trace contextRef="#ctx0" brushRef="#br0" timeOffset="429">550 901 531,'-18'0'13,"10"0"-14,8 0 24,17 0-10,34-6-12,22-7-6,19-1-42,3-5-59,-8-3-108</inkml:trace>
  <inkml:trace contextRef="#ctx0" brushRef="#br0" timeOffset="653">42 42 462,'-25'-13'17,"15"3"-7,3-3 35,7 9 17,28 2-27,40 2-18,22 0-13,10 0 0,3 4-4,-15 11 0,-11 1 0,-7-1-4,-18-1-24,-5-1-12,-17-5-1,-9-4-17,-10-4-28,-7 0-8,-4 0-199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3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15 373,'-21'-4'79,"7"2"-65,2 0 32,12 0-2,5 2-3,39 0-24,9 0-15,16 0-3,-14 0-19,-7 0-54,-16 0-50,-18 18-32</inkml:trace>
  <inkml:trace contextRef="#ctx0" brushRef="#br0" timeOffset="151">46 206 305,'-27'2'83,"13"-2"-42,9 0 18,5 0-10,0 0-25,23-2-13,33-6-9,17-3-2,12 3-7,12-1-59,-5 5-62,-2-1-125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3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26 466,'5'-21'20,"5"17"-19,-6 4 36,26 0-7,11 8-10,8 9-15,6-3 0,0-6-6,-4-5 1,-10-3-4,-11 0 4,-5-15 4,-13-2-1,-5 9 8,-7 4 9,0 4-10,0 4-1,0 29 19,-10 23-9,-3 14-7,4 11-6,6 0-1,3 0-3,0-3-2,7-9-4,9-5-22,-2-12-33,-1-10-45,-3-14-79</inkml:trace>
  <inkml:trace contextRef="#ctx0" brushRef="#br0" timeOffset="308">169 514 508,'-10'-4'2,"10"2"-13,0-2 23,25 2-5,28-5-8,18-7-33,15-6-49,-5-5-15,-4-5-44</inkml:trace>
  <inkml:trace contextRef="#ctx0" brushRef="#br0" timeOffset="428">783 173 363,'0'-13'83,"0"5"-37,-7 4 6,0 2-21,2 2 2,5 4-3,0 27-10,0 10-3,19 3-1,6 3-9,12 1-3,-5-3-2,0 3-2,3-4 3,-7-7-3,4-4 1,-5-4-1,-10-4 0,-6-6 1,-9-5 2,-2-6 2,-9 3-4,-21-3-2,-16 4-7,-6-3-18,3-5-20,-9-4-37,3 0-64,-7-17-75</inkml:trace>
  <inkml:trace contextRef="#ctx0" brushRef="#br0" timeOffset="721">858 117 488,'63'-29'42,"-6"10"13,-10 1 9,-2 18-40,0 0-21,-16 0-10,-13 0-92,-4 1-188</inkml:trace>
  <inkml:trace contextRef="#ctx0" brushRef="#br0" timeOffset="946">1630 210 707,'-9'0'16,"4"0"-49,-4-2 40,4 2-5,5 0-102,0 0-118</inkml:trace>
  <inkml:trace contextRef="#ctx0" brushRef="#br0" timeOffset="1090">1686 761 487,'0'41'6,"0"-2"19,0 3 31,-13 14-34,-2 10-24,-8 5-37,-7-1-103,-5-6-271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5:55.2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294 127 284,'0'-16'29,"-22"-5"38,-25 9 13,-8 10-33,20 2-16,1 12-12,6 11-6,10 4-9,11 8-5,7 7-3,10 5 0,29 5 3,6 1 1,2 2 1,-2 0-1,-9 1-1,-14 4-2,-12-4 0,-10-6 4,0-11 4,-15-14 3,-8-8 14,-14-9 6,-4-8 4,-3 0-8,1-15-8,6-14 1,9-2-12,10 5-5,9 5-12,2 8-40,7 9-35,0 4-92,0 0 16</inkml:trace>
  <inkml:trace contextRef="#ctx0" brushRef="#br0" timeOffset="474">499 488 477,'0'6'12,"0"0"17,9-6 39,17 0-27,12 2-32,11-2-7,9 0-2,-5 0-8,-14 0-43,-11 0-44,-17 2-73,-11 11 4</inkml:trace>
  <inkml:trace contextRef="#ctx0" brushRef="#br0" timeOffset="602">584 672 147,'-44'29'100,"17"-10"-17,11-11-17,14-4-2,2-2 13,6 0-41,29 0-15,18-2-20,11 0-2,3 0-39,3-14-102,-11 3-210</inkml:trace>
  <inkml:trace contextRef="#ctx0" brushRef="#br0" timeOffset="3668">1235 159 363,'-20'-15'16,"-3"-3"-11,-2 5 19,4 5-14,14 8 1,5 10 0,2 29-4,0 7 1,23 2 0,7 5 7,4-1-4,-2 2 0,1 2 3,-3-6-6,-3-7-6,-3-8 2,-11-10-6,-6-10 6,-4-5 1,-3-10 1,0 0-6,-8 0-5,-17 0 4,-8 0 0,-1-4 1,2-7 1,9-5 1,3-1 18,5-6-8,11-6 5,4-8-15,7-8-2,30-9-1,15-6-1,2-7-8,-6 9-1,-13 3 1,-20 9-1,-15 9-3,-2 4 18,-35 6-1,-4 10-2,-3 13 0,5 4-6,9 0-78,5 12-62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1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652 109 290,'-17'-44'28,"-3"7"-21,-5 11-2,-5 24 5,11 2 2,13 22 15,-6 32 2,-4 21 0,0 16-13,-7 2-3,-3-4-2,-3-6-4,-13-7-4,0-9-3,-10-7 0,-5-13-3,10-18-7,-3-20-11,8-9 2,10-25 6,0-23 21,21-4-3,8-1 20,3 7-5,25 8-4,19 20 9,18 16 3,11 2-1,15 23-8,0 18-11,8 0-5,-6-1-1,2-7-4,-9-16-9,-16-11-46,9-6-62,-12 0-128</inkml:trace>
  <inkml:trace contextRef="#ctx0" brushRef="#br0" timeOffset="420">1255 422 538,'7'6'-13,"2"-6"18,10 0 31,17 0-13,13 0-18,20 0-5,-3 4-7,6 0-50,-22 0-33,-10 7-42</inkml:trace>
  <inkml:trace contextRef="#ctx0" brushRef="#br0" timeOffset="576">1311 731 496,'-17'4'29,"10"-3"-41,5-1 40,2 0-8,32 0-19,22-4 1,21-8-7,8 2-71,-2 6-149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2.2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219 97 431,'-30'-33'24,"-13"9"-33,-4 24 15,13 21 10,4 31 12,7 21-21,16 9 2,7 1-7,26-10-2,21-11-11,11-17 7,2-20 5,2-21 0,-9-4 13,-4-29-8,-10-27 2,-16-10 12,-16 0 10,-7-6 2,-26 7 3,-22 5 1,-7 13-11,4 16-18,10 10-7,7 19-17,10 2-66,8 29-61,16 17-104</inkml:trace>
  <inkml:trace contextRef="#ctx0" brushRef="#br0" timeOffset="316">749 529 586,'16'2'20,"-12"15"-27,-4-9 22,0-4-6,0 7-13,0-7-37,0-4-132</inkml:trace>
  <inkml:trace contextRef="#ctx0" brushRef="#br0" timeOffset="606">1340 109 401,'0'0'28,"0"0"-34,-19 4 20,-11 37 28,15 13-26,8 10-11,7 3-1,0-5-5,28-6-10,6-15 8,10-20-3,2-21 6,2-2-15,7-40 20,-18-14-5,-7-3 4,-16-12 3,-14 3 16,0 4 7,-34 4 5,-8 8 5,-11 23-25,7 16-11,3 13-1,-4 11-8,15 36-40,19 16-50,13 13-55,0-4-189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3.2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9 443,'-17'4'37,"4"10"-72,13 5 43,0-1 23,16 24-5,16 4-11,5 8 9,7-5-9,-3-5 10,1-7-13,-3-4-2,-7-4-5,-9-6 0,-10-11 1,-7-3 3,-6-5 8,0-2 5,-8 6-20,-31 0-10,-16 1-13,-9-1-38,-7-4-34,-4-4-93</inkml:trace>
  <inkml:trace contextRef="#ctx0" brushRef="#br0" timeOffset="245">88 46 427,'62'-25'28,"-12"13"40,-3 3-6,4 9-47,-3 3-13,-9 3-13,0 2-123,-2 2-176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3.7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31 354,'27'-10'323,"-27"1"-318,0 1-7,0 4-3,-12 4-61,3 0-126</inkml:trace>
  <inkml:trace contextRef="#ctx0" brushRef="#br0" timeOffset="141">101 320 430,'7'30'5,"-7"1"61,0-8 6,0 14-51,0 17-20,0 6-2,0 12-21,0 3-62,-5 2-100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4.2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559 141 245,'0'-46'74,"0"9"3,-2 8 8,-26 10-31,3 11-41,14 8-8,-13 0-1,3 29 4,-9 23 1,1 16-8,1 9 1,-4-8-3,-1-11 0,-8-13-7,3-12-21,-7-17 13,-2-9 2,2-7 3,6 0 7,9-21 9,19-6-6,11 0 20,11 2-7,43 4 5,23 12-4,15 9-9,8 0-1,1 16 0,0 9-5,-1 2-39,-8-6-41,-21-7-106</inkml:trace>
  <inkml:trace contextRef="#ctx0" brushRef="#br0" timeOffset="368">95 634 538,'-21'18'-15,"23"-11"22,44-5 14,46 4-11,30-2-10,20-4-4,18 0-79,-16-4-153</inkml:trace>
  <inkml:trace contextRef="#ctx0" brushRef="#br0" timeOffset="546">269 936 426,'-16'0'110,"16"0"-147,26-6 47,17-2 9,29 8-7,-3 0-3,-3 23-3,-8 12 0,-24 8 1,-23 5 0,-11 4 1,0 2 3,-22-3-1,-3-5 13,-1-5 7,7-14-10,11-6-12,8-7 0,0 3-2,27 2-3,31-7-1,15-6-21,19-6-19,12-10-18,0-27-44,2-9-68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08.0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41 124,'-10'6'-5,"-1"1"-6,6-6 30,5-1 9,5 0-8,20 0 1,-5-4 0,1-2 2,0 0-9,-3 6-3,6-6 4,3 6-8,1 0 0,0 0-2,4 0 5,2 0-4,7-3-1,6 2 2,2-6-1,1 1-2,9 4-3,-1 0 1,4 2 0,3-4 3,-1 2 0,-2-2-3,0-1-3,-7 4 1,-4-2-1,-7 3-1,-2 0 2,-6 0 0,3 0 0,3 7 3,-3 1-2,7-2-2,2 2 1,1-1 1,8-1-1,-2-4 1,-2-2-1,5 0 2,-2 0-4,-4 0 2,-4 0 0,1 4 0,-1 2 2,1-4 0,4 4-4,5 1 0,-2-3 7,10 0-4,2 2-1,3 0 2,4 1 0,-2 3 0,0-4 4,3 3-3,-5-1 1,4-2 2,-2 5-3,-4-7 1,1 1-1,-8 2-2,4-7 2,-4 6 0,-2 2-1,9-1 1,-7-1-3,8 4 2,8-10-1,-7 0 1,-2 6 2,-4-4-2,3 9 0,-1-5-2,1-2 1,9 2-1,-8-4 1,7 2 1,2 1-1,-1-3 0,-2 0 3,6 2 1,0 0-3,-1 0 1,3 0 0,2 3 1,1-7 4,-1 1-1,-3-1-4,1 0-1,3 0-1,-3 0-1,1 0 0,4 0-1,-1 0 1,5 0 0,10-5-1,-3-4 1,0 1-1,-5 0 0,5-1 1,-2 5 1,4-2-2,2-2 0,-1 1-1,-1 1 0,2-2 0,-3 2 0,-1 0 2,0-5 0,-1 3 0,0 4-1,0-5 1,-3 5-1,-3 0 1,-2-4-1,-5 4 2,-2-5 0,-1 5-2,-1 4 1,2-4 0,5 0 0,-13 2 0,-4-4 0,-1 4 0,-14 2 0,6-6 0,-8 3-1,-3 1 0,-8 2-2,-10 0 1,-8 0 0,-6 0 1,-6 0 0,-3 5-5,-3-3 14,-3 2-3,-2 0 7,1-4 3,-3 0-4,0 0-3,0 0 5,0 0 1,0 0 3,0 0-4,0 0-2,0 0-3,0 0-2,0 0 3,0 0-2,0 0-1,0 0-2,0 0-2,0 0-2,0 0 0,0 0-4,0 0-27,0 0-39,0 0-83</inkml:trace>
  <inkml:trace contextRef="#ctx0" brushRef="#br0" timeOffset="2344">12374 29 141,'0'1'22,"0"4"-35,0-1 12,7-2 9,11-2 5,12 0 9,-2 0 3,-7 0-2,2-4-3,7 0-3,-5 4-6,2 0-1,1 0 1,6 0-8,11 0 0,-2 0-1,15 0 7,-5 0 2,13 0-4,5 0-4,4 0-3,0 4 0,-5-4 0,-4 4 1,3-2-3,-4 2 2,1 0 3,4-4-3,5 4 1,8-1 1,5-2-1,2 4 0,6-5 0,1 0-1,-1 0 4,-4 0-2,-6 0 2,-5 0-2,2 0 4,-8 8-3,6-8 5,-10 2-5,6 2-1,-6-4 1,0 0-1,3 0 1,-1 0-4,4 0 4,-2 0-2,-4-2-2,-1 2 3,-1 0-2,2-2 1,1 2 2,5 0 2,0 0 4,3 0-9,3 0 1,0 0 0,-2 0-2,1 0 2,-3 0-2,-2 0 1,-5 0 1,2 0-1,-8-2 0,-1 2 0,-5 0 4,0 0-2,-1 0 0,4 0-4,-1 0 2,3 0-1,6 0-3,-3 0-6,0 0 2,-16 0 9,-10 0 1,-10 0 2,1 2 3,-6 4-5,3 1 1,0-1 0,7-2 0,-3 0 2,-2 0-4,1 0 2,-4 1-2,-3 1-2,-5-4 2,-8 0-1,-4-2 1,-1 0-3,-4 2 4,-4-2 7,0 0-12,0 0-3,0 0-8,0 0-21,0 0-96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5.1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30 538,'-14'-9'15,"7"5"-29,7-8 28,7 12-1,39 0-9,19 0-5,1 0-7,3 4-40,-14 10-44,-16-1-44,-24 3-111</inkml:trace>
  <inkml:trace contextRef="#ctx0" brushRef="#br0" timeOffset="136">85 224 157,'-46'13'283,"21"-5"-248,13-6 12,10-2-3,2 0-22,18 0-10,33 0-10,23 0-4,11 0-28,9-2-67,12 2-164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5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166 104 371,'-21'2'36,"-41"25"-47,32 8 12,-5 11 21,24 18-5,11 8 0,2-1-7,42-11 3,11-12-2,12-21-11,7-17 0,-1-10 2,-4-23 1,-5-23-6,-19-13 5,-20-10 4,-25-1 4,-2-7 8,-45 2 18,-17 9 3,-3 17-6,3 22-20,9 27-15,10 6-4,11 44-33,16 18-57,16 13-72</inkml:trace>
  <inkml:trace contextRef="#ctx0" brushRef="#br0" timeOffset="309">917 558 584,'2'0'65,"9"12"-66,-11-10 33,0-2-6,0 9-37,-2-8-43,-3-1-71,5 3-180</inkml:trace>
  <inkml:trace contextRef="#ctx0" brushRef="#br0" timeOffset="600">1484 63 409,'0'10'31,"-15"7"-31,-32 6 24,11 3 24,17 20-21,10 4-10,9 1-3,2 1-6,30-8-2,15-3-4,10-16-5,6-17 4,3-8 1,3-6-2,-14-29-1,-14-11 2,-15-4 2,-24-1 2,-2-1 12,-41 4-4,-21 5-10,-19 14-3,-1 16-8,12 13-36,12 9-74,26 28-138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6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0 305 284,'5'-29'22,"37"15"56,15 1-13,-4 11-26,2 2-9,-14 15-8,-11 20-1,-16 8 18,-14 7-3,0 2-2,-25 1-9,-3-3-8,0-6-3,11-7-6,9-12-6,8 0-2,0-9-5,12-1 1,27-5-8,10-8-26,17-2-15,7-2-23,-3-21-28,1 3-30,-9-12-44</inkml:trace>
  <inkml:trace contextRef="#ctx0" brushRef="#br0" timeOffset="248">781 332 350,'0'-25'51,"0"13"-3,0 4 20,0 8-36,0 0-25,0 0 26,13 20-9,13 17-1,1 9-7,14 2-6,4-3-2,0-1-5,2-5-2,-4-6 0,-9-4 0,-10-8-1,-10-3 2,-9-5 1,-5-5 16,0 1-9,-19 5-6,-16 2-4,-8 1-2,1-1-9,-1-9-11,-4-3-15,6-4-43,-5 0-57,11-20-65</inkml:trace>
  <inkml:trace contextRef="#ctx0" brushRef="#br0" timeOffset="541">1014 123 429,'54'-42'38,"-1"8"3,-4 2 34,1 22-38,-1 8-15,-6 2-16,-11 0-5,0 0-29,-4 0-86,-2 0-162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09.0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76 267,'4'-12'20,"4"-25"-20,-8 10-6,2 13 41,-2 14-23,0 0-1,-4 30 26,-10 26-10,2 21 16,-4 12-4,0 6-12,10 1 1,6-1-1,0 0-5,24-4-4,6-4-10,10-6-2,3-15-5,4-12-4,-2-12-6,2-13 1,0-13-28,2-12-27,-8-4-36,-4-8-44,-5-28-92</inkml:trace>
  <inkml:trace contextRef="#ctx0" brushRef="#br0" timeOffset="315">118 549 403,'-21'-13'44,"-48"1"-11,53 4 15,4 3-4,12 1-22,19 2-4,54-2 2,38 2-13,32 2-7,20 0 0,-7 0-18,-10 0-65,-20 0-116</inkml:trace>
  <inkml:trace contextRef="#ctx0" brushRef="#br0" timeOffset="1013">1733 1025 298,'-9'0'1,"-14"0"-6,-5 0 12,-4 27 22,2 22 2,26 1 0,4 4-1,14 2 0,21 0-5,12-8-6,7-15-7,-6-15 2,8-14 4,-11-4-1,2-21-9,-6-26-3,-18-15 0,-5-11 3,-18-3 3,0 1-6,-20 1 7,-24 8 11,3 10-6,-2 20-1,9 15-19,6 20-16,-4 1-36,8 26-34,12 22-64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0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190 159 238,'0'-14'44,"-27"1"13,-1 12 3,-2 1-40,4 0 0,-8 22 6,9 17-3,9 14-7,16 8-6,0 4-2,32-5-2,16-10-5,1-16-1,11-15 2,-5-17 4,-1-2 1,4-35-5,-9-21 3,-19-10-3,-17-3 10,-13 9 1,0 7-3,-39 7 2,-25 9-2,-3 14-2,0 19-9,12 4-22,13 27-20,20 12-28,22 3-21,2-5-32,44-2-116</inkml:trace>
  <inkml:trace contextRef="#ctx0" brushRef="#br0" timeOffset="333">646 33 369,'5'-2'96,"10"-12"-88,2 10 61,2-3-17,22 3-27,-3 4-12,1 2-2,1 25-1,-20 6-1,-8 5 8,-7 3 4,-5 11-7,0-1-4,-7-1 2,-5 0 2,5-9-3,-2-4-5,3-8-3,0-4-4,4-4-2,2-6-2,0-5-10,4-4-19,20-6-9,6 0-17,9 0-13,0-12-20,5-20-25,0-5-9,-3-6-45</inkml:trace>
  <inkml:trace contextRef="#ctx0" brushRef="#br0" timeOffset="594">1226 161 58,'9'-33'136,"0"8"-63,-9 13-6,0 4-12,0 6 0,0 2-9,10 0-3,10 26-10,3 12 10,5 7-11,-1 3-16,8 6-1,-3-3-7,-6-7-3,3-7 0,-1-8-2,-10-8-2,-4-5-1,-5-3 2,-9-5 0,0-4-1,0 3-7,-20-1-21,-20 2-12,-5 5-37,-8-5-72,-9-8-34</inkml:trace>
  <inkml:trace contextRef="#ctx0" brushRef="#br0" timeOffset="871">1252 135 397,'45'-29'23,"2"4"31,0 2-16,20 15-28,0 1-12,-12 5-89,5 2-166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2.1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138 38 559,'-4'-14'16,"-1"-3"-18,5 11 23,2 6-11,39 0-9,6 0-2,3 0-5,-1 6-30,-13 4-26,-1 5-66,-17-1-23</inkml:trace>
  <inkml:trace contextRef="#ctx0" brushRef="#br0" timeOffset="152">74 235 373,'-37'6'50,"18"-6"-10,8 0 38,9 0-30,2 0-27,13 0-8,36 0-5,15 0-8,10 0-1,0 0-23,-10 0-61,-4 0-87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07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210 185 9,'-39'0'15,"14"2"74,10-2-37,9 0-34,6 0-10,0-10 3,0-1-3,0 1-7,0 4-8,0 4-41</inkml:trace>
  <inkml:trace contextRef="#ctx0" brushRef="#br0" timeOffset="211">21 145 255,'-6'-24'6,"-4"-1"17,10-2 10,0 0-11,36 7-1,18 5-6,10 9-14,10 6 11,-3 0-4,-13 21 3,-7 8 4,-21 8 4,-15 2 7,-12 7 6,-3 1-7,-14 3-8,-28-2-5,-8-3 0,-5-3-3,-7-11-3,4-6 6,5-9 0,14-8-1,11-2-2,9-2 0,15-4-5,4 5-5,0 3 12,32 4-2,17 3 1,20-5 4,7-5-8,10-5-3,-7 0-8,-9 0-33,-8-11-36,-14 3-72,-4 0-73</inkml:trace>
  <inkml:trace contextRef="#ctx0" brushRef="#br0" timeOffset="592">1011 529 509,'21'0'17,"-5"0"8,-16 0 35,11 2-37,-2-2-23,-9 0-21,0 0-55,0 0-75,0 4-91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08.4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272 335 513,'-49'-25'7,"12"9"-1,-9 16 26,7 0-11,5 22-11,1 26-2,12 14 1,13 9-7,8-1-3,13-4-1,29-12-3,8-8-8,5-17 1,7-17 10,-4-12 9,4-6-4,-6-29-2,-15-13 0,-9-8 2,-22-8 3,-10 0 10,-12-7-10,-29 3 7,-19 6-4,-7 14 0,7 21-14,-6 23-16,0 4-17,16 44-49,12 9-71,12 5-147</inkml:trace>
  <inkml:trace contextRef="#ctx0" brushRef="#br0" timeOffset="2106">1188 84 359,'-21'-12'2,"-25"4"2,-19 8 34,30 0-11,-3 20-9,3 15 1,7 11 11,12 12-10,11 6-2,5 4-4,5 3-8,23-9-4,11-4-1,7-10-4,3-13-7,4-14 3,6-17 7,1-4 3,-5-17-2,-15-16 10,-16-4 10,-24 2 17,0 4-21,-43 3 9,-15 10-15,-20 10-4,0 8-6,2 2-2,16 25-8,23 8-44,17 2-5,17 2-42,3-7-15,19-10-82</inkml:trace>
  <inkml:trace contextRef="#ctx0" brushRef="#br0" timeOffset="2540">1815 68 346,'6'-27'31,"-6"6"57,0 7 8,0 8-57,-8 6-33,-7 0-1,-2 22 0,-3 26 6,6 10-4,0 4-3,10-4 1,4-8-1,0-7 0,7-8-3,10-8 1,7-8-3,10-7 1,0-6-21,4-6-12,7 0-24,-2 0-48,-9-14-5,-2 0-87</inkml:trace>
  <inkml:trace contextRef="#ctx0" brushRef="#br0" timeOffset="2766">2093 225 250,'0'-16'167,"0"9"-86,0 5-14,0 2-25,-6 0-10,-1 33-4,1 24-17,-3 13-11,1 6-2,1-3-33,5-7-30,2-2-88,-2-6-32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0.4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0 521,'14'3'19,"-12"11"25,-2-14 35,0 0-43,0 0-31,0 0-5,0 0-25,0 0-50,0 0-110</inkml:trace>
  <inkml:trace contextRef="#ctx0" brushRef="#br0" timeOffset="8136">5513 369 365,'53'-48'131,"-1"15"-109,-3 11 27,-5 9-29,9 13-13,0 15-3,2 12-8,-1 8-114,-9 2-121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5.0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595 809 342,'0'-41'29,"0"-6"-30,-24 17 9,-33 6 6,-35 3 5,-5 3-11,24 13 9,11 5 2,0 17-4,11 26 1,8 13 1,22 14-6,14 14-3,7 0-2,4-7-4,31-13-7,10-16 2,8-19-1,12-13 1,-1-16 1,6-8-26,1-44-7,-5-24-3,-1-24 23,-19-11 10,-9-14 7,-16-9 0,-19-5-6,-2-4 16,-12 15 27,-12 24 14,7 38-20,12 41-10,5 25-14,0 0 1,0 35-2,0 23 12,0 29-6,0 21 0,14 12-4,14 0-2,1-2-5,-1-8-2,4-9-1,1-14-2,-4-16-18,1-22-33,0-17-44,2-20-38,3-12-143</inkml:trace>
  <inkml:trace contextRef="#ctx0" brushRef="#br0" timeOffset="539">1359 238 251,'0'-29'27,"0"0"3,0-6 31,-21 2-8,-4 2-7,4 4-5,2 12-5,6 11-17,-4 4-10,-3 17 8,-1 39 14,3 31-12,13 25 1,5 12-2,0 4 0,21 0-10,2 3-6,0-1-1,-9 1-9,-5-9-25,-5-21-6,-4-22-20,6-29-89,-6-25-58</inkml:trace>
  <inkml:trace contextRef="#ctx0" brushRef="#br0" timeOffset="817">885 748 534,'9'-11'35,"9"11"-43,-4 0 12,23 13 5,27 30 4,15-2-11,28-7-5,11-12-24,0-13-51,-12-9-42,-14 0-109</inkml:trace>
  <inkml:trace contextRef="#ctx0" brushRef="#br0" timeOffset="1007">1902 657 586,'-4'0'-2,"4"10"6,0-10 16,13 4-12,29 7-7,8-3 0,15 0-2,-3 0-18,-7-4-28,-11 1-30,-14 1 8,-12 2-147</inkml:trace>
  <inkml:trace contextRef="#ctx0" brushRef="#br0" timeOffset="1125">2187 816 114,'-50'27'136,"4"-6"-17,11-5-10,10-6-29,11-6-40,10-1-24,4-3 0,0 2-12,22 0-4,22-2-20,14 0-30,9 0-83,8-15-161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19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0 798 310,'5'-41'-8,"25"0"-9,14 14 20,8 16-1,25 11 17,10 2 17,-20 36-14,4 14-13,-11 12 3,-9 4 7,-19 11 1,-14 2-10,-11 1-1,-7 1 1,0-11-6,-16 1-1,-4-17-1,-6-13-2,8-8 0,4-18 1,4-6-4,6-11-13,2 0-2,2-17-9,0-29 1,30-20 5,11-16 3,10-10 19,0-3-2,-1 0 6,-4 2 12,-9 10 8,-12 16 17,-14 24 0,-8 16 11,-3 12-17,0 14-17,0 1-1,-18 12-17,-12 25 6,-5 9 5,8 12-4,10 4 4,6 8-4,9-1-3,2 1-5,11 0 3,19-7-2,19-8-1,-2-5-2,11-11-8,0-7-16,4-12-12,-2-11-14,-7-5-37,-14-4-53,-9 0-109</inkml:trace>
  <inkml:trace contextRef="#ctx0" brushRef="#br0" timeOffset="569">315 1152 327,'-25'0'27,"9"0"0,5 0 28,11 0-5,0 0-28,18-4 8,33 0-6,27 0-3,21-2-5,11 2-3,1 0-6,-5 4-5,-21-2 0,-21 2-2,-15 0-1,-19 0 1,-15 0 1,-7 2 0,-3 0-1,-1-2 3,-4 0-14,2 0-27,1 2-49,-3-2-88</inkml:trace>
  <inkml:trace contextRef="#ctx0" brushRef="#br0" timeOffset="1235">125 18 147,'-32'0'38,"10"0"-20,2 0 50,8 0 7,6 0-11,1 0-17,3-2-16,-2 2-16,4 0-5,0 0 3,32 0-4,30 0-5,28 0-1,17 0 1,17 0 2,-2 0-3,-11 0-3,-30 0 0,-19 2 0,-27 2 0,-18 2 0,-2-1 1,-13-5-9,-2 1-27,5-1-59,-3 0-64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6.5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40 380,'14'-25'12,"43"11"-3,-12 14 1,12 33 0,-11 25 9,-23 13-3,-12 5 1,-11-1 2,0-5-8,-4-12-5,-15-11-4,6-15-2,6-16-16,-3-14-13,6-2-35,4-39 16,0-21-5,6-15 36,22-4 21,2 11 25,-7 17 17,-4 22 10,-10 14-16,-9 15 12,2 0 1,-2 25-7,7 24-13,-2 18-9,6 5-14,1-4-5,6-5-6,15-13-5,1-11-5,12-10-40,-4-15-44,9-14-83</inkml:trace>
  <inkml:trace contextRef="#ctx0" brushRef="#br0" timeOffset="364">702 343 577,'-16'0'59,"14"0"-80,-3 0 47,5 0-7,26 4-13,27 8-5,16 0 0,9-1-6,2-5-56,-6-4-65,-7-2-67</inkml:trace>
  <inkml:trace contextRef="#ctx0" brushRef="#br0" timeOffset="540">1310 253 190,'13'-1'245,"-3"-8"-240,-1-1 54,-2-7 3,1 3-37,7 4-17,-1 5 10,-9 3-1,6 2 0,-2 0 16,-5 0-3,9 27-4,-9 14 3,1 16-19,1 4-8,-6 8-1,6-7-4,-4 0-33,7-4-50,2-6-118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7.5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36 353,'-21'-9'116,"2"1"-81,-1 0 12,13-3 6,7 11-32,0 0-14,16 0-1,20 0-5,24 0-2,7 0 1,-4 0-25,-11 0-24,-12 0-32,-10 0-21,-15 0-28,-15 0-26</inkml:trace>
  <inkml:trace contextRef="#ctx0" brushRef="#br0" timeOffset="143">296 56 95,'-50'33'113,"-14"-4"10,13-2-5,5-8-23,11-9-32,26-3-33,7-6-25,2-1 2,13 3 0,36 1-6,18-4-5,11 0-43,10 0-47,-4 0-106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8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78 407,'0'-12'28,"30"-30"-44,-2 28 13,4 5-8,23 9 28,-7 23-1,-4 23 9,-7 10 15,-16 6 2,-12 2-2,-9-2-8,-11-2-5,-31-4-6,-4-6-8,-5-11-6,10-8-5,15-12 0,18-7-13,8-3 0,0 1 1,27 0 5,23 4-3,10-5-7,12-5-19,-3-4-16,-5 0-33,-2 0-63,-11-18-145</inkml:trace>
  <inkml:trace contextRef="#ctx0" brushRef="#br0" timeOffset="288">741 210 364,'0'-18'131,"0"14"-125,0 4 2,0 0 13,0 0 2,0 22 11,14 18-10,9 9 1,3 6-7,-2 0-6,8-5-6,-4 0 1,-2-5-3,-8-5 3,-4-5-4,-10-8 1,-4-5 1,0-1-11,-20-6-20,-22-5-20,-1-1-37,-8-9-62,-2-5-46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8.7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24 522,'-7'1'47,"-2"-1"-55,9 0 13,11-10-1,42 4-5,7 0-1,9 3-45,1 3-44,-13 0-53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9.0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24 216 402,'-16'-41'24,"8"5"-1,8-5 45,0 4-20,0 6-22,15 12-12,-2 8-4,4 11 0,2 0 10,-2 17-3,0 27-3,-8 13-6,-2 16-6,-5 6-2,-2-3-17,0-1-36,0-4-38,4-11-92,2-5-159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9.3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35 377,'0'-13'127,"0"1"-107,-5 4 14,-2 6 16,7 2-31,7 0-1,23 0-11,16 0-6,2 4-1,3 5-6,-5-1-42,-11 2-22,-10 1-47,-16-3-55,-9 2-40</inkml:trace>
  <inkml:trace contextRef="#ctx0" brushRef="#br0" timeOffset="160">106 178 211,'-46'17'119,"14"-9"-32,14-6 10,8-2-52,10 0-19,0 0-4,19 0-11,24 0-12,12 2-9,20 0-49,-9-2-98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6:19.9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7 151 339,'-4'-43'20,"4"2"-3,0 6 36,44 16-29,4 10-13,7 9 5,3 11-6,-13 26-2,-5 9-1,-22 7 2,-13 6 7,-5 0 0,-14 6-1,-25-9 1,-7-7 2,2-8 0,8-9-4,8-7-4,16-9-8,7-1-1,3-3-2,2 1-7,2 1 2,28 1 4,19-7 0,11-2-4,6-6-20,5 0-8,-4 0-17,-4 0-57,-6-6-43</inkml:trace>
  <inkml:trace contextRef="#ctx0" brushRef="#br0" timeOffset="408">818 108 352,'0'-21'67,"0"11"-42,-3 6 27,-6 4-17,-3 10-2,1 29-2,-3 13-6,5 10-2,2 5-11,5-9-3,2-9-4,0-7-2,0-14-4,13-7 1,4-6 5,8-7-5,5-4 2,11-4-8,1 0-21,2 0-13,-5 0-34,-1-6-38,-8 0-39,3 2-100</inkml:trace>
  <inkml:trace contextRef="#ctx0" brushRef="#br0" timeOffset="682">1110 253 425,'-7'-18'29,"2"11"7,-2 1 15,5 6-17,-4 22 1,1 32-13,-5 17-6,8 10-12,0 2-4,0-5-38,2-3-89,-3-11-136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19.7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0 524 391,'0'-4'114,"0"4"-71,0 0 4,0 0-15,0 0-36,0 0-52,0 0-108,0 0-24</inkml:trace>
  <inkml:trace contextRef="#ctx0" brushRef="#br0" timeOffset="1522">3467 11 528,'-32'-13'23,"-3"13"5,-17 10 36,-8 47-36,-2 15-19,-3 13-18,12 2-56,16-11-109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18.0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156 373 416,'-41'-114'43,"11"10"26,-11 35-7,1 28-25,36 27-30,4 14-11,0 0 7,36 17 0,20 11-3,23 10 1,0-5-1,7-10-4,-1-18-6,-8-5-6,-9-12 1,-20-21 6,-12 2 3,-25-11 5,-11 14 10,0 7 11,-9 13-19,-10 8 5,6 57 5,-15 41 5,-2 43-14,5 31-3,8 14-1,10-2-3,7-18-14,0-23-41,15-33-25,7-30-83,-3-30-133</inkml:trace>
  <inkml:trace contextRef="#ctx0" brushRef="#br0" timeOffset="325">224 907 516,'-21'-36'40,"6"30"-44,9 6 23,6 0 26,36 2-28,39 6-12,23 3-5,18-11-15,-1 0-43,-7-25-42,-14-14-64</inkml:trace>
  <inkml:trace contextRef="#ctx0" brushRef="#br0" timeOffset="467">1108 306 294,'0'-25'240,"0"19"-232,0 0 1,0 12 51,0 37-28,0 22-17,22 20 9,24-7-2,10 3-14,4-4-7,-5-13 0,-3 2 0,-3-8-1,-10-12 1,-5 8-1,-13-15 1,-12-6-1,-9 2 2,-4-10 0,-28-4-4,-12 0-2,-4-9-15,-1-4-21,-1-8-17,-6-10-59,3-32-43</inkml:trace>
  <inkml:trace contextRef="#ctx0" brushRef="#br0" timeOffset="720">1125 225 403,'28'-45'81,"9"16"-48,-7 6 59,14 4-32,18 5-36,-2 10-20,6 4-5,1 0-17,3 2-76,3 8-90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19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 0 487,'-35'6'64,"19"-6"-65,4 0 29,12 0 11,25 0-16,38 0-15,34 3-7,25-2-12,0-1-78,-15 7-143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1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14 290,'-11'0'33,"-2"1"-18,5-1 44,-4 0 8,12 0-27,0 0-2,23 0-8,21 0-8,14 0 4,4-8-8,2 4-14,-4 2-4,-15 2 0,-2 0-2,-16 0-1,1 0-21,-12 2-12,-2 15-8,-5-3-31,-5 3-64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19.4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85 379,'0'-43'12,"17"16"-6,35 17 49,1 5-14,7 5-5,-7 19-22,-18 29 12,-14 14-15,-21 15 6,-10 12-1,-42 6 5,-10-2-4,-10-14 1,18-11-1,11-23-1,18-9-7,14-9-5,11-19-1,0-2 5,11 6-4,28 3-2,26 2-6,27-9-14,20-8-26,10 0-22,-2-19-51,-9-14-60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5.1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33 214,'0'-15'61,"0"1"-8,0 14 21,0-7-9,0 6-43,0 1-12,0 0-4,0 0 2,0 10-8,7 21-9,12-8-96,8 10-78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2.8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415 390 396,'-32'-23'12,"-5"4"-11,12 19-1,22 0 21,3 15 16,7 30-13,19 26-13,6 12-5,0 6-4,0-7 0,-6-16-2,-10-10 0,-14-12 4,-2-17 5,-7-4-9,-25-9 4,-10-14-2,-4 0 3,-4-31 1,1-22-3,6-12-2,11-22 4,17-2-4,15 9 8,24 5-9,36 11 0,13 12 3,3 8-2,-14 11-2,-11 6 1,-21 9 1,-10-1 3,-15 1 1,-5-7-22,-23-7-16,-19-7 0,-15 2-12,5 0-12,1 14-13,4 10 15,15 13-11,2 15-7</inkml:trace>
  <inkml:trace contextRef="#ctx0" brushRef="#br0" timeOffset="1216">334 77 151,'0'-6'97,"0"0"-63,0 6 15,-2 0 16,0 0-13,-1-3-32,1 3-13,2 0-3,0 23-4,0 15 0,0-1-6,0 8-20,7-3-38,3 5-41,1-10-45</inkml:trace>
  <inkml:trace contextRef="#ctx0" brushRef="#br0" timeOffset="2648">15 1394 346,'-24'0'119,"13"0"-130,11 0 25,23 0 16,51 0-8,48-2-7,34-10-13,30-5-1,13 6-5,-15 11-5,-14 0-47,-25 4-34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19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124 101 440,'-23'-2'28,"6"-4"-27,-7 6 25,3 10-4,2 46-6,8 16-13,11 17-6,0-3-1,28-16-2,11-12-4,9-11-10,12-18 12,0-25 16,-2-4-1,-4-30 8,-14-33 7,-8-3 8,-21-16 3,-11-8-14,-13 1-6,-38 2 8,-5 25-1,1 29-21,5 23-8,10 10-23,4 16-33,6 30-41,14 12-86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0.3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18 375,'-43'-10'56,"-19"2"-35,8 8 49,-12 35-15,15 19-25,0 20-14,19 7-6,21 20-2,11-6-10,18-7-4,26-10-5,18-22-5,11-21-4,6-22 6,2-13-3,-8-6-1,-20-30 15,-27-5 9,-26-7 6,-5 5 8,-46 6-1,-20 7-6,1 16 0,2 12-12,19 2-3,22 4-15,11 19-42,13-2-51,3 6-10,30-2-170</inkml:trace>
  <inkml:trace contextRef="#ctx0" brushRef="#br0" timeOffset="330">870 95 275,'7'-25'240,"-3"21"-233,-4 4-1,0 10 20,0 50 3,0 11-16,0 1-9,7 7 0,12-17-2,6-10-2,3-13-9,6-14 8,0-19 11,-1-6-10,1-6-2,-4-29-4,-5-9 9,-9-7-2,-4 17 14,-7 7 12,-5 15-8,0 12 2,0 0 8,0 12-10,0 30-15,0 6-3,-9 3-9,-3 16-40,12-5-39,0-2-20,16 2-155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1.0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11 411,'-11'-7'126,"9"3"-151,2 4 34,0 9 6,22 28-7,13 6-6,9 18 0,-3-5-2,1 6-4,-6-21-10,-6-4-73,3-14-51,-15-17-154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37.5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40 327,'-12'-11'40,"12"-7"-47,19 18 10,38 22 2,1 40-2,-4 19 1,6-6-1,12-20-1,-5-15 3,4-26-3,-18-14 0,-28 0 3,-16-25-3,-9-9 1,-9-4 1,-27-1 24,-11 10 11,2 12-18,0 17-4,9 21 16,8 52-3,7 28-6,12 19-10,9 10-9,0-5-2,11-10-2,8-2-1,0-18-4,-8-17-30,2-18-33,-9-16-60,-4-17-65</inkml:trace>
  <inkml:trace contextRef="#ctx0" brushRef="#br0" timeOffset="322">128 810 432,'37'-44'36,"6"13"-14,8 17 44,-8 12-30,32 2-26,8 8-10,7 2-3,8-3-63,-1-2-142</inkml:trace>
  <inkml:trace contextRef="#ctx0" brushRef="#br0" timeOffset="622">1065 824 373,'-19'13'32,"6"-13"21,3 0 34,10-13-49,0-5-32,0-14-5,15-19 1,7-7-3,1-19 2,-2-3-3,2-4 3,-11 2 0,-4 5 1,0 15 0,-6 17 17,1 20-12,-3 21-5,2 4 6,0 41 16,2 33 5,-4 32-2,5 10-8,-5 6-5,0-10-8,2-10-5,-2-7 1,5-16-7,-3-17-31,1-13-69,-1-13-41,-2-16-135</inkml:trace>
  <inkml:trace contextRef="#ctx0" brushRef="#br0" timeOffset="1898">1528 1083 573,'0'0'4,"0"0"5,0-6 34,-3 6-32,-11 0-17,12 0-29,2 0-55,0 0-171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0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293 32 332,'0'-2'15,"-18"-15"-5,-24 17 17,-18 30 25,-20 36-8,27 27-23,21 21-7,25 6 4,7-4-12,39-13-6,21-11-4,13-20-9,1-24 1,14-25 3,2-23 15,-3-15-15,-16-31 1,-27-10 15,-34 1 0,-25 0 4,-58 8 11,-23 10-18,-4 14 7,16 15-4,16 8-8,27 0-4,22 12-27,19 11-51,12 2-29,48-11-68</inkml:trace>
  <inkml:trace contextRef="#ctx0" brushRef="#br0" timeOffset="315">1118 68 297,'0'-36'135,"-42"13"-114,-8 19 51,-15 4-11,0 21-34,8 33-7,2 14-10,23 13-7,15-5-5,15-11-9,2-22-4,28-24 6,8-19-11,27 0-27,8-35 12,-2-19 20,-2-15 8,-24 11 7,-15 17 0,-11 27 16,-13 14-4,3 43 6,2 27-7,-6 22 6,-3 11-3,0 1-3,0-7-7,0-12-5,2-21-7,9-21-56,-9-22-75,1-21-99</inkml:trace>
  <inkml:trace contextRef="#ctx0" brushRef="#br0" timeOffset="660">1610 117 251,'11'-4'150,"-6"4"-150,-3 4 38,-2 35 40,0 25-37,10 13-5,12 2-13,18-7-7,6-3-6,2-5-7,-4-8-3,-7-6 1,-8-7-2,-12-8-11,-15-8-5,-2-4 9,-28-9 5,-13-7 4,-14-7 1,-1 0 8,1-30-4,9-11 5,14-6 7,20-3-16,12-6-6,26 0 1,29 0 0,12 3-21,9-6 4,-3 4 7,4-6 12,0-1 0,-28 8 5,-26 11 4,-23 14 2,-29 10 4,-43 5-6,-4 3-3,-5 11-3,17 0-4,15 21-3,10 16-65,18 11-89,21 4-191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1.7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200 339 369,'24'-18'9,"-12"7"10,-12 11 81,0 17-29,-18 29-24,-26 18-2,-11 4-9,6 1-11,8-5-4,18-15-11,18-3-6,5-11-1,15-8 0,41-2-3,25-15 2,26-6-6,7-4-36,3-8-37,-6-11-56,-7 3-117</inkml:trace>
  <inkml:trace contextRef="#ctx0" brushRef="#br0" timeOffset="405">1300 2779 237,'-17'6'18,"11"19"15,6-25 46,0 0-14,23-15-43,11-20-17,5-19-1,5-20 9,2-15-5,3-23-6,4-25-2,7-18 1,4-25 0,5-21 1,4-15 1,1-11-1,-12-13 1,-16-9-3,-30-12 0,-16 19-2,0 45 4,-2 71-1,2 74-10,0 50 11,0 33 7,0 62-3,5 44-4,4 31-2,9-1 3,6-13-2,19-34 0,1-36-7,8-27-3,4-29 3,8-28 2,-2-14 0,6-50-11,-2-29 9,-16-13 5,-14-12 2,-23-6 0,-13-17 8,-7 15 40,-20 29 20,1 40-39,13 53-22,1 19 4,1 61 35,-10 51-22,9 20-22,10 6-3,2-14-2,20-34-7,33-16-60,16-18-33,26-25-111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2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241 24 285,'0'-10'202,"0"3"-209,0 1 13,0 6 50,-4 0-13,-8 33-6,1 13 3,-19 16-8,-14 6-7,-2 3-7,-5-1-6,19-6-4,23-6-3,9-8-2,0-6 0,44-11-2,29-9 1,26-11-5,27-13-33,2 0-33,-4-9-26,-10-5-85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2.2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22 129 302,'2'-5'43,"6"-15"-50,-3 20 11,-5 50 33,0 13-12,0 25-11,-3 5-2,1 2 3,-3-6-10,5-4-6,0-12 0,0-11-13,0-17-39,0-12-64,0-12-97</inkml:trace>
  <inkml:trace contextRef="#ctx0" brushRef="#br0" timeOffset="219">0 38 394,'2'-19'40,"-2"9"-40,0 1 22,5 9 24,15 0-17,17 0-18,2 0-9,12 0-2,-1 0-1,10 0-1,4 0-31,8 0-28,-16 0-21,-9 0-75</inkml:trace>
  <inkml:trace contextRef="#ctx0" brushRef="#br0" timeOffset="423">101 356 278,'-5'5'41,"-4"15"-43,9-20 61,0 0-3,35 0-26,10 0-24,11 0-6,8-2 1,-2-4-5,-2 4-41,-19 2-45,-9 0-33,-22 6-84</inkml:trace>
  <inkml:trace contextRef="#ctx0" brushRef="#br0" timeOffset="618">119 793 211,'0'17'47,"0"-11"10,0-4 33,12 2-3,11-2-25,5 5-18,8-1-19,8 0-16,2-2-9,0 3-1,3-6-28,-2 2-56,6-3-108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4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0 111 455,'0'-37'4,"0"10"-22,0 12 23,5 15 19,34 0 4,27 11-19,11 3-7,8 5-1,3 2-1,-24-7 1,-16-3 0,-27-7 1,-21-2 2,-3-2 28,-15 0-6,0 4-3,1 21 5,-4 31-6,-3 28-11,0 20-8,10 12-2,10-6-1,4-13-1,0-8-5,14-12-14,4-9-41,3-16-48,-2-13-56</inkml:trace>
  <inkml:trace contextRef="#ctx0" brushRef="#br0" timeOffset="308">189 604 487,'4'-25'12,"28"-2"-11,-8-1 2,15 21-1,27 3-3,13 4-17,8-6-47,8-5-39,-1-3-75</inkml:trace>
  <inkml:trace contextRef="#ctx0" brushRef="#br0" timeOffset="443">1013 167 363,'-28'0'46,"7"0"-38,8 11 28,4 15 25,9 18-24,6 16-19,24 10 0,21 3 2,4 0-7,12-3-10,4-4-1,-6-2-3,-10-8 2,-12-6-1,-17-6 0,-19-10-10,-7-7 2,-33-6 6,-31-9 2,-11-9 3,-9-3-4,4-4 1,13-32-1,9-7 0,17-13 1,22-4-6,19-2 5,19-5 2,37-5-1,26-7 1,8-6 0,4-1-1,-1 5 1,-26 16 2,-26 12 3,-41 17 2,-26 3-3,-40 2-2,-18 13 1,0 14-3,16 4-4,16 26-9,12 28-21,23 11-21,17 11-54,9 5-42</inkml:trace>
  <inkml:trace contextRef="#ctx0" brushRef="#br0" timeOffset="900">1754 931 305,'0'33'306,"0"-10"-296,0-21 42,-3-2-3,-3-4-45,3-4-24,3 8-59,0 0-101,0-2-261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5.5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1 143 134,'0'-10'278,"0"-19"-258,0 2 18,25-4 36,10 4-48,5 15-10,-1 12-5,-10 10 1,-17 40 0,-12 12-6,-12 11 0,-29 1-5,6-4-1,8-10-2,8-16 1,19-13-9,0-8-1,35-9 1,14 3 4,13-5-10,0 5 3,-2 1-12,-17 9-2,-11 2 19,-24 2 13,-8 4 5,-3-8-1,-34 0 23,3-8 1,-12-9-5,-12-4 5,7-6-17,-2 0-7,14-10-6,7-10-4,13 1-5,8 6-22,7 5-36,4 4-37,0 4-10,15 0-56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6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81 271,'0'-4'24,"-11"-11"-22,-10 15 10,-3 17 39,3 37-14,3 33-2,12 16 6,6 5-7,6-9-5,27-16-17,10-19-5,-1-24 4,10-24 6,1-16-3,1-10-10,1-36 0,0-18 0,-14-15-1,-22-12 1,-19-12 0,-21 5 0,-41 3-4,-4 16 3,-4 36-8,5 22-10,8 21-15,9 17-40,8 39-78,25 24-176</inkml:trace>
  <inkml:trace contextRef="#ctx0" brushRef="#br0" timeOffset="376">982 178 508,'5'-47'2,"31"24"-1,-10 2 27,13 15-13,-1 6 1,-8 14-3,-15 30-2,-15 22 5,0 7 7,-24 12-2,-12-3 4,-8-3-4,17-13-6,8-14 1,12-17-3,7-14-8,11-5-2,31-12-3,27-4-10,13-10-58,18-29-28,8-6-37,-9 5-150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5.8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19 470 108,'0'-23'291,"6"7"-261,-6 12-47,0 4 42,0 12 0,0 32-9,0 22-4,5 10 2,9 13 0,12-8-3,-9-10-6,7-9-4,-3-12-1,-6-13-1,0-8-4,-9-19 5,-6-10-1,0 0-9,0-18 10,-6-24 16,-15-14-14,0-14-1,-3-5 0,6-4 18,0 11 8,-2 17 12,5 13-1,2 26-15,3 6-11,8 6-13,0 0-3,2 0-5,0 0 2,0 0 6,0 0-1,2 6 1,5 2-1,-2-4-1,-1 0-13,-4-2 8,0-2 2,0 3-3,0-3 5,3 0-1,-1 2-5,-2 0-20,2-2 8,-2 2 14,0-2 4,2 0 3,0 2 1,-2-2 0,0 0 0,5 0 3,-5 0-5,5 0 0,-2 0 5,-1 0-6,2 0-23,3-17-6,0-8-3,-7-14 17,0 2 10,0-5 6,0-1 10,0 4 13,0-1 19,0 11-8,0 8-11,2 1-11,0 5-2,0 7-7,-2 4-4,0 2-2,0-2-1,0 4 0,0 0 5,0-3 3,0 3-1,0 0 1,0 0 0,4 0-2,7 0 1,10 0-1,18 0 0,18 5-4,31-3-4,22-2-6,24-2 9,22-25 4,5-6 2,-7 2-1,-18-2-1,-20 5-38,-36 6-34,-29 9 10,-34 9-67,-17 4 129,-32 2-45,-24 23 34,-12 15 6</inkml:trace>
  <inkml:trace contextRef="#ctx0" brushRef="#br0" timeOffset="943">520 572 85,'-27'0'349,"4"-17"-320,18-2 3,5-3 26,3-3-27,29 6-21,13 5 13,4 5-19,-1 9 0,-13 9-2,-13 18 10,-12 16-5,-10 9-4,-12 10 0,-29 4-2,-5-8 1,5-16 1,13-13-1,15-17-1,13-6-5,0 1-1,0-6 2,22 4 3,24-5-8,16 0-28,9-2-29,-6-19-26,0-4-60,-17 0-110</inkml:trace>
  <inkml:trace contextRef="#ctx0" brushRef="#br0" timeOffset="1231">1006 489 217,'0'-11'231,"0"7"-214,0 4-6,0 0 47,0 0-8,9 28-13,11 15-8,6 4-6,8 3-2,-4-4-7,0-7-12,2-6 0,-13 0-2,-2-6 2,-11-8-2,-3-1 0,-3-7 2,-11-1-7,-17 5-12,-19-9-24,2 0-34,1-6-65,-2 0-60</inkml:trace>
  <inkml:trace contextRef="#ctx0" brushRef="#br0" timeOffset="1472">1093 464 455,'44'-23'33,"10"3"36,-9-1-3,26 9-45,-11 1-18,-2 1-9,-14 6-79,1 4-207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7.6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324 73 384,'0'0'64,"0"0"-58,-36 2 58,6 19 8,-17 1-26,-3 3-15,4 7-5,5-4-7,9 1-8,6 3-5,15-10-6,9 12-2,2 3 1,27-2-1,26 7-8,25-4-20,28-21-6,11-6-47,8-11-82,3-11-206</inkml:trace>
  <inkml:trace contextRef="#ctx0" brushRef="#br0" timeOffset="391">785 2686 146,'-16'64'266,"0"-22"-275,9-13 9,7-12 9,0-9 70,0-8-42,11-8-28,19-44-4,12-29-2,6-27 1,14-18-2,-9-21-1,11-17-3,-10-24 2,3-31-2,-11-41-2,-9-25-2,-14-11 4,-14 12 4,-4 42 2,-1 66-1,8 60 4,-3 56 7,-6 37-7,1 19-11,-2 4 10,9 56 9,8 49-9,0 38-6,-1 23 1,5-11-2,12-28-1,16-26-7,8-35-4,6-31 13,-3-35-6,4-14-9,-6-50 7,0-26-1,-9-17 4,-14-26 2,-18-5-8,-17 9 12,-2 3 36,-2 41 16,-11 38-1,4 19-36,7 28-14,-2 9 7,-2 43 19,6 34-10,-2 33-12,2 13-6,2 1-1,28-19-5,17-13-13,15-20-68,11-23-30,10-25-70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8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284 62 238,'-9'-31'201,"3"14"-185,-4 7 14,5 6 26,5 4-14,-9 0-26,-12 8 17,-18 31 4,-12 15-7,8 10-11,3-14-6,16 0-3,7-3-5,11-5-4,6 4-4,2-5-2,37-10-7,18-2-16,22-12-27,22-16-43,16-1-48,14-14-69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8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81 190,'11'-1'57,"19"-14"-40,-11 15 59,4 0 5,7 0-42,-2 0-12,6 12-2,3 0-4,-3-3 3,-4-7-3,-7-2-3,-11 0-1,0-4-6,-3-17-8,-9 9 2,2 1 7,-2 3-12,0 6-7,0 2-3,0 2 15,-2 31-3,-15 27 2,4 19-2,4 12 0,-6 13 1,2 1-5,1 3 0,1-5-3,4-12-17,7-20-40,0-19-34,0-29-47,0-11-57</inkml:trace>
  <inkml:trace contextRef="#ctx0" brushRef="#br0" timeOffset="369">21 483 511,'-17'0'35,"10"-4"-52,7 4 50,7 0 5,42 2-26,13 4-12,21-2-24,13-4-73,1-6-125</inkml:trace>
  <inkml:trace contextRef="#ctx0" brushRef="#br0" timeOffset="578">945 164 425,'0'-4'96,"0"-12"-108,0 14 23,0 2 10,3 14 21,-1 32-15,8 12-3,8 16 4,3-6-15,9-1-10,-5-1-2,-5-14-1,-1-1-1,-5-14 2,-12-9 0,-2-12-6,-2-10-7,-38 1-29,-5-7-32,-8 0-100,-5-25-187</inkml:trace>
  <inkml:trace contextRef="#ctx0" brushRef="#br0" timeOffset="810">939 71 483,'46'-31'14,"0"16"9,18 1 6,21 8-26,5 1-11,-2 5-125,-8 0-278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29.9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216 0 518,'0'0'57,"0"0"-61,0 0 18,0 14 33,0 34-28,0 16-15,0 9-3,10 7 0,6-11-3,0-3-10,0-19-41,-5-9-53,-3-3-63</inkml:trace>
  <inkml:trace contextRef="#ctx0" brushRef="#br0" timeOffset="176">0 310 522,'0'-10'18,"5"6"-14,29-10 11,34 14-9,16-3-12,10-3-88,8 4-144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30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28 966 367,'-14'-6'26,"14"-7"10,0-3 15,0 8-17,27-3-24,18 1 0,13 8-9,2 2 1,-15 0 5,-9 33 10,-25 13-9,-11 10 1,-13 6-2,-40-2 10,-3-11-1,-4-7 2,13-11 7,10-17-3,16 1-12,12-5-6,9-10-8,0 6-4,0-4 8,26 5-2,19 9-19,11-3-31,3-9-41,-3-4-71</inkml:trace>
  <inkml:trace contextRef="#ctx0" brushRef="#br0" timeOffset="286">633 1287 87,'18'6'438,"-9"-3"-428,-9-2-6,0-1 25,0 0-28,0 0-75,0 0-103</inkml:trace>
  <inkml:trace contextRef="#ctx0" brushRef="#br0" timeOffset="487">1153 798 299,'-37'-12'120,"5"6"-116,-5 6 2,-4 0 46,11 39-21,0 15-18,9 12-5,17 11-5,4-9-4,21-2-8,20-10 0,16-14 13,8-7-20,9-27 25,-1-8-16,-11-23-13,-11-24 31,-16-9-7,-20-8 7,-15-7 4,0-5-6,-28-1 9,-19 15 13,0 16-11,-1 28-20,9 18-11,2 0-22,0 35-42,16 16-59,15 14-138</inkml:trace>
  <inkml:trace contextRef="#ctx0" brushRef="#br0" timeOffset="996">2035 778 290,'0'-15'87,"0"-4"-39,-28 9 38,-23 0-31,6 10-22,-4 8-14,8 32-3,3 20-3,16 12 0,10 4-11,12 5-4,0-8-4,25-9-19,16-12-10,13-21 25,-3-15-13,-3-16-15,-13 0 38,-20-8 1,-15-23-7,0-6 6,-38-5 7,-7 9 6,-3 6-3,12 11-10,13 6-7,8 10-70,15 0-34,0 0-32</inkml:trace>
  <inkml:trace contextRef="#ctx0" brushRef="#br0" timeOffset="1326">2382 833 168,'0'-5'307,"7"-12"-283,-7 17-21,0 0 23,0 14 14,0 36-11,0 4-17,0 12-6,0-8-4,12-13-5,11-3-3,7-15 6,4-11 2,-4-13-11,5-3-3,-3-11-1,-2-22 9,-7-6 4,-12-9 1,-2-4 2,-2 17 19,-4 10 5,-3 15-2,0 8-12,0 2-2,0 0-2,0 23 1,-14 18-9,0 7-6,-2 6-28,7-3-38,4 1-67,5-6-75</inkml:trace>
  <inkml:trace contextRef="#ctx0" brushRef="#br0" timeOffset="1726">3238 890 450,'-20'-32'57,"10"22"-69,4 8 9,6 2 13,6 12 4,22 21-10,18 15-3,-2 6-1,4 0-4,-4-7-8,-4-9-67,-2-9-22,-5-12-101</inkml:trace>
  <inkml:trace contextRef="#ctx0" brushRef="#br0" timeOffset="1920">3625 927 465,'-9'0'11,"-25"16"6,-13 3 34,2 12-34,-8 6-17,2-2-24,7 9-84,14 0-114</inkml:trace>
  <inkml:trace contextRef="#ctx0" brushRef="#br0" timeOffset="2161">4573 349 231,'-6'-6'149,"-15"-13"-190,16 19 59,5 36 21,0 23 9,0 20 1,10 6-13,8-4-13,1-5-14,-2-9-5,-2-17-4,-6-5 0,-7-20 0,-2-15-3,0-6-4,-5-4-8,-22 0 8,-10-16 7,-2-11-4,2-17-2,2-7 7,8-9-2,7-5 15,13 3-1,7 6-4,7 8-3,29 9-1,15 8-5,7 6 1,4-2-1,-2 2-1,-10-12 2,-14 2-1,-17-6-4,-17-9 7,-2 2-1,-21-3-4,-20 5 3,-7 11 2,0 18-16,-3 17-23,8 2-33,8 44-12,10 16-49</inkml:trace>
  <inkml:trace contextRef="#ctx0" brushRef="#br0" timeOffset="2812">3830 1167 375,'-4'6'85,"-8"3"-99,12-9 43,37 0 39,48 0-33,44 0-22,37 0-10,30 0-5,8 0 4,-1-3-8,2-7-40,-8-2-60,-26-3-79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33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16 394 417,'0'-20'23,"0"3"-19,-7 13 6,5 4-2,2 22 9,0 36 12,0 31-7,0 17-9,9 4-8,10-13-4,-4-8-1,4-14 0,-1-16-5,3-9-3,-2-19-11,-4-18-13,6-13 31,-7 0-18,2-33 7,-5-19 12,-1-8 0,-5-16 0,-3-20-9,-2-10-13,0-26 13,0-9 7,0 7 32,0 13 25,0 28-3,0 42-5,0 9-24,4 27-22,26 15 0,24 0-1,21 0 0,36 20-43,20-2-30,23-4-67,14-9-58</inkml:trace>
  <inkml:trace contextRef="#ctx0" brushRef="#br0" timeOffset="434">591 568 504,'0'0'-3,"9"0"10,31 0 26,12 0-9,-7 10-11,-13 17-4,-14-2 9,-18 10-4,0 9-1,-37 3-3,-15 7 0,1-2-4,6-2-1,16-15-4,17 2 0,12-10 0,0 2 1,19 2-4,29-6-19,18-11-30,15-14-53,11 0-59</inkml:trace>
  <inkml:trace contextRef="#ctx0" brushRef="#br0" timeOffset="691">1190 547 141,'-4'0'358,"-6"0"-360,7 6 10,-1 19 48,4 19-22,0 8-10,0 14-2,4-6-3,13 4 10,5-4-11,4-8 1,4 2-13,-9-5-5,-2-7 0,-10-13-2,-9-7-5,0-5-12,-22-6-28,-14-7-15,-17-4-38,5 0-41,4-28 0,9-15-65</inkml:trace>
  <inkml:trace contextRef="#ctx0" brushRef="#br0" timeOffset="900">1090 690 150,'56'-76'169,"14"15"-95,14 20-4,10 2-36,19 8-27,-2 0-11,-14 8-86,-24 13-170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3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468 433 272,'2'0'25,"14"0"-23,-16 4 49,-37 36 16,-19 11-34,-8 11-5,-2 3 10,1-5-2,12-5-3,2-3-3,14-15-4,10 1-6,6-14-6,12-9-4,9-2-5,0-7-1,0 2 11,32 11-11,23-5 1,31 0-5,17-5 1,10-9-5,2 0-38,-9 0-29,-21 10-68,-18 11-101</inkml:trace>
  <inkml:trace contextRef="#ctx0" brushRef="#br0" timeOffset="540">1337 2738 160,'0'35'132,"0"-8"-127,15-11 39,-4-8 19,-5-1-9,1-7-7,3 0-15,5-15-21,13-26-5,2-17 1,0-14-3,7-20-4,11-19 1,-1-18 1,13-14-1,-10-16-2,1-11-8,-6-6-5,-9-16 3,3-7-9,-12-13 15,-1-9 4,-6 6 2,-4 16-3,0 37 2,-4 40-2,-7 41 2,-3 42 4,-2 18 4,0 19-4,0 2-2,0 21 1,0 41-3,-5 38 4,-9 43-5,1 20 1,10 11 1,3-17-1,20-26-1,22-34-5,8-35-6,6-20 15,1-36 1,6-6 0,3-44-12,-4-26-1,1-30 9,-15-18-3,-9-16 2,-16-11 4,-14 13 19,-6 32 35,-3 34-11,0 38-32,0 28-7,0 0 0,0 46 19,-5 27-11,-11 26-5,2 11-7,7-3-4,7-5-2,0-17-6,30-7-32,15-15-44,14-16-106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7.5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0 396,'-7'-29'3,"2"29"-67,3 7 69,-5 36 34,-7 40-7,10 47-4,4 32 7,0 24 0,13 17-9,6 0-6,-4 0-13,0-3-2,-2-7-1,4-17-2,-4-18-1,-1-22 0,-1-18-2,-2-10 0,1-15-1,4-16-8,-3-13-6,-4-12-5,4-9-1,-2-12 3,4-4 10,0-8 4,-2-5 4,6-3 0,1-7 1,-2 0-2,9-4-4,8 0 12,15 0-7,7-4 1,8-7-1,8 5 0,0 6-3,14 0 1,14 0 2,12 13 1,17-1-1,11 2 2,11-3-1,22 1 0,7 1-1,20 1 0,0-3 1,7-1 0,8-4-3,14 0 4,14 3-1,15 1 0,21 1 2,13 1-2,8 2 1,-3-1-2,-1-1-1,11 1 4,24-1-2,27-4 0,24 2-2,8 1-3,10-2 3,-4 0-3,18 2 3,19-5 4,15 2-5,9-5 4,0-2 0,16-1-3,16 0 4,11 0-2,8 0 0,2-5 1,6-8 0,10 1 1,-14-1 6,-16-2 2,-23 5-4,-7 0-4,-10-7-2,-24 5-1,-44 1-1,-51 3-25,-56 0-55,-51-1-25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7:48.9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111 610 202,'-14'-2'12,"-32"-7"9,23 0 31,-5-10 0,19 6-11,9 9-21,0 2-8,0 0-3,9 2 0,19 0-4,17 0-4,17 0 0,19 0-2,14 10 2,11 1-2,14 1 1,-3-1 0,19 3 1,9-2-2,11 5 0,12-5 2,5 1-1,6-3 1,18-4 0,13-1-1,23-5 0,16 0 0,27 0-1,16-5 2,10-9-1,11-1 1,1-3-1,0 3-1,16-2 3,19 1-3,23 2 1,7 3 1,6 1-2,2 0 1,1-3 0,24-2 0,12-1 0,-1 2 0,3-1-3,0-2 4,13 1-1,8-3 1,7 1-2,-10 1 3,-5-6-4,6 2-1,9 1 0,-9-11 3,-13 4 1,-14-4-2,-12 0 2,1-3-1,-3 4 0,-14-8 2,-27 7-4,-40 11 2,-34-1 0,-35 9 2,-24 3-4,-13-3 4,-22 12-4,-13 0 4,-30 0-2,-39 10 0,-33-2-2,-33 5 2,-32-1 3,-15-5-9,0 3 3,0-2 9,-9-4-4,0 0-2,-5-4 1,5 0-1,5 0 0,-1 0-4,3 0 3,0 0 1,2 0-3,0 0 2,0 0-2,0 0 2,0 0 0,-4 0 0,4 2 1,-2 11 0,0 10 0,-2 12 0,-1 14 1,5 15-2,0 17 2,0 15 9,0 11-7,7 13 11,12 5-2,2 5 4,9 5 0,2 2 1,-8-3-8,6-2-6,0-1-2,-4-5 1,-3 1 0,0-1 5,-1 2-6,-3 2-1,0 1 0,-10-9-3,-2-6 3,-5-12 0,0-11-1,0-12 0,-2-19 1,0-4 1,0-19-1,0-8 0,0-12 0,0-7 1,0-10-1,0-2 4,0 0-3,0 0-2,0 0 0,0-2-2,-2 0-5,2 2 5,0 0-2,0 0-5,0 0 6,0 0 3,0 8 0,0 3 0,0 3-1,2 1-3,8 2-8,1-3-8,-4 0 8,5-3 3,-7-5 1,-1-6 6,-4 0 8,0 0 0,0 0-8,0 0 3,-16-6 0,-14-3 5,-14 5-3,-18 4 0,-19 0 10,-18 0-7,-27 0-5,-28 11-15,-26 3-76,-29 7-55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9:11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513 3666 124,'-6'0'22,"3"0"5,3 0 25,-2 0 1,0 0-9,0-2-14,2 2-6,0 0-7,0 0-13,0 0 3,0 0 9,15 0-2,13 0-4,13 0 1,6 0 0,15 0-3,15 0-3,4 4-5,5-4 1,-3 2 0,-6 5 4,4-7-5,-19 1-1,-16-1 2,-18 0 0,-14 0-1,-7 0 2,-7 0 2,0 0 11,0 0-7,0 0-14,-5 0-13,-7 0-15,3 0-16,3 0-45,6 0-39</inkml:trace>
  <inkml:trace contextRef="#ctx0" brushRef="#br0" timeOffset="1141">1187 3581 52,'3'0'157,"11"0"-156,-1-14 20,-10-13 12,11-11 5,-3 10-5,6-8-14,-6-3-5,3-4-2,-7-9-8,-3-2-1,-1-4-4,-1-9-7,-2-3 7,0-7-1,0 1-1,-11-1 2,-4 5 8,-8 4-1,-14 5 3,-6 4 1,-19 5-6,0 6-4,-8 4-2,10 9 6,0 4-3,4 6-3,-2 13-1,-4 5 2,4 7-4,-14 0-3,4 21-5,-10 17 15,-1 7 3,13 3-5,-1-3 2,14 1-3,2 6 1,14 2 0,10 8 6,13 6-4,7 13 1,7 10 3,0 8 1,7 9 1,23-2-4,7-3 3,6 1-2,6-5-2,-4-6 0,4-12 1,-8-11 0,8-12 2,-6-14-6,1-5 14,2-14 3,1-4-11,-11-15 0,1-2 5,-10-4-5,-14 0 2,0 0-1,-9-6-3,-1-3-6,-1 5 0,0-2-27,-2 4-24,2 0-79,8 2-40</inkml:trace>
  <inkml:trace contextRef="#ctx0" brushRef="#br0" timeOffset="8675">11603 3652 162,'0'-13'4,"0"-4"-4,0-3 12,0-7 19,-4 6 3,-7 7-13,2 1 2,1 1 1,-1 1-7,-4-3-10,-4 3-5,-6-1-2,-5 0 1,-4 2-1,-7 3-4,-2-1 5,-1 0-1,-3-1 2,-2 1-2,-1 2 1,-3 2-1,-2-2 0,-2 1 1,-5 3-1,3-2 1,0 2 0,1-2 0,1 4-1,6 0 2,-3 0-2,-1 0 0,2 0 0,3 2 0,1 10 1,4 1-2,-4 3 1,-6-1 1,8 4-1,-6-1-1,10-1 1,9 3 0,-7-1 0,7 2 0,-6 3 1,1 4-1,3 1 1,6 2 3,1-1 7,-1-2-4,5 1 6,-2 0-7,8 2 8,-1 2-8,7-4 3,4 8 0,0-2 1,-3 5 0,8 1-5,2-4 9,0 5-4,0 1-6,2 0-1,15 1 1,6 0 1,-1-3 2,-1-1-3,5-7 2,8 0 2,-2-2 0,3 2-2,1-7-1,4 4 0,-8-5-3,3-7 1,1 3-3,1 2 1,7-2 0,10-3 1,-4 1 1,9-5-2,-3-4 1,4 5 0,-5-2 0,1-5 1,3 0-2,-2-4 1,-1-4 1,-1 0-2,0 0 1,-1 0-3,-7 0 2,7-10 0,-11-4-3,6-1 3,-3-6-2,2 0 1,-4 3 1,-3-5 0,2 7-2,0-5 3,-7 0-2,1 0 1,3-4 1,-4 3-3,-1-5 4,-3 4-2,-4-4-1,1 0 1,-5-2 3,-4 0-4,-1 2 1,-4 2-1,-1-4 0,-2-4 0,2 0 0,-5 0 1,0 4-1,3-2 0,-8-4 2,-1 1-1,-3 1 1,0 0 0,0 0 4,0 2-3,0 0-2,-3 2 2,-7 2-1,4 0-3,-8 0 4,0 1-2,-4 1-1,-7 0-1,2 4 1,-3 0 0,-8 5-1,6-3 3,-2 0-5,4 1 1,4-3 1,-3 2-1,1 1 2,1 5-8,-1-1 6,-9 3 1,0 2 0,1-2 2,-4 5-1,6 2 0,0-3 1,2 1 1,0 0-2,6 0 0,3-3 0,-2 5 0,-1-2-2,-1 4 1,2 2-3,-5 0 5,6 0-1,-3 0 0,0 0 0,2 4 1,3 0-1,-1-2 0,-2 2 1,5 1-3,-5-3 3,8 4 0,4-4-1,-1-2 1,8 0 2,-3 2-2,5-2 2,0 0 1,0 0 2,0 0 0,0 0-1,-2 0-4,2 0-1,0 0 0,0 0-1,-2 2-1,2-2 0,0 0-2,0 0-3,0 0-1,-2 0-1,2 0-13,-2 0-8,2 0-3,-3 0-4,3 0-17,0 0-20,0 0-12,0 0-84</inkml:trace>
  <inkml:trace contextRef="#ctx0" brushRef="#br0" timeOffset="14750">10784 4179 272,'0'11'18,"0"-9"-17,0-2 24,0 0 19,0 0-18,0 0-3,0-19 3,0-5-9,2-1 12,3-9-2,0 1-4,-3 4-11,-2-4 6,0-2-11,0-8-1,-21-5-9,-13 3 22,-1-9-15,-6-2-3,-5-6 10,5-7-4,-6-7-2,4-7-2,-10-9-2,-1-2-1,-10-8 0,-2-4-3,-11-3 1,-5-3 3,-10-4-1,-2 0 2,-6 6 0,1 2-1,-4 1-1,3 5 2,2-1-2,-1-3 2,5 7-2,2-2 0,-10-1 3,1 1-4,-15 7-1,1-1 2,-11 10-2,1-2 1,-1 0 2,-7-2-1,5 0-1,-2 0 1,-4-4 3,-2 8-7,-7-8 2,-3 21 2,-8 5 0,-2-4 1,-16 20-1,-1-5-1,-11 4 2,3 17-3,-10-4 3,4 8-1,3 6 1,-1 0-4,3 6 4,1 11-2,6 8 0,-9 0-2,5 31 2,-5 10-5,-8 9-10,12 6 18,6 14-2,10-1 0,22 1 0,15-2 0,23-7 0,12 5 0,7 2-3,0 2 2,-7 18 0,0-4 0,-3 5-2,1 9-13,4-5-4,3 2 4,16-14 11,11-5 6,0-7-1,9-5 2,-7 6 1,2 1-2,-4-5-1,9 0 2,-2-4-2,9-6 3,7-4-1,2-6 2,8-11 4,6-4-6,3-4 0,2-2-2,-3-5 0,-4 3 0,-7 2 0,2-4-5,-4 2 0,4-7-4,11-2-27,12-9-13,3-3-40,2 0-11</inkml:trace>
  <inkml:trace contextRef="#ctx0" brushRef="#br0" timeOffset="15778">1566 1985 105,'-15'0'182,"4"0"-182,-10 0 1,-2 14 28,0 23 2,-2 9-7,0 14 0,11 4-4,2-2-5,12 2-2,0-1-1,17-9-1,15-9 0,13-5 6,17-20-3,24-11 6,18-9-7,12-24 1,4-27 0,-13-7-6,-20-6-2,-20 8-4,-28 8-2,-14 11 2,-16 18-7,-9 11-25,0 8-7,0 0-43,-18 15-26,-3 11-68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6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6 483,'9'-4'9,"-6"4"3,-3-2 50,0 2-63,0 0-115,0 0-189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0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116 336 470,'-19'-9'7,"-15"-5"-8,6-9 56,5-10-6,12-2-27,11 14-13,0-2-6,13-12 6,13-2-2,6 6-4,14-3-2,-2 8-2,7 15-3,-4 9-3,-2 2 12,-7 35 4,-5 13-4,-15 16-2,0 13 0,-3 3-2,-13 1-1,7-10 0,-3-13-1,4-19-4,-3-18-18,-5-21 11,7-8-10,10-36-18,6-26 11,3-19 20,-14-9 7,-5 3 4,-2 20 21,4 26 16,6 20-8,-8 22-11,-7 7 8,0 19 4,-2 31-4,0 12-16,17 13-9,-8-1-3,-3-10-3,13-8-21,4-17-36,23-10-41,14-14-119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1.3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0 534,'16'0'4,"1"0"-2,-2 0 9,17 0-6,13 2-5,2 2-1,9 4-44,-1 1-34,-6-1-60</inkml:trace>
  <inkml:trace contextRef="#ctx0" brushRef="#br0" timeOffset="142">77 161 490,'-44'17'55,"21"-9"-62,13-8 31,10 0 20,0 0-32,6 2 1,24 4-12,20-2-1,22-1-53,10-3-41,5 0-41,6-3-170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1.6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 65 502,'2'-6'14,"7"-27"-17,10 19 23,10 5-1,10 9 4,6 0-9,-15 33-7,-3 19 3,-16 8-7,-11 4-2,0-1-16,-11-12 7,-12-3-8,-11-13-1,-6-10 6,5-15 10,1-10 2,0 0-6,6-22 21,7-1 7,19 6-5,2 9-7,4 8 10,29 0-1,13 0-6,7 16-6,7 5-6,-5 0 2,3-2-3,-4-3-2,2-6-18,-8-7-48,-4-3-47,-10 0-73</inkml:trace>
  <inkml:trace contextRef="#ctx0" brushRef="#br0" timeOffset="429">917 329 381,'-8'5'76,"3"-5"-79,-3-8 40,8-21 22,0-6-48,8-6-11,18-9 5,-5-2 6,-5 5 10,-10 14 11,-4 16-10,6 7-13,-8 10-9,0 0 8,2 8 29,-2 29-16,7 15-1,-3 17-10,-4 1-8,0-6-2,0 0-2,0-10-1,0-7-33,0-5-40,0-15-40,0-7-66</inkml:trace>
  <inkml:trace contextRef="#ctx0" brushRef="#br0" timeOffset="741">1418 330 394,'0'-10'238,"0"-5"-228,0 1 48,0 0 5,0 5-53,0 7-15,0-4-29,0 0-58,0 6-100</inkml:trace>
  <inkml:trace contextRef="#ctx0" brushRef="#br0" timeOffset="892">1404 627 354,'0'35'13,"0"0"22,0-2 85,7 2-58,-5 5-48,-2 3-11,0 0-3,0 3-32,-25-2-96,-5 1-261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4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32 285 156,'-14'-1'111,"2"-12"-91,10-3 15,2-12 22,19 2-25,33 9-6,20 5-10,3 12 1,6 8-8,-8 31 3,-24 26-3,-19 15 4,-28 14-6,-2 3 8,-21-8-4,-13-9-1,2-15 1,-7-16-1,5-17-2,8-26-7,12-6-16,14-15-17,0-24 2,16-15 0,10-19-3,10-16 16,10-4 13,5-2 5,7 17-1,-8 13 3,-11 24 17,-9 18 6,-11 17 19,-14 6-8,-5 0-17,-13 18 11,-14 26 0,-8 14-3,13 10-6,8 1-2,7 1-3,7-1-12,13-14-4,22-1-1,9-12-5,2-7-1,9-10-44,9-11-12,-2-10-29,-6-4-39,-10-4-130</inkml:trace>
  <inkml:trace contextRef="#ctx0" brushRef="#br0" timeOffset="480">297 459 516,'-63'-8'10,"17"4"-2,18-8 38,17 3-30,11 9-18,18 0 16,40 0-5,36 0-9,26 0-2,2-2-56,-16-10-23,-21-3-76</inkml:trace>
  <inkml:trace contextRef="#ctx0" brushRef="#br0" timeOffset="722">126 118 169,'-41'-17'142,"6"-20"-103,10 12 41,8 6 2,13 9-30,4 8-43,4-4 7,26 6 7,15 0-12,14 0-3,-2 4-7,6 10 0,-6-5-3,-4-1-28,-9-6-48,0-2-65,-8 0-138</inkml:trace>
  <inkml:trace contextRef="#ctx0" brushRef="#br0" timeOffset="1274">1254 443 460,'-16'-4'44,"12"-5"-47,-2 3 39,6 4-8,0 2-6,19 0-10,39 0-9,25 0-3,3 0-4,-3 0-40,-25 0-36,-19 0-54,-16 2-138</inkml:trace>
  <inkml:trace contextRef="#ctx0" brushRef="#br0" timeOffset="1441">1346 646 308,'-39'19'88,"9"-18"-71,13-1 38,11 0-22,6-4-3,25 0-22,24-4-7,17 0-2,5-1-43,10 1-83,-10 6-175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17 452 427,'-14'0'3,"12"0"36,2-9 16,0-15-38,0-15-15,2-21-2,8-9 1,3-4-1,-4 13 4,1 15 1,-5 6 7,-3 18 7,-2 11-3,0 7-3,0 3-5,0 13 1,0 26 5,0 19-7,0 13-6,-2 5 0,-5-1-3,5-5-25,-2-1-29,4-13-33,0-15-59,0-6-139</inkml:trace>
  <inkml:trace contextRef="#ctx0" brushRef="#br0" timeOffset="300">521 77 446,'8'-17'87,"9"17"-84,-17 5 11,-4 19 47,-19 26-30,-5 10-13,1 2-8,8 1 2,11-14-9,8-8-6,8-3-5,22-15 3,0-13-12,7-10-18,-5-17-18,5-28 20,3-5 20,-8-2 15,-7 19 1,-9 17 26,-7 12 2,-7 4 4,-2 6 4,0 27-6,0 6-11,0 11-17,0 6-4,-7-9-1,-2 1-5,5-9-45,-1-1-46,5-13-87,0-4-164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6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1 145 294,'0'-37'132,"0"2"-128,14 2 41,18 8 9,7 15-27,4 10-12,-5 6 9,-22 31-4,-12 17-1,-4 4-10,0 0-8,-7-4 0,1-13-3,6-10-7,0-8-2,6-6 8,27-3 1,13 3 0,2 0-6,-6-3 5,-12 2 5,-17 3-1,-13 2 8,-4 6 10,-33-2 3,-12-5 6,-2-6 2,6-9-3,-4-5-21,1 0-4,12-10-3,6-5-12,13 9-29,17 3-40,0 2-66,0 1-88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1:02.2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173 306 128,'0'-4'242,"0"-10"-231,-7 14 8,-18 27 68,12 19-45,3 17-26,7 12-8,3 2-3,0 6-5,7-7-1,10-7-3,2-14-20,-2-15-38,4-15-33,-3-17-57</inkml:trace>
  <inkml:trace contextRef="#ctx0" brushRef="#br0" timeOffset="204">410 300 367,'5'-10'64,"-5"10"-63,0 15 35,-2 26 24,-19 12-38,-14 16-17,-8 5-3,1 1-1,-1 0-1,-2-15-1,6-11-7,1-16-12,5-16-5,1-17-1,7 0 14,10-18 11,13-16 3,2-5 8,10 6 3,20 6 4,7 12-4,1 13-2,1 2 2,8 17 7,-6 18-5,-1 9-4,-6 1-7,3 1-4,2-3 1,-7-8-2,2-7-4,-4-10-14,0-8-16,0-8-34,0-2-19,5-6-41,-8-21-81</inkml:trace>
  <inkml:trace contextRef="#ctx0" brushRef="#br0" timeOffset="570">770 508 283,'0'-15'55,"0"6"-26,0 8 29,0 1-16,0 0 1,0 33-5,0 14-11,0 12-5,0 2-15,6-4-6,10-8-2,5-12-2,2-10-8,-4-14-15,1-13 3,3-3-14,3-34-13,-6-15 7,-4-14 29,-7-2 19,-9 8 14,0 10 38,0 21 13,0 15-27,-2 10-28,0 4-9,2 4 6,0 26-4,0 12-7,0 10-2,21-3-9,7-7-15,10-11-15,-1-10-21,5-11-27,1-10-29,-1 0-36</inkml:trace>
  <inkml:trace contextRef="#ctx0" brushRef="#br0" timeOffset="895">1371 549 151,'6'-19'158,"-3"6"-98,-3 12-16,0 1-3,0 0-8,0 22-8,0 14 0,0 9-12,2-4-2,19-3-1,1-7-2,6-11 7,-5-7-5,3-13-3,-3 0-4,-5-21-1,-4-16-1,-14-8 3,0-7 0,-8 4 9,-22 11 5,-4 10-2,6 15-12,-4 12-6,0 0-7,6 30-14,11 12-32,6 4-25,9-3-28,0-8-9,13-10-56</inkml:trace>
  <inkml:trace contextRef="#ctx0" brushRef="#br0" timeOffset="1238">1677 542 313,'4'-14'36,"1"6"-26,-5 4 33,0 4-9,0 0-14,4 6 7,5 23-5,12 2-5,2 9-3,1-6 0,5-2 1,-6-10-5,2-9 6,-6-11 5,-3-2-3,5-10-14,-3-30-1,7-16 0,-4-8-1,-7 2 0,-9 10-2,-5 17-6,0 15-13,-2 7-13,-15 13-27,1 0-38,0 14-18,5 13-94</inkml:trace>
  <inkml:trace contextRef="#ctx0" brushRef="#br0" timeOffset="1568">1853 513 394,'-4'-1'59,"-1"-2"-60,-1 3 28,6 0 30,0 0-21,23 21-6,16 6-12,6-2-4,8 0-4,-6-6-8,-4-5-1,-8-4-1,-17-4-2,-2-3-19,-6-3-5,-10 0-16,0-7-47,0-22-7,0-10-53</inkml:trace>
  <inkml:trace contextRef="#ctx0" brushRef="#br0" timeOffset="1854">2383 0 379,'30'17'104,"0"11"-86,0 14 66,0 12-17,4 12-35,-6 8-8,-7 6-15,-10 2-8,-4 12-3,-7 7-18,0 2-63,-23 7-72,-21 0-130</inkml:trace>
  <inkml:trace contextRef="#ctx0" brushRef="#br0" timeOffset="4044">2247 395 171,'-2'-5'30,"-5"1"18,5 1 27,-3 1-18,3 0-18,2 2-9,0 0 8,0 0 7,0 0-20,0 8-10,0 17-4,0 0-11,-4 8-15,-6 2-3,-4 2-33,2 9-56,-1-4-82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4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448 27 302,'12'-6'62,"6"-15"-63,-16 17-2,-2 4 28,0 8-9,-34 36 0,-11 15 8,-21 18-2,0 10 1,-3-12-1,5 1-7,13-3-1,9-11 0,17-8-4,14-9-3,11-16 0,0-4 12,36-2-2,24-4-7,24-7 0,16-6-8,20-4-2,2-2-3,-9 5-52,-10 5-68,-22 9-148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7.4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8 658 357,'0'-51'15,"-2"-5"13,2 12 41,0 7-17,0 18-40,0 17 0,0 2 7,0 29-5,0 23-1,0 18-6,0 7-1,0-7-5,2-14-8,23-19-4,7-16-8,19-21 8,-2 0-53,8-39-27,-5-15-1,-10-10 7,-12-3 42,-16 12 84,-14 15 42,0 17 5,-5 22-48,-14 1 2,-1 24 5,-5 26-20,11 12-10,14 4-9,0-8-10,25-14-7,28-13-10,14-19 25,9-12-44,0-21-22,-4-30-9,-16-12 17,-18-1 32,-8-2 18,-23 12 37,-7 17 45,0 6 9,0 25-53,-7 6-29,-7 18 27,0 28-7,2 14-9,12 8-9,0-12-5,14 0 0,25-18-3,15-5-2,3-11-9,1-22-39,-4-14-6,-7-40-6,-4-12 18,-17-5 19,-14 5 22,-6 10 31,-6 11 37,0 14 15,-6 16-30,-4 13-34,8 2 14,-5 23 15,2 27-22,3 10-15,2 6-6,0-6-3,7-10-1,12-9-34,-2-16-63,5-15-77,-4-10-266</inkml:trace>
  <inkml:trace contextRef="#ctx0" brushRef="#br0" timeOffset="653">1297 18 268,'0'-6'182,"0"-6"-331,0 12 82</inkml:trace>
  <inkml:trace contextRef="#ctx0" brushRef="#br0" timeOffset="872">1474 165 282,'-2'-56'75,"2"17"-56,0 23 16,0 12-2,0 4 13,0 30 2,0 37-6,0 26 2,0 10-12,2 7-13,14-4 1,5-13-14,9-12-5,2-11-1,7-26-6,5-18-12,-1-22-15,8-9-36,-2-41 1,-6-21 12,-4-9 3,-16-9 30,-14 5 24,-9 1 27,-9 19 55,-14 18 6,-2 20-36,5 22-32,1 10 27,-2 33-8,5 22-26,7 7-7,9-4-4,3 0-2,22-9-3,21-8-24,9-11-20,3-13-43,10-17-45,3-10-84</inkml:trace>
  <inkml:trace contextRef="#ctx0" brushRef="#br0" timeOffset="1246">2553 428 185,'0'-33'233,"6"4"-192,-6 11 64,-10 9-27,-16 5-51,-6 4-11,-2 2 15,-7 19-14,0 12-12,17-2-2,8 4-2,16 5-4,0-3 1,27 2-7,8-5 0,11 0 4,-5 0 2,-4-1 1,-5 4 1,-13-4 3,-17-4-2,-2-10 6,-7-6-2,-22-1 3,-10-6 0,1-2 1,-5-4-7,-6 0-11,8 0-21,2-14-37,11-1-53,14 9-122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29.1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44 507 629,'0'-6'4,"-18"-5"-4,3-5 25,9 6-26,4 6-68,2 4-126,-3 0-169</inkml:trace>
  <inkml:trace contextRef="#ctx0" brushRef="#br0" timeOffset="141">69 832 283,'10'40'164,"-3"3"-158,-5-1 66,-2-8-21,0 12-39,0 0-12,-9 5-20,-17 1-56,-8 2-112</inkml:trace>
  <inkml:trace contextRef="#ctx0" brushRef="#br0" timeOffset="12629">587 1561 306,'-34'6'10,"1"17"-8,10-21 17,8-2 65,2 0-32,11 0-26,2 0 3,0 0-13,0-8 4,19-19-12,9-15-1,15-14-2,8-12-4,9-16 0,15-12-1,6-14-1,9-9-13,2-4-6,-9 3-6,-16 21-9,-23 32-3,-19 22-5,-16 28-56,-9 15-39</inkml:trace>
  <inkml:trace contextRef="#ctx0" brushRef="#br0" timeOffset="12974">1770 311 303,'0'-11'75,"0"2"-76,0 1 2,0 4 4,0 4 14,0 8 11,0 24-8,17 13-6,4 11 9,-6 4-18,9 0-4,-7-2-3,0-8 2,-8 0-1,-7-5-1,-2-3-8,-2-7-2,-20-8-6,-14-9 15,2-15-3,-3-3 5,-6-7-8,-1-36 7,5-20-5,4-27 4,12-18 12,19 0 13,4 15-7,9 19-4,18 20 11,5 10 1,-4 11-5,9 12-12,12 7 3,6 10-6,5 2 1,2-1-3,13-1-3,2-8-1,1-11-23,-4 2-41,-17-5-11,-11 9-47,-14 13-28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11.6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0 476,'9'16'61,"1"-5"-46,-10-11 69,0 0-51,0 0-39,0 0-43,0-2-66,0-13-195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11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100 166 270,'0'-46'157,"0"3"-173,0 1 22,9 25 39,16 9-19,12 8-11,6 12 6,-1 38 7,-12 14-10,-14 15-4,-12 4-7,-4 2-3,-9-7-3,-21-5 1,-8-9-2,-1-8 0,3-17-4,2-14-1,2-14 1,4-11-11,3-11 3,2-24 15,11-2 9,12 2 0,0 14-2,26 13 20,22 8 5,15 2-12,5 29 2,-6 10-10,-2 7-5,-4-3-10,-3-3 3,-14-11-4,-9-10-8,-9-7-37,-10-12-25,4-2-57,6-12-122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17.9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140 272 228,'0'-33'53,"0"6"-11,-18 12 48,-17 9-53,12 6-23,2 0-3,3 19 0,2 28 4,7 20-4,9 13-5,0 5 2,36-8-4,13-21-4,3-17-1,11-22 3,-1-17 0,-5-7 2,1-36-1,-18-21 6,-13-11 1,-22-8 6,-5 1-5,-42 1 1,-18 13-2,-16 18-9,0 25-3,14 25-22,10 12-21,14 46-52,25 21-68</inkml:trace>
  <inkml:trace contextRef="#ctx0" brushRef="#br0" timeOffset="420">835 135 243,'-7'-33'142,"7"8"-143,0 13 44,19 12 18,13 0-28,-2 6-4,0 25-5,-7 14 0,-7 16 10,-16 9-15,0 1-8,-7-3-2,-14-8-1,8-8-3,8-11-2,5-12-1,0-4 2,22-11-16,23-12-22,8-2-34,14-12-58,-1-26-44,1-5-113</inkml:trace>
  <inkml:trace contextRef="#ctx0" brushRef="#br0" timeOffset="646">1431 265 375,'0'-20'35,"0"5"29,0 13 15,0 2-48,0 0-15,0 12 20,9 22-16,14 11-1,3 7 5,8 2-7,11 2-7,-2-4-3,-4-3-2,3-5 0,-14-7-5,-11-8 2,-8-10-1,-6-5 1,-3-6-3,-7-1-7,-28-3-17,-20-4-15,-5 0-20,-6 0-28,1-31-45,5-17-51</inkml:trace>
  <inkml:trace contextRef="#ctx0" brushRef="#br0" timeOffset="886">1392 239 294,'54'-48'82,"0"7"10,14 3-7,0 7-34,6 4-19,-5 5-26,-6 5-10,-4 9-62,-22 1-133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43.0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26 269 155,'-2'5'43,"-10"1"6,10-6 28,-2 0-15,2 0-13,2 0-18,0 0-1,-4 0-8,4 0-10,0 0-7,0 0-5,0 0 4,0 10 13,24 11 3,12 12 10,13 12-12,15 12 3,10 7-9,13 0-4,11 8-4,3-3 1,4-8-4,-3 2-2,-10-9 0,-12-7-5,-15-3-19,-19-9-29,-14-12-39,-13-9-39,-13-10-42</inkml:trace>
  <inkml:trace contextRef="#ctx0" brushRef="#br0" timeOffset="420">1177 164 268,'-39'-33'9,"-2"24"-2,-3 9 35,3 7 8,8 32-18,8 17-13,20 14-6,5 11-7,18-5-7,24-11-5,6-20 6,5-20-9,0-19 17,3-6-7,-6-23-2,-8-22-1,-10-13 1,-19-4 6,-13-9-7,-6-1 5,-41 2-4,-7 5 6,-6 22 5,7 20-12,11 23-5,15 0-39,13 29-34,14 17-41</inkml:trace>
  <inkml:trace contextRef="#ctx0" brushRef="#br0" timeOffset="764">1596 185 411,'0'0'-2,"0"0"-2,0 8 30,0 27-7,0 15-13,0 9-4,0 2 2,7-5-2,-3-9-2,2-12 0,-6-16 0,0-6 2,0-13-5,0 0-8,-6-25 6,-10-19 5,4-18 2,6-17-5,3-8 4,3 2 14,7 13 1,25 16 5,0 23-2,13 16-12,-9 13 2,-3 4-1,-8 17 2,-6 20-10,-12 11-6,-7 2 2,0 1 0,-15-3 3,-15-9-1,6-8 3,3-12 2,10-9 2,5-8 3,6 0-2,0 2 2,0 9 23,14 4-15,21 8-11,8 1-3,4-1-4,1-2-4,2-9-34,-5-5-39,-2-9-145</inkml:trace>
  <inkml:trace contextRef="#ctx0" brushRef="#br0" timeOffset="1409">1803 951 403,'0'-21'4,"-46"13"24,2 8 30,-9 0-22,10 18-24,3 9-5,12 0-6,17-2-8,11-2 4,0 2-3,15-3 1,26 3 1,6-4-9,9-5 13,-5 7-1,-6 0 1,-5 0 3,-12 4-1,-10-5 4,-14 3-2,-4 0 1,0-2 1,-22-3-2,-16-3 2,-3-2 12,-4-9 12,-2-4-8,6-2 1,9 0-6,2-6-9,7-11-8,2-1 0,7 5-15,2 5-37,8 2-23,2 6-44,2-5-82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8:45.0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8 124 363,'-5'-35'24,"5"4"-15,0 8 31,9 5 2,15 5-24,10 13-10,5 0 13,7 14 0,-2 28 3,-9 16-8,-8 10 5,-6 0-4,-9 5 2,-8-1 0,-4-10 2,0 3-1,-19-1-6,-15-2-5,-5 0-9,-3-4 0,6-4-23,6-4-42,14-5-84,11-4-31</inkml:trace>
  <inkml:trace contextRef="#ctx0" brushRef="#br0" timeOffset="248">326 1157 54,'18'15'375,"-6"-7"-342,-8-2 67,3-4-26,2 9-37,-5-5-30,-4-6-10,0 0-37,0 0-87,0 0-212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9:56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63 551 400,'-4'17'10,"-11"-16"-8,2-1 56,-3 0 9,16 0-43,-3 0-7,1 0-8,2-18-9,0-17-2,0-21-10,2-4-8,7-7 9,-3-5 7,-6 2 1,0 1 5,0 15 3,0 21 21,0 17-5,0 16-11,0 0 0,-6 8 8,0 40 1,-1 22-9,5 21-4,2 0-6,0-4 1,0-8-4,2-11-27,13-10-29,4-14-34,-2-16-63</inkml:trace>
  <inkml:trace contextRef="#ctx0" brushRef="#br0" timeOffset="322">402 373 464,'11'-8'69,"-1"8"-81,5-3 46,36 3 1,9 0-27,20 0-12,15 0-46,8 0-30,1 0-73</inkml:trace>
  <inkml:trace contextRef="#ctx0" brushRef="#br0" timeOffset="510">1591 0 520,'9'0'1,"3"4"-9,-9 15 30,1 12 21,-2 19-30,-2 8-12,0 2 1,-17 6-4,-11-4-12,-10-6-15,-7-8-4,-6-15 1,-7-17 12,0-14 6,11-2 17,0-33 0,13-14 5,16-7 21,10 6 3,8 11-6,26 14 2,20 15 10,23 8-16,6 2-5,11 25-10,-7 4-7,-2 2 2,0 2-2,-2-4-18,-7-8-64,-2-5 7,-1-9-81</inkml:trace>
  <inkml:trace contextRef="#ctx0" brushRef="#br0" timeOffset="876">2542 226 520,'-14'10'26,"8"-10"-59,6 0 84,4 0-18,33 2-20,14 3-12,20-4-4,-7-1-46,0 3-9,-15 1-71,-21 4-116</inkml:trace>
  <inkml:trace contextRef="#ctx0" brushRef="#br0" timeOffset="1026">2505 396 456,'-37'8'43,"8"-8"-6,17 0 26,10 0-31,2 0-26,16 0-1,35 0-3,15 0-4,8 0-38,9 0-39,2 0-15,-4 0-77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9:57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140 175 437,'-32'0'-1,"4"0"1,-4 6 30,7 27 6,7 9-16,18 11 0,0 5-1,21-2-2,13-4-15,3-11 5,14-14-5,3-14 1,8-13 0,-2-7-8,-5-28 2,-12-15 7,-16-5-1,-18-9 13,-9-3-1,-16 5 23,-25 2-15,-8 17-1,3 14-22,-2 14-12,0 15-33,10 4-58,6 32-86</inkml:trace>
  <inkml:trace contextRef="#ctx0" brushRef="#br0" timeOffset="313">715 574 551,'40'17'2,"-8"-3"19,-23-5-3,5 9-18,-7-5-75,-7-11-90</inkml:trace>
  <inkml:trace contextRef="#ctx0" brushRef="#br0" timeOffset="510">1397 90 483,'-57'-42'6,"1"15"-5,-1 13 22,3 14-3,2 17 0,8 24-12,16 11-4,15 8 0,13-2-11,0-9 10,15-9-10,19-18 4,0-13-14,7-9 8,0 0 6,-1-19 5,-3 0-2,-5 11 6,-11 8 12,-6 0 17,2 19-4,-13 8-10,-1 8 2,-3 0-6,0 3-10,0-5-4,0-11-3,0-5-4,0-5-36,0-7-71,0 1-30,2-6-139</inkml:trace>
  <inkml:trace contextRef="#ctx0" brushRef="#br0" timeOffset="869">1814 114 498,'0'-4'12,"-3"3"-7,-1 1 52,1 0-10,3 29-26,0 10 3,0 6-4,24 3-11,8-3-5,9-3 0,3-3-1,-3-4 0,1-3-2,-10-3-2,-11-11 0,-9 1-1,-12-11 5,0-2-3,-17 3-1,-26-5-2,-10 2-4,-5-2-12,-4-4-16,0 0-20,-3 0-51,1-17-35,11-12-78</inkml:trace>
  <inkml:trace contextRef="#ctx0" brushRef="#br0" timeOffset="1134">1733 117 303,'54'-32'98,"-9"8"-37,8 3 27,3 5-28,-4 5-40,-3 5-19,2 2-5,-13 1-58,4 3-77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14.2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0 619 608,'21'2'25,"-19"12"-47,-2-14 29,7 0-15,-7 0-71,0 0-140</inkml:trace>
  <inkml:trace contextRef="#ctx0" brushRef="#br0" timeOffset="1020">2518 0 530,'7'0'121,"-7"2"-135,0-2 24,0 0-6,0 0-107,0 0-241</inkml:trace>
  <inkml:trace contextRef="#ctx0" brushRef="#br0" timeOffset="3270">7629 267 632,'20'0'-5,"-20"0"5,0 0 7,0 0-46,0 2-100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5.1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216 876 322,'-5'-75'26,"-6"5"-27,11 13 3,11 14 12,27 20 1,-2 3-9,8 16 2,6 4 3,4 35 8,-9 31-12,-7 15 0,-16 10 0,-12 13-4,-10-9 1,0-8-1,-5-15 0,-11-16-1,7-23 2,-1-14-1,8-15-9,2-4-12,0-33-7,14-31 8,21-25-14,10-17 23,4-6 11,-4 15 6,-9 10 22,-14 35 18,-14 15 11,-8 23-19,0 9-24,0 5 0,-19 17 14,-9 34-6,3 26-8,2 15-5,9 3-6,14-4-4,0-11-4,19-9-3,22-3-2,14-12-12,10-12-30,8-15-33,1-19-56,2-10-211</inkml:trace>
  <inkml:trace contextRef="#ctx0" brushRef="#br0" timeOffset="458">356 1004 486,'-43'15'68,"22"-5"-93,16-10 10,5 0 38,17 0-2,43 0-8,22 0-12,20 0-3,12 0-9,-3-19-65,-12-5-72</inkml:trace>
  <inkml:trace contextRef="#ctx0" brushRef="#br0" timeOffset="691">0 4 422,'-3'0'54,"3"0"-49,12 0 21,22 0 38,42 0-21,26 0-15,29 0-16,23 0-8,2-2-6,-10 2-2,-20-2-46,-24 2-71,-22 0-133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13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460 14 377,'0'-4'40,"-7"-10"-46,5 14 24,2 6 28,0 56-23,-9 10-7,-5 12-2,-2 5 4,-3 0-3,4-5-6,-4-3-4,-9-2-4,-4-7 2,-9-14-2,7-10 2,-8-13-3,3-19-13,7-13-7,-9-3 5,7-17-10,14-20 24,8-2 8,12-1-1,0 9 6,21 4 4,16 11 7,16 1-2,9 11-3,11 4-8,11 0 0,-12 15-6,5 5-2,0-3-3,-6 1-2,10-3-30,-2-3-39,2-4-61,-2-8-85</inkml:trace>
  <inkml:trace contextRef="#ctx0" brushRef="#br0" timeOffset="396">1312 574 495,'0'10'13,"0"-2"-26,9-2 54,41-2-8,18-2-16,22-2-14,4 0-7,0 0-35,-8 0-61,-22 0-30,-25 0-172</inkml:trace>
  <inkml:trace contextRef="#ctx0" brushRef="#br0" timeOffset="540">1544 774 411,'-77'17'70,"26"-13"-63,16-4 56,25 0-20,10 0-37,0 0 0,40 0-2,22 2-14,30-2-38,16 0-37,12-11-38,-7-9-29</inkml:trace>
  <inkml:trace contextRef="#ctx0" brushRef="#br0" timeOffset="713">2606 464 397,'-3'-11'15,"-20"5"10,-11 6 55,2 2-44,-3 27-19,10 17-3,16 8-7,9 6-3,0-1-2,27-4 1,15-12-6,9-12 1,-6-16 2,4-15-1,-1 0 1,0-40 0,-4-12 3,-9-14 9,-19-10 4,-16-1 9,-5 0-2,-36 11-3,-12 14-10,-14 23-10,3 25-6,4 4-25,9 44-70,14 16-114</inkml:trace>
  <inkml:trace contextRef="#ctx0" brushRef="#br0" timeOffset="1253">3763 443 480,'-32'0'-62,"21"0"41,-1 21 43,12 24-2,0 17 0,8 5 0,21-1-6,10-8 3,2-17-11,10-14-6,-2-19 0,-1-8-1,-7-14 2,-6-25 3,-7-15 10,-17-10 5,-11-9 7,0-1 2,-36 3 3,-7 11-1,-4 17-16,7 20-14,5 13-5,13 10-27,3 8-44,1 29-64,13 17-161</inkml:trace>
  <inkml:trace contextRef="#ctx0" brushRef="#br0" timeOffset="1620">4721 343 475,'-14'-5'-29,"12"-2"9,2 7 54,0 7-5,19 17-10,8 13-1,10 9 10,-1 4 2,1 1-9,3-3-6,-12-4 2,-4-7-4,-7-6 4,-13-6 3,-4-9-10,0-1-1,0-3-4,-13-1-3,-27-1-13,-10-2-27,-10-8-39,-2 0-57,2-10-141</inkml:trace>
  <inkml:trace contextRef="#ctx0" brushRef="#br0" timeOffset="1867">4741 234 542,'40'-17'10,"-5"1"35,8 6 22,8-1-46,-6 3-17,-5 6-6,-3 2-38,2 0-76,1 0-181</inkml:trace>
  <inkml:trace contextRef="#ctx0" brushRef="#br0" timeOffset="2197">5902 942 487,'9'17'24,"-4"38"-6,-5-27 58,4 9-61,-4 6-15,-2 5-26,-26-1-94,-8 7-152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15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557 68 372,'-28'-14'24,"-9"-40"-7,9 54 17,16 0-14,-3 29 15,-4 31-7,-9 25-6,4 14-8,5 1-3,2-9-2,0-16-5,4-22-2,2-20-2,0-18 5,-3-15-1,-14-7-15,-9-32 1,-1-21-3,1-12 7,14-1 12,11 15 7,12 21-1,0 18-4,27 15 10,29 4 3,22 15-10,19 20-4,12 4-1,9 2-4,10-9-2,-6-11-18,-12-11-43,-21-10-63,-17 0-95</inkml:trace>
  <inkml:trace contextRef="#ctx0" brushRef="#br0" timeOffset="366">41 826 444,'-32'10'52,"25"30"-86,9-34 89,63 2 5,31-5-40,43-3-12,33 0-7,18-21-3,-10 0-56,-35 11-79,-44 10-63</inkml:trace>
  <inkml:trace contextRef="#ctx0" brushRef="#br0" timeOffset="570">492 1189 420,'0'0'1,"37"0"47,18 0 18,16 0-46,-9 6-7,-6 18-8,-26 12 8,-21 5-5,-9 9 3,-20 4-6,-25 0 14,-2-5 2,-4-7 2,12-9-6,11 0-1,14-12-10,14-3-3,0-3 0,32-1 5,30-3-21,23-11-35,24 0-23,13-29-42,2-9-94</inkml:trace>
  <inkml:trace contextRef="#ctx0" brushRef="#br0" timeOffset="997">1744 648 492,'-9'-2'37,"7"-8"-13,2 10 27,0 0-34,18 0-1,33 0-12,11 0-4,16 0-22,-11 0-68,-15 0-51,-16 10-55</inkml:trace>
  <inkml:trace contextRef="#ctx0" brushRef="#br0" timeOffset="1140">1755 888 420,'-47'21'53,"12"-11"-39,16-8 58,19-2-36,0 5-14,21-1-16,25 0-5,23-4-17,28 0-67,13-4-70,3-21-219</inkml:trace>
  <inkml:trace contextRef="#ctx0" brushRef="#br0" timeOffset="1373">2906 468 426,'-32'-4'10,"0"-5"-20,6 9 15,6 30 8,11 25 2,9 14 0,0 7-10,21-3 2,20-11-1,12-18 1,4-20 1,10-15-3,-7-9 1,2-19 0,-13-29 5,-10-16 0,-16-11 10,-19-11 2,-4 1-7,-27 2 14,-29 10-9,-10 24 2,-5 24-21,-4 23-7,15 10-8,6 42-53,14 26-95,27 12-133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9:37.9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886 696 250,'-6'4'58,"-9"8"-48,4-6 40,4-4 12,4-2-37,3 0-3,10 0-3,22 0-8,12 0-9,7 0-2,-3 0 1,-9 0-3,-7-2-8,-14 2-12,-6-2-17,-10 2-17,-2 0 15,0 0 0,-30 13 6,-4 5 21,-5 5-2,-3 0 15,6-2 3,1-3 17,10-6 14,6-5 12,10-6 8,7-1-3,2 0-15,0 0-3,2 0-6,28 0-10,9 0-9,12 0-6,0 0-12,-8 0-54,-6-1-71,-12 1-91</inkml:trace>
  <inkml:trace contextRef="#ctx0" brushRef="#br0" timeOffset="2286">1655 587 264,'0'-12'30,"0"-2"-33,21 7 9,4 5 3,12 2 1,-14 9 4,-5 17-3,-11 8 8,-4 1-6,-3 5-1,-12-3 6,-23 2-4,-8 0-2,-3-2 11,0 1-1,4-5-6,8-6 5,10-11 7,11-1-10,8-13-13,5 0 8,0-2 7,28 0-20,27 0 10,17 0-11,11 0-16,1-4-30,-1-11-6,-6 7-42,-9 0-50</inkml:trace>
  <inkml:trace contextRef="#ctx0" brushRef="#br0" timeOffset="2672">2410 587 277,'0'-33'18,"0"5"19,0 9 20,2 9-34,3 10-16,-3 0 18,0 24 0,-2 20-8,0 14-4,0 4 1,-4 4-6,1-3-4,3-14-5,0-5-3,0-15-1,17-15 10,8-14-8,8-2-21,8-38 5,-5-9 7,3-7 0,-9-8 8,-7 0 2,-6 5 7,-6 16 16,-9 16 4,0 19-11,-2 8-3,0 10 4,-4 28-5,-7 13-4,6 13-5,5-1-4,7-8-7,25-9 6,9-17 2,4-16-2,2-13-9,-2-7 5,-4-26-2,-5-11 9,-17-5 3,-8-1-3,-9 1 2,-2 3 13,0 13 26,0 12-10,0 13-35,-6 8 19,4 12 6,-5 25-11,7 13-3,0 2-3,4 0-1,24-13-3,0-10 2,8-8 7,-1-17-12,-1-4-5,1-11 2,-10-22 3,-4-6 1,-10-7 1,-9-3 3,-2 3 1,0 5 3,0 14 10,0 13-4,0 14-10,0 0 20,0 26-5,0 20-8,8 8-5,3 8-3,0-6-5,4-5-33,3-9-57,3-13-98</inkml:trace>
  <inkml:trace contextRef="#ctx0" brushRef="#br0" timeOffset="3344">3446 140 488,'2'-62'30,"-2"18"-33,0 20 6,0 14-20,-5 10-74,1 22-57</inkml:trace>
  <inkml:trace contextRef="#ctx0" brushRef="#br0" timeOffset="3495">3604 287 435,'0'-6'23,"-11"2"15,11 4 28,-7 0-19,-3 21-15,-5 27-13,2 14 1,0 10-3,9 0-4,4-1-8,0-5 1,19-6-7,15-8 3,9-9-2,2-12-5,5-14 0,-2-17-11,2-2-4,-1-33 13,-12-15 4,-10-6 0,-10-6 2,-17 0 1,0 2 11,-14 12 14,-2 19 7,4 14-23,3 15-6,2 9 9,-7 28-6,1 17-4,6 6-2,7 0-2,4-4-19,29-12-8,8-3-5,14-16-50,5-11-12,7-14-32,2 0-54</inkml:trace>
  <inkml:trace contextRef="#ctx0" brushRef="#br0" timeOffset="3846">4438 509 278,'11'-62'77,"-9"16"-1,-2 17 30,0 15-33,-17 11-45,-9 3-4,-6 5 3,0 30-9,8 9-13,8 7-4,16-1-1,0-3 1,25 1 1,10-4-1,7-5 0,-6-6-1,-12 0 0,-13-8 1,-11-6 1,0-3 3,-30-9-5,-26-7 1,-15 0-17,-9 0-47,-6 0-83,4-11-66</inkml:trace>
  <inkml:trace contextRef="#ctx0" brushRef="#br0" timeOffset="4582">82 478 291,'0'-37'27,"0"8"-27,-17 12 4,-4 17 29,9 0 16,2 39-7,10 21-9,0 13-4,0 14-1,0 4-13,3-2-2,2-2 1,0-4 2,1-7-10,1-3 0,3-9-1,1-10-2,2-9 1,2-13-1,-4-10 1,3-3 1,-3-11-2,0-5-2,-1-3 3,4 0-4,5 0 0,-2 0 0,13 0 1,6 0-1,11 0 0,9 0 1,17 0-4,17 0 4,14 0-2,16 0 0,11 0-6,16 1-16,21 6 15,26-7 10,37 0 0,37 0-2,22-13 2,12-6-2,-1-3 1,-9 5-2,-18 5-2,-16 3-1,-18 1-24,-28 2 2,-36 4-1,-40 0-3,-44 2-10,-41 0-23,-44 0 8,-7 0 18,-46 0-43,-17 0-30</inkml:trace>
  <inkml:trace contextRef="#ctx0" brushRef="#br0" timeOffset="5460">55 275 268,'-20'-6'10,"-6"-2"25,17-5-9,9 1-2,30 9-1,32 2-8,26 1-12,22 0 0,30 0-2,24 0-2,41 0 2,30 0-1,31-17 1,27-2 1,6-6 10,-9 7-3,-26 4 0,-26 5-5,-26 3-2,-22 1-2,-17 4 5,-12-2-2,-20-3 2,-12 4-1,-21 0 6,-14 2-7,-23 0 0,-17 0-2,-11 0 1,-18 0-2,-8 9 1,-10-4-1,-3-5 0,-4 0 5,0 0-4,0 0 0,0 0 0,5 0-1,-1 0-1,8 0 1,-3-4 0,5 0-1,2 2-3,1-2-15,-2 2 4,4-2-2,-1 0 3,7 2-3,-1-2 12,3 1 2,1 1 0,2 0-4,4 0-26,-2-4 11,1-2-24,1-3 19,-11 1 12,-7 2 21,-6 5 5,-8 2-2,-2 1 23,0 0-5,0 0-7,0 0 3,0 0 2,0 0-9,2-3 8,5 2-12,5-2-6,-3 3-3,-2 0-1,-3 0 1,-2 0 0,0 0 5,-2 0 0,0 0 4,0 0-4,0 0 3,0 0-5,0 0 0,0 3 1,0 9 4,0 6-1,0 12-1,0 0-2,0 10 0,6 10 18,3 3-20,2 7-1,3 9 2,-3 4 6,1 3-1,-5-1-6,-7-1-2,0-8-1,0-2 3,0-6 5,0-2-6,0-6 1,0-4-3,5-11-2,1-12-4,-1-7-41,-3-8-30,5-8-20,3 0-164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19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373 60 317,'4'-1'0,"3"-10"2,-7 13 18,-11 56 30,-8 54-10,6-11-14,10 7 7,-1 6 4,2-2-16,2-11-9,0-8-5,9-5-2,23-10-1,2-9-2,15-12-5,3-9 0,8-15-23,0-12-27,0-17-30,-3-4-26,-1-12-185</inkml:trace>
  <inkml:trace contextRef="#ctx0" brushRef="#br0" timeOffset="262">71 628 500,'-32'-15'29,"9"7"-24,7 0 25,16 6 3,0 2-21,46 0 9,32 0-11,47 0-8,29-4-4,7-3-34,5 3-106,-5 4-42</inkml:trace>
  <inkml:trace contextRef="#ctx0" brushRef="#br0" timeOffset="572">1464 1284 322,'0'0'57,"-44"0"-50,3-4 67,-3 2-35,0 2-24,3 0 6,2 27-7,16 12-7,8 7-1,15 8 3,0-4-4,30-5-6,19-10 0,4-12-3,7-13-1,0-10 4,-5-8-1,-11-25 5,-12-6 3,-13-13 3,-19-2 11,0-2 3,-30-2-13,-23 8 8,-5 11-11,5 14-7,5 17-11,20 8-48,14 13-63,14 24-63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0.9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50 190 128,'-9'-37'192,"1"10"-181,0 8 34,6 19 39,2 0-55,0 0-22,-3 11 14,3 32 13,0 19-18,0 13-7,7-9-5,21-10 1,12-15-10,5-18-2,-1-17-2,4-6-5,-4-14-2,-5-25 10,-7-13 8,-15-8 7,-15-8 9,-2-3 4,-25 5-1,-22 10 4,-3 14-13,-12 24-13,11 18-16,-4 6-28,9 39-83,16 18-102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1.4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0 126 437,'0'-8'32,"0"-23"-28,35 27 43,4 1-26,0 3-7,3 3 0,-12 26 7,-13 10 16,-8 9-10,-9 6-13,0-1-4,-15-1-1,-6-5-3,5-7-6,2-7 1,14-8-2,0-5-2,0-3-16,19-2 0,13-7-20,11-6-15,17-2-51,2-4-8,6-23-45</inkml:trace>
  <inkml:trace contextRef="#ctx0" brushRef="#br0" timeOffset="249">645 201 357,'0'-19'80,"-8"9"-54,1 6 36,7 4-23,0 0-14,0 16 4,7 15-8,16 12 4,17 5-4,-1 2-6,4-2-8,8-3-4,-10-5 0,1-3 1,-5-4 3,-14-4-5,-7-9-1,-14-7-2,-2-5-3,-13-1-5,-31-1-8,-14-2-12,-4-4-19,-5 0-46,-4-13-82</inkml:trace>
  <inkml:trace contextRef="#ctx0" brushRef="#br0" timeOffset="518">815 91 405,'69'-23'30,"-2"-2"33,-7 3 6,6 7-57,-12 9-13,-16 6-37,-8 0-86,-6 2-84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2.2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5 513,'-9'0'28,"-3"0"7,10-2 32,2 0-43,2 2-18,28 0 5,10 0-8,16 0-3,-9 0-27,2 0-67,-6 0-61,-19 0-58</inkml:trace>
  <inkml:trace contextRef="#ctx0" brushRef="#br0" timeOffset="166">86 243 396,'-13'10'170,"11"-8"-172,2-2 34,0 0 20,25 0-40,12 0-10,12-10-1,3-1-9,1 2-49,-6 4-115,-11 5-137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11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172 0 400,'-48'35'13,"16"9"-10,-2 9 50,17 18-5,4 8-29,13 1-13,0-1 4,6-9-3,18-10-4,10-19 5,9-17-6,8-23-1,5-1-1,-1-37-4,-7-23 2,-6-14 2,-12-11 1,-24-5 2,-6 8 24,-32 9-2,-25 20-11,-18 24-4,0 26-10,8 10-2,5 49-16,27 18-48,19 13-58,12 6-66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12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252 120 323,'-13'0'10,"4"0"-4,1 5 49,8 29-31,0 20-20,0 13 3,23 14 2,12 1-6,2-3 2,5-7-1,-4-8 4,-8-11-4,-9-10-2,-12-14 1,-9-7 16,0-7-1,-27-6 1,-21-9-4,-22 0 1,-5-7 5,0-22 11,4-6-9,20 2 3,25 6 0,13 6-15,13 5-11,15-3 0,28-8 0,19-6-2,9-11 2,8-10 0,-8-5-14,-11-5-10,-14 1 10,-25 8 12,-21 9-8,-2-2 2,-42 7 9,-16 6 3,-4 6 8,6 10-10,12 15-3,9 4-18,7 6-33,12 27-30,8 8-18,10 7-36</inkml:trace>
  <inkml:trace contextRef="#ctx0" brushRef="#br0" timeOffset="519">998 0 518,'0'-4'13,"-9"4"-11,-16 0 54,-1 27-30,-8 14-23,6 20 1,10 15 3,6 7-7,12 2 4,0-3-6,17-9 4,15-11-8,9-16-1,-4-15 4,-1-17 1,4-14 0,-8-8 2,3-34 1,-10-7 0,-11-5 8,-14 2 13,-2 9-6,-37 12-3,-3 14-4,-6 17-9,1 6-4,13 32-8,-3 5-36,14 1-68,5-3-73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0.7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0 515,'16'2'57,"-16"6"-51,0-8 36,0 0-10,0 0-45,0 0-65,0 0-95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6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235 7 341,'0'-1'64,"0"-11"-60,0 12 27,0 0 42,0 22-36,0 24-18,0 18 1,0 8-7,0 5-8,0 1-6,11-9-1,0-3-6,3-8-30,-5-8-41,-2-11-43,-7-5-78</inkml:trace>
  <inkml:trace contextRef="#ctx0" brushRef="#br0" timeOffset="219">11 381 426,'-5'-5'41,"3"1"-48,-2 0 42,4 4 11,13 0-18,29 0-14,23 4-13,3 0-5,8-4-32,5 0-68,-7 0-93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3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539 683 345,'-86'-6'44,"5"-15"-39,-2 19 4,14 13 19,1 32-10,8 17-5,11 13-7,19 9 2,17 7 2,13-4-5,0-8 0,15-17-10,21-14 6,0-20 2,5-19-1,8-7-19,3-36-24,18-34 5,-8-29-4,0-19 21,-11-19 1,-5-4-3,-18-4 15,-7-2 1,-17 7 15,-4 17 53,4 36 20,-4 36-28,5 32-43,-5 19-6,0 11 11,0 52 16,0 39-6,0 37-7,0 16-11,14 0-6,13-8 1,11-14-7,7-17-11,6-21-26,7-20 0,2-24-23,-8-16-40,8-22-48</inkml:trace>
  <inkml:trace contextRef="#ctx0" brushRef="#br0" timeOffset="433">1506 197 368,'0'-42'54,"-19"21"11,2 17-14,4 4-37,-6 12 11,-3 41 2,1 33-6,0 28-2,12 21-7,9 10 1,0 2-9,2-6-2,19-7-3,-3-18-2,-2-16-19,-9-19-18,-5-24-26,-2-15-21,0-22-4,-4-16-124</inkml:trace>
  <inkml:trace contextRef="#ctx0" brushRef="#br0" timeOffset="644">1074 1023 270,'-50'-85'177,"18"29"-102,22 29-46,10 21-7,24 6 1,42 0-13,31 12-8,18 15-2,11 2-18,-10-2-52,-8-2-28,-18-2-27</inkml:trace>
  <inkml:trace contextRef="#ctx0" brushRef="#br0" timeOffset="822">2108 867 295,'10'0'260,"37"0"-259,-12 0 33,9 0-4,16 0-26,-7 0-4,-3 0-4,-13 3-31,-4 5-29,-9 4-13,-11-1-63,-11 5-24</inkml:trace>
  <inkml:trace contextRef="#ctx0" brushRef="#br0" timeOffset="941">2414 988 157,'-39'6'141,"7"-6"-18,4 0-23,17 0-21,7 0-39,1 0-20,3 0-17,11 0-2,26 0-7,16 0-32,7 0-25,16-9-119,16-5 38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4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0 213 243,'0'-68'99,"9"14"-82,18 10 54,17 18-11,5 11-40,13 15-5,-3 0-3,1 33 3,-16 25 13,-23 23 1,-12 12-14,-9 4-5,0-5-6,0-18-3,-3-20 0,3-19-2,0-20-19,0-15 11,5-2-9,23-48-13,9-18 3,0-22 16,-3-4 11,-4 10 9,-12 22 22,-8 21 10,-6 20-7,-4 17-15,0 4-4,0 21 4,0 28-10,0 18-7,0 8 0,11-3-2,10-6-17,9-12-27,0-10-10,2-15-21,5-13-66,5-14-164</inkml:trace>
  <inkml:trace contextRef="#ctx0" brushRef="#br0" timeOffset="378">939 404 381,'0'-17'189,"0"5"-180,0 8 19,2 4 17,14-3-25,5 3-7,18 0-9,21 0-4,-1 0-5,10-6-64,-1 0-61,-6-2-30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5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1 354 393,'0'-49'1,"0"-9"16,0 2 35,13-2 8,6 4-7,-8 13-9,-5 16-3,4 15-24,-10 7-13,3 3 8,3 25 12,-1 27-13,-3 22-9,-2 11-2,0 3-5,-2-2-27,-5-1-33,-7-8-55,3-3-105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5.4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11 490,'-5'-2'31,"5"-6"-34,0 8 34,5 0 4,25 0-27,12 0-3,10 6-2,1-2-2,-4 0-17,-8 1-62,-16-1-30,-9 2-44</inkml:trace>
  <inkml:trace contextRef="#ctx0" brushRef="#br0" timeOffset="161">53 225 363,'-32'12'76,"17"-8"-50,9-4 37,6 0-25,10 2-10,22-2-21,18 0-7,10 0-9,4 0-32,-1-2-92,-4-6-112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5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82 386,'17'-44'11,"39"17"-6,-18 27 13,10 0 17,-2 42 7,-14 22-19,-16 17 8,-16 8-5,-16 2-8,-30-4-3,-9-6 0,-2-17-1,6-17-6,12-19-1,9-16 5,14-12 12,7 0-8,9 0-16,2-17-2,43-3 0,17 3 2,10 7 0,4 10 6,-6 0-6,-8 20-1,-8 9-5,-5 0-24,-10-6-40,-2-6-57,0-13-127</inkml:trace>
  <inkml:trace contextRef="#ctx0" brushRef="#br0" timeOffset="330">980 419 470,'0'-62'56,"0"2"-23,0 19 55,0 12-42,0 14-36,0 11 0,0 4-9,0 0 8,7 23-1,7 22-5,0 18-1,-7 13-3,-7 3 0,0 6-18,0 4-29,2-4-61,16-5 9,10-13-127</inkml:trace>
  <inkml:trace contextRef="#ctx0" brushRef="#br0" timeOffset="601">1514 531 600,'-4'-6'47,"4"-13"-54,0 11 17,0 4 13,23 2-14,20-3-8,13 4-2,8-6-20,0 1-74,-6 0-111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7.0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58 234 394,'0'-31'80,"-12"-8"-91,-10-1 50,5 3 25,13 2-32,1 8-6,3 10-4,0 9-16,0 8-5,3 2 6,15 35 2,5 27 0,-7 17-5,-9 8-4,-7 2-17,0-3-37,-5-6-80,-3-13-131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7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 25 640,'-7'-5'14,"-4"-5"-58,9 10 52,2 0-1,30 0-2,22 0-8,20-2-10,1-2-40,-17 2-27,-13 0-44,-24 2-200</inkml:trace>
  <inkml:trace contextRef="#ctx0" brushRef="#br0" timeOffset="149">64 225 459,'-36'19'78,"16"-9"-67,12-10 26,8 4-4,5 3-10,30 1-16,10 0-6,18-6-4,3-2-13,11 0-50,6-12-97,11-7-199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0:27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8 241 117,'-7'-64'291,"7"6"-289,14 8 23,25 15 42,16 14-34,-2 13-12,9 8 1,-6 6 4,-3 32-8,-19 15 0,-20 12 0,-14 11-9,-9 3-4,-30-1 2,-10-5 4,8-11-4,7-8-5,8-15-2,17-10 0,9-8-2,0-7-17,11-3-1,30-7-25,13-4-20,14-10-54,7-28-4,5-5-45</inkml:trace>
  <inkml:trace contextRef="#ctx0" brushRef="#br0" timeOffset="246">832 351 238,'0'-11'82,"0"7"-50,0 4 32,-5 0-23,-6 2-2,1 23-17,6 8-7,4 7-11,0 1-2,19-1 4,15-3-3,17-2 8,7-10-5,17-7 2,4-10-2,-6-8 0,4-4 0,-20-25-1,-14-12 10,-17-4 18,-22-5-11,-4-8 6,-8 0-3,-27 0-1,-9 12-14,1 17-8,-4 21-6,-6 8-9,-5 37-32,-2 21-69,-2 13-147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19:36.7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24 262,'-16'2'9,"-8"0"-8,9 0 21,4-2 22,11 0-17,0 0-13,4 0-4,37-4 12,17-4-8,13-1-7,3 5-1,-3 2-4,-4 2-2,-8 0-4,-12 0-1,-15 0-21,-9 0-16,-16 0-10,-7 6 13,-4 1-5,-31 5-11,-11 0 29,-7-1 23,7-7 4,-3 0 1,1-4 13,0 2 21,-1-2-3,3 0 8,8 0-4,8 0-8,9 0 1,6 0 10,9 0-11,6 0-13,0 0-12,0 0 13,32 4-5,21-1-9,11-3-2,13 0-1,-2 0-32,-8-5-37,-16 5 3,-10 0-54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26.4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1005 417,'-50'-36'-7,"22"-7"19,14-19 44,14-15-12,10 27-22,24-1-10,18 9-2,16 13-6,16 17-2,1 12 0,7 27-2,-6 31 11,-24 23-11,-13 12 0,-22 13 0,-18 3-1,-9-3 3,0-21-3,0-19 1,-4-21-1,-1-24-5,5-19 6,-3-2-23,1-31-23,2-35 0,0-25-13,2-29 18,31-2 17,11 12 32,2 14 20,-9 26 18,-15 22-2,-10 27-1,-12 16-1,0 5-14,-12 41 16,-18 21-8,-9 31 0,-2 11-17,13-5-6,20-4-9,8-6-2,22-10-7,24-13-5,12-9-32,13-19-36,3-21-3,4-17-88</inkml:trace>
  <inkml:trace contextRef="#ctx0" brushRef="#br0" timeOffset="464">452 1036 612,'-46'22'-11,"34"-3"-22,12-13 42,9 2 24,51 1-25,30-3-9,34-6-10,15 0-44,-3-19-69,-14-20-140</inkml:trace>
  <inkml:trace contextRef="#ctx0" brushRef="#br0" timeOffset="699">95 17 473,'-39'0'25,"35"-2"-25,4-4 39,57 4 14,38 2-16,33 0-13,22 0-19,4 0-4,-15 0-1,-32 6-9,-21 4-56,-24 3-65,-16 1-144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26.7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15 228 205,'2'-7'243,"15"7"-224,-17 0-13,0 0 16,0 0-2,0 28 5,0 17-1,0 19-11,0 11-6,0 6-5,0-3-1,9-3-2,0-5-1,1-12-9,1-6-20,0-21-42,-1-13-41,-1-13-25</inkml:trace>
  <inkml:trace contextRef="#ctx0" brushRef="#br0" timeOffset="225">27 149 426,'-14'-39'48,"10"14"-45,-3 8 42,5 7 12,2 2-26,13 4-20,26-3-3,25 1-4,8 2-4,16-3-3,4 6-25,-7-10-37,-14 1-25,-13 10-52,-22 0-149</inkml:trace>
  <inkml:trace contextRef="#ctx0" brushRef="#br0" timeOffset="450">47 514 330,'0'1'4,"30"6"39,15-7 20,7 0-34,15 0-7,0-2-13,4 0-10,-7 2-5,-13 0-50,-21 0-26,-11 14-71</inkml:trace>
  <inkml:trace contextRef="#ctx0" brushRef="#br0" timeOffset="661">220 896 165,'0'11'51,"0"-1"-20,0-3 60,0 3-7,0-2-9,0 3-27,7 1-5,14-2-14,4 1-9,14-1-15,17-6-3,13-4-6,7 0-42,6-10-37,-5-13-49,-13-2-178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27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6 369,'-19'4'129,"8"5"-127,9-9 19,2 0 32,43 0-20,28 0-21,29-9-9,10-1-10,1 10-63,-13 0-87,-15 0-211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28.3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273 93 377,'0'-18'33,"10"-34"-32,-10 36 17,0 9 33,0 7-11,0 0-25,0 19 4,-5 29 2,0 30 4,5 24-4,-5 9-8,5 5-7,0 4-3,17-6-4,6-4-1,0-5-2,19-13-8,3-20-15,6-24-39,13-19-7,-6-23-43,0-6-190</inkml:trace>
  <inkml:trace contextRef="#ctx0" brushRef="#br0" timeOffset="262">59 530 587,'-41'0'59,"20"0"-78,10 0 10,11 0 22,25 0 4,35 2-9,41-2-8,35 0-3,18 0-27,18 0-59,-8 0-76,-5 0-203</inkml:trace>
  <inkml:trace contextRef="#ctx0" brushRef="#br0" timeOffset="459">1537 611 479,'-16'-21'71,"0"17"-69,-5 2 8,3 2 4,-5 14 4,-9 34-11,-7 18-3,4 9-3,2 14-2,9-12 0,-2-7-2,3-8-4,6-29-3,4-10 4,-6-19 1,-1-4-14,-1-27 13,6-16 13,9-5 5,6 11 8,12 6-2,23 16-1,8 13 3,12 2-2,7 9-11,10 20-6,2-1-3,1-4-6,2-4-26,-13-3-53,-2-13-85,-13-4-192</inkml:trace>
  <inkml:trace contextRef="#ctx0" brushRef="#br0" timeOffset="802">923 1421 391,'-35'29'225,"29"-17"-305,10-12 85,54 0 31,26 0-23,34-6-6,22-7-7,12 7-1,-9 6-43,-24 0-39,-34 13-73</inkml:trace>
  <inkml:trace contextRef="#ctx0" brushRef="#br0" timeOffset="983">1484 1648 342,'19'9'31,"43"-3"-25,-21 0 6,3 3 22,-5 3-1,-14 13-13,-22 6 0,-3 19-3,-30 3 3,-21-3-1,-11 2-5,6-15 5,11-4 4,15-12-6,21-5-19,9 1 9,0-11-2,32 11-2,30 1-49,16-11-24,14-3-49,21-4-43</inkml:trace>
  <inkml:trace contextRef="#ctx0" brushRef="#br0" timeOffset="1328">2481 878 439,'14'-12'14,"8"12"-18,-5 10 18,24 32 3,10 3-2,2 11-14,-3-4-5,1-5-5,-2 1-48,-10-17-31,-9-6-92</inkml:trace>
  <inkml:trace contextRef="#ctx0" brushRef="#br0" timeOffset="1517">2865 905 486,'-16'-2'45,"-2"2"-39,-14 0 33,2 27-2,-10 23-23,-1 6-14,-2 4-10,-2 4-42,13-4-109,0-4-213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0.1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637 35 429,'-39'-25'0,"12"21"-2,-10-2 41,3 6-8,6 0-10,3 25-8,3 8-7,18 10-5,4 9-9,7 2 1,35 6 2,14 2-1,8 0-2,-2-4-3,-12-2 9,-8-12 4,-20 1 2,-17-8-2,-5-6 14,-30-8 3,-25-11 8,-12-7 0,-11-5-7,1 0-6,9-15-9,10-1-3,17-1-26,11 11-7,13 4-46,13 2-136</inkml:trace>
  <inkml:trace contextRef="#ctx0" brushRef="#br0" timeOffset="363">0 1027 538,'0'15'24,"27"-7"-25,38-8 18,46 4-5,32-4-4,15 0-7,14 0-1,3-11-5,-16 5-80,-25 6-86,-24 0-167</inkml:trace>
  <inkml:trace contextRef="#ctx0" brushRef="#br0" timeOffset="661">218 1497 287,'0'-6'50,"10"-11"-30,-10 17 7,4 0 55,10 31-33,7 27-25,7 25 8,-1 8 1,1 0-15,0-4-15,6-8-1,-4-9-2,-2-10-3,-4-20-3,0-11-5,-10-15-25,-7-14 24,-5 0-19,-2-31 1,0-23 21,0-20 11,0-11 0,-17-18 6,-1-10 20,16 2 14,2 9-6,26 19-9,17 19-18,8 17-7,3 22-4,12 10 1,5 15-41,14 0-35,5 2-68,2 11-61</inkml:trace>
  <inkml:trace contextRef="#ctx0" brushRef="#br0" timeOffset="1096">849 1814 348,'0'-42'11,"0"9"2,0-8 61,19 16-13,6 0-43,8 13-17,3 12 12,3 6 6,-9 39 0,-11 19-16,-6 15 2,-6-4-5,-2-5 0,4-8-5,2-18-3,-1-17-5,8-17-3,3-10-5,4-27-17,3-23 24,2-16 6,-8-15 4,-7 3 4,-2 1 27,-6 23 26,-4 27-15,-3 15-17,0 12-3,0 23 7,4 26-14,3 22-7,2 5-4,10-5-2,11-15-4,13-15-23,17-16-45,19-25-45,19-4-193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1.7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11 387,'0'0'13,"0"0"4,-7 16 76,-30 9-34,-7 12-26,-9 7 6,5 3-7,-3 13-9,12-8-11,7-2-7,16 12-3,16-15-3,0 10 0,46-2 2,32-5-11,28-17-16,23-14-11,9-19-16,9 0-28,-17 0-146</inkml:trace>
  <inkml:trace contextRef="#ctx0" brushRef="#br0" timeOffset="1058">686 3605 495,'-19'8'1,"8"27"-59,3-35 77,8 0 9,14-26-25,25-34-2,8-23 0,13-25-1,-6-21 0,10-26 1,-2-27-5,15-25-5,11-17 5,-11-9 0,4-6 3,-7-7 2,-5-23 2,-11-11-3,-1 1 1,-11 5 0,0 55 0,-9 43-1,-7 47 1,-14 61-2,-9 27 2,0 20-11,-5 21 19,-2 25 3,0 47-1,0 46-6,-4 24 0,-8 4-2,12-11-3,0-38-7,16-32-1,23-36 25,8-29-2,8-13-14,9-41-14,10-29-2,-3-27 9,-9-1 6,-18-5 1,-14 2-1,-17 25 17,-5 27 31,-8 29-16,0 30-28,0 6 2,0 42 17,0 32 1,-2 26-17,2 11-5,0-13-4,22-16-3,24-20-23,10-26-30,19-12-74,11-23-78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3.4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327 665 185,'0'-7'292,"0"-9"-278,0 12-13,0 2 44,0 2-14,-4 0-16,-24 22 0,-9 28 9,-16 8 5,-2 8-4,5 0-10,3-12-4,17 5-3,15-12-1,9-1-4,6 1-2,12-8-5,32-1 1,22-7 3,22-10-29,27-15-1,16-6-30,12 0-18,0-10-58,2-5-117</inkml:trace>
  <inkml:trace contextRef="#ctx0" brushRef="#br0" timeOffset="374">1705 718 400,'0'-33'5,"0"10"-3,19 1 7,13 15 10,9 7 1,4 0-1,0 32 0,-5 3 4,-14 21-6,-11 6-15,-15 4-1,0 9-7,-7-9 4,-11-12-10,4-23-11,12-21 13,-2-10-38,4-8-42,2-29 23,20-30 30,16-14-14,-6 1 59,-2 8 39,-10 20 24,-12 14 15,-8 15-1,0 13-34,0 10-37,0 0-2,-10 21 24,-8 22-11,1 11-13,4 19-4,8-3-1,5 0-6,0 3-1,12-21-2,20-5-3,11-9-37,4-18-21,4-5-38,1-15-119</inkml:trace>
  <inkml:trace contextRef="#ctx0" brushRef="#br0" timeOffset="794">1784 963 621,'-51'12'-19,"47"-10"-21,4-2 73,12 0-10,40 5-16,27-5-7,28 0-2,13 0-21,-11-9-82,-15-16-99</inkml:trace>
  <inkml:trace contextRef="#ctx0" brushRef="#br0" timeOffset="1015">1455 14 534,'-46'-4'12,"39"-4"-23,7 6 19,9 2 25,49 0-15,30 0-15,26 6-4,22 2-3,12 1-68,-8-7-93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4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267 692 470,'0'-22'69,"0"14"-69,0 5 6,0 3 17,0 4-5,0 32 5,2 20-16,5 12-6,3 8-2,-6 1-4,7-12-23,-4-6-59,-3-13-54,-4-7-214</inkml:trace>
  <inkml:trace contextRef="#ctx0" brushRef="#br0" timeOffset="189">0 924 486,'0'-8'112,"0"2"-136,10 4 23,31 2 18,25-2-13,17 0-4,27-7-5,10-7-53,-5-5-65,1-6-116</inkml:trace>
  <inkml:trace contextRef="#ctx0" brushRef="#br0" timeOffset="398">1553 1 360,'-15'0'162,"-4"0"-173,8 0 3,-6 12 50,4 42-9,-6 27-12,1 16 2,6 7-1,8 7-5,4-5-14,0-2-1,14-3-7,18-14-1,7-6-29,4-15-32,2-14-54,-2-27-67</inkml:trace>
  <inkml:trace contextRef="#ctx0" brushRef="#br0" timeOffset="630">1114 473 155,'-44'0'462,"26"4"-489,18-2 4,11 3 60,53 9-16,34-2-17,31 1-4,29-9-34,13-4-83,9 0-83</inkml:trace>
  <inkml:trace contextRef="#ctx0" brushRef="#br0" timeOffset="840">2597 508 481,'-26'-6'14,"-4"-23"1,3 29 9,3 0-5,-6 33 4,-6 30-12,6 9-4,2 19 3,10 0-6,6 2-3,3-6-2,-3-16-2,1-18-19,0-21-6,-4-14 10,4-18-2,-5-6-6,0-31 36,4-15 1,5-2 16,7 6 23,0 7-17,0 22-16,21 15-1,12 4 5,15 4-4,7 19-14,7 4-2,8 6-3,7 1-3,-2-10-34,0-11-48,-3-13-81,-10 0-135</inkml:trace>
  <inkml:trace contextRef="#ctx0" brushRef="#br0" timeOffset="1215">2000 1367 513,'0'21'-29,"21"-4"30,39-11 25,34 7-15,16-3-10,13-8-10,-1 4-51,-10-2-118</inkml:trace>
  <inkml:trace contextRef="#ctx0" brushRef="#br0" timeOffset="1373">2449 1631 364,'0'0'105,"7"4"-112,23-4 18,14 4 14,13 8 2,-11 5-17,-2 6-8,-7 7 7,-17 2 7,-15 9-17,-5 0 11,-27 1-4,-15-1 8,-9-6 8,12 1 1,11-9-12,8-6-9,13-5-7,7-3 12,0-8-6,35-1-14,13-1-25,16-3-30,13 0-56,15-21-63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6.4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10 228,'0'-7'208,"3"5"-199,-1 2-4,2 0 33,17 0-11,14 15-5,8 20-15,21 21-2,1 2-6,7-6-3,-3-5-27,-10-4-72,-3-9-60</inkml:trace>
  <inkml:trace contextRef="#ctx0" brushRef="#br0" timeOffset="203">559 12 536,'-16'0'7,"-6"33"-6,-23 2 35,4 11-16,-8 13-19,2 2-7,0-9-38,8 9-97,7-15-141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36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620 34 457,'-62'-8'57,"2"-13"-61,5 17 11,8 4 24,15 8-21,14 23-13,18 15 6,7 12-3,41 6-6,12 2 7,14-4-4,-8 0-8,-2-6-12,-15-2 8,-19-4 16,-25-13 2,-8-6-5,-48-10 13,-15-8 8,-20-12 4,-1-1 7,9-4-11,14-16-13,17 3-6,17 1-19,19 7-29,11 9-99,0 0-25</inkml:trace>
  <inkml:trace contextRef="#ctx0" brushRef="#br0" timeOffset="347">0 976 490,'0'2'61,"0"11"-64,60-13 8,23 0 12,35 0 14,22 0-10,19 0-18,23 0-4,-5 0-39,-9 0-113,-30 2-96</inkml:trace>
  <inkml:trace contextRef="#ctx0" brushRef="#br0" timeOffset="646">207 1465 391,'0'-8'64,"0"8"-70,0 12 19,0 30 16,8 28 18,3 23-24,5 13-11,0 3 0,0-1-8,3-17-2,-3-10-3,0-21-3,-2-14-13,0-20-38,-5-15 4,-4-11 40,-5-8-44,0-34 33,0-24 10,0-15-29,0-25-5,0-22 30,0-15 18,0-8 61,25 14 11,-4 11 1,0 33 4,-6 28-17,-5 27-29,1 33-24,3 5-9,13 0 5,15 5-4,16 3-2,15 6-29,22-7-44,18-2-75,9-5-101</inkml:trace>
  <inkml:trace contextRef="#ctx0" brushRef="#br0" timeOffset="1110">912 1828 221,'0'-46'61,"14"11"-23,7-1 38,7 14-27,-6 9-34,-1 13 9,0 13 0,1 41 3,-7 18-13,-9 13-10,-1-2-1,-1-2-1,6-13-2,6-17-5,5-15-9,4-12 15,7-24-7,3 0-30,1-24 8,-1-26 10,-10-6 14,-10-14-5,-13-3 0,-2 11 44,0 15 13,0 22-15,0 18-22,0 7 30,0 27-1,0 23-18,13 16-14,22 1 2,9-14 7,11-11-6,16-18-17,7-15-39,7-9-49,3-23-50,9-27-141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44.3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173 122 335,'0'-41'6,"0"5"7,16 5 49,35 19-20,32 12-11,-23 33-11,-19 43 1,-18 26-2,-23 14-2,-9 8-7,-33-8 0,-22-4-6,-3-4 3,-9-30 5,12-26 0,16-42 1,16-15-2,9-33-2,10-14 4,5-1-5,8 5-1,6 2 4,38 18 3,21 13 5,13 15 0,2 0-11,-1 33-4,-10 4-6,-14-6 2,-16 1-31,-7-8-40,-6-1-59,1 4-88</inkml:trace>
  <inkml:trace contextRef="#ctx0" brushRef="#br0" timeOffset="315">772 822 444,'9'-8'25,"-9"-1"-2,0 1 16,0 4-39,0 4-65,0 0-180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41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89 714 342,'-34'35'39,"6"-18"-39,9-17 82,11-6-2,8-17-43,0 10-26,23-1-10,4-21-2,1-34 0,-12-28-9,-7-11-14,3-1 1,-6 16 12,10 12 11,-4 16 2,-5 24 2,-5 29 4,0 12-2,-2 31 13,0 35 0,0 25 0,0 15-5,3 16-7,-1-6-2,-2-6-3,0-3-4,0-7 0,-18-5-19,11-18-28,7-26-66,0-38-19</inkml:trace>
  <inkml:trace contextRef="#ctx0" brushRef="#br0" timeOffset="316">308 176 211,'41'-13'234,"-13"-18"-212,-14 31-2,-14 6 51,0 48-25,-14 23-21,-9 4-4,5 9 1,6-5 0,12-14-14,0-9-6,14-23 0,20-18 1,13-13-6,15-8-5,9 0-20,7-16-11,-13-22-17,-22-7 6,-15 0 30,-18 3 10,-8 5 4,-2 2 10,0 6 19,-8 4 31,-5 12-2,6 9-21,-5 4-3,8 10 28,-1 36-28,-4 16-17,2 10-4,0 8-7,2-12 0,5 4-14,0-4-51,0-7-56,0-4-137</inkml:trace>
  <inkml:trace contextRef="#ctx0" brushRef="#br0" timeOffset="684">930 944 496,'11'-8'118,"-9"-3"-117,-2 3 64,0 8-35,0-5-31,0 5-42,0 0-72,0 0-202</inkml:trace>
  <inkml:trace contextRef="#ctx0" brushRef="#br0" timeOffset="900">1512 233 447,'-12'-41'66,"-29"12"-64,18-6 60,11 4 10,12 4-46,3 10-23,38 11-3,12 6 4,5 0-2,1 38 5,-13 24 0,-16 14-4,-27 5-5,-3 2 3,-35-6-4,-9-13-1,8-10-6,13-24 0,14-21-21,9-9-13,17-2 7,23-2-13,8 4 1,7 0 19,-11 18 3,-12 17 9,-15 13 18,-15 14 10,-2-2 18,0 2 17,-19-10 9,-3-19-1,-2-14 6,6-17-20,-2-2-4,-10 0-2,-10-23-12,-6-10-14,5 0-5,13 4-3,12 8-9,7 11-28,9 4-63,0 6-52,0 0-56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41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48 153 147,'-9'-20'26,"3"3"3,-3 7 12,0 0-8,3 10-20,-2 0-3,8 0-4,-7 0-5,7 0 1,0 10 9,0 21 5,9 17-4,12 10 2,9 10-3,5-2 0,18 4-2,7-3-4,8-5 0,13-2 2,2-14-4,14-7-2,6-17-2,1-11-1,0-11 2,-12 0 0,0-2 6,-14-21-10,2-8 8,-3-2-7,-4-9 3,10-3 3,0-1-1,-3-6-2,8 1 0,-5 1 2,-7 4-3,-9 11 1,-7 13-2,-5 9 1,-9 11-4,0 2 4,2 0 2,-4 6 0,2 15 3,-7 6-4,-2 0 1,2 2-1,-5 0 1,1 0-2,-12 0 1,-10 0-5,0 0 0,-11 2 6,-2 0-4,0-4 0,0 0 0,-2-6-3,-8-7 0,3-6 3,2-4 3,1-1-1,4-3-10,0 0-16,0 0 26,7 0-2,18-15 6,16-12-3,6-2-2,8-6 0,3-1 2,4 3 5,2 5-6,3 0 2,-7 8 0,0 6-2,-5 3 2,0 5 0,-2 6 0,-5 0 6,0 0 1,-8 0-6,3 10 2,4 7-4,1 2 2,3-1-2,2 3 1,2-1-1,2 5 3,10-4-3,-2-4 1,8-1 0,6-3 1,1-3-2,3-4 0,0 0-1,-2-6-1,-13 0 2,1-18 0,-9-23-3,-9-7-1,-12-10 7,-11-7 4,-15-7-7,-11-5 1,-2 5 5,0 4 12,-4 20-23,-5 15-24,-4 14-110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43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12 201,'-4'-2'61,"2"2"14,-1 0 17,3 0-22,0 0-32,0 0-6,0 0 11,14 0 10,22 0-20,22 0-8,25-2-13,9 2-9,0 0-2,-4 0-1,-15 0-2,-31 0-13,-16 0-43,-15 0-38,-11 0-64,0 7-121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44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159 314 384,'-32'-28'39,"4"10"5,5 10 22,-3 8-40,8 10-5,-2 40-5,10 18-1,10 11-6,7 1 0,39-9-8,7-11-6,2-8-2,10-21 3,-8-17-5,-1-14-10,-8-21 9,-10-28 6,-10-16 5,-16-7 1,-12-7 3,-16 1 0,-23 3-1,-17 9 13,3 18-12,1 19-16,8 19-30,12 10-81,6 17-105</inkml:trace>
  <inkml:trace contextRef="#ctx0" brushRef="#br0" timeOffset="584">1035 119 242,'-2'0'14,"2"0"41,0 16 19,0 13-33,10 15-19,17 4-4,6 1-9,3-1-4,-1-11 2,-8-10-6,-3-4 1,-11 2 1,-1-2 8,-7 7 3,-5 6-1,0 1-5,0 4-6,0-1-2,-3-11 0,1-6 1,2-9 0,0-12 14,0-2-2,-10-6-17,-8-21 4,-12-23-1,-12-4 2,10-10 2,-9-2 17,13 10-2,7 9 20,15 7-4,6 9-6,0 2-21,25-4-8,21-8 0,11-5-15,8 7-18,-12 2 4,-23 12-4,-30 8-17,-2-2 29,-35 9 17,-12 10 1,-6 0 5,3 6-1,3 23-1,12 4-1,12 9-83,16 3-67</inkml:trace>
  <inkml:trace contextRef="#ctx0" brushRef="#br0" timeOffset="1320">1841 57 375,'0'-19'25,"-19"2"-3,-22 17 52,0 0-18,-3 42-22,1 18-11,8 14-1,12 7-4,19 4-5,4-4-9,15-12-7,29-10-6,6-15 6,10-20-25,2-9 7,-6-15 3,-12-15 2,-16-19 14,-17-14 7,-11 4-2,-26 3 9,-25 16-4,-5 10 2,-2 15-6,5 0-4,14 13-7,11 12-66,19 2-85,9 6-190</inkml:trace>
  <inkml:trace contextRef="#ctx0" brushRef="#br0" timeOffset="1741">2518 167 403,'-7'-4'46,"3"-13"-37,4 13 43,0 4-3,15 0-20,25 22-8,5 16-3,9 3-12,-3 2-3,-1 3-6,3-4-20,-7-5-53,-9-6-39,-14-15-73</inkml:trace>
  <inkml:trace contextRef="#ctx0" brushRef="#br0" timeOffset="1934">2821 172 533,'-27'0'3,"-12"17"16,-14 12 34,1 23-45,-11 12-9,4-2-36,10 0-101,8-2-280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47.5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483 370 452,'-19'-64'10,"-20"1"-5,20-9 23,19 4 20,21 11-23,20 24-21,1 29 7,2 11 8,2 55-2,-7 35-2,-16 29-4,-23 17-8,-10-4-1,-33-17-1,-19-23 3,0-24 3,6-29-1,15-36-2,14-10 0,10-23-2,6-18 1,0-1-3,11 3 9,2-2-6,44 12-1,20 14 1,13 7 2,2 8 1,1 0-2,1 8 3,0 0-5,-5-1 0,-18-7-2,-16 0-13,-24-7-32,-12-24-65,-8-2-28,0-2-92</inkml:trace>
  <inkml:trace contextRef="#ctx0" brushRef="#br0" timeOffset="526">271 1129 465,'-14'0'28,"11"0"-11,3 0 53,15 0-23,40 0-29,21 0-11,30 3-6,18-3-2,14 0-15,7 0-67,-4 0-91</inkml:trace>
  <inkml:trace contextRef="#ctx0" brushRef="#br0" timeOffset="930">25 1827 380,'-10'0'11,"3"9"-10,0 43 54,7 14-13,0 23-15,0 12-4,3-2-5,18 1 8,1-11-14,1-13-9,3-7-2,-5-13-3,-6-19-5,0-22-5,-11-15 13,-4 0 6,0-36-22,2-21 2,12-16 3,2-18-9,-5-21-5,-8-8 9,-3-25 4,-18-13 10,-10 5 14,0 23 34,10 28 0,18 43-19,0 30-14,0 16-11,0 13 7,46 4-2,27 19-6,29 1-1,25 1-3,16-12-22,22-13-40,15-6-76,4-34-78</inkml:trace>
  <inkml:trace contextRef="#ctx0" brushRef="#br0" timeOffset="1598">438 2124 327,'28'-50'56,"0"-4"-42,0 2 52,10 15-18,7 20-22,2 17-4,-5 29-6,-16 29 6,-17 23-10,-9 10-7,0 2-1,-30-2-2,-9-12-2,-5-12 0,-4-12-3,-5-20-4,-5-16 3,3-19-10,20-20 6,17-26 18,15-12 5,3 6-7,12 6 6,23 20-3,10 13 0,13 13 4,6 0-5,8 23-7,2 8-2,4 2 0,2-6-1,3-6-6,-4-11-44,-10-10-70,-9 0-105</inkml:trace>
  <inkml:trace contextRef="#ctx0" brushRef="#br0" timeOffset="2032">1470 2275 268,'-9'0'0,"-2"0"20,-2-40 53,13 5-26,0-11-19,0-7 0,13-13-5,0 5-1,1 8 9,-7 9 0,0 21-2,-1 11-8,-6 12-10,5 4 22,-3 43-1,6 24-13,3 28-5,-2 13-1,1-6-2,-4-5-6,3-20-3,1-11-1,8-22 0,-1-19-1,-11-13-1,-4-16-18,-2 0-33,0-18-38,0-9-54,0-6-122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0.1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561 336 335,'7'-7'56,"30"-16"-20,-35 21 40,-2 2-42,-42 7-6,-22 30 16,-11 13-2,-11 7-12,5-3-3,10 2-11,3-4-5,17-2-3,6-2-5,23-5-2,20-10 0,2-2-1,41-2 0,40-6 0,29-7-18,33-14-18,22-2-35,6 0-45,-3-6-76</inkml:trace>
  <inkml:trace contextRef="#ctx0" brushRef="#br0" timeOffset="434">616 3723 359,'-6'12'4,"-15"30"-19,5-42 69,6 0 2,10-27-49,0-33 6,21-29-6,37-39-4,20-32-2,21-34-2,16-26-7,14-28-10,4-47 6,-13-34 9,-23-29 8,-29 2-3,-17 35 0,-6 44 1,-9 55 5,-1 48-1,-20 58 8,0 52 18,-9 41-17,-6 23-15,2 60 2,-2 48 5,0 39-2,3 33-1,1 8-4,15-24 1,9-29-5,11-41-3,20-46-5,8-33 16,14-15-2,4-58-9,-4-37-12,-12-30 15,-11-15-1,-20-7-1,-17-1 2,-21-3 3,0 0 17,-7 29 39,-7 41-1,14 44-51,0 37 6,0 52 28,3 39-16,8 35-7,1 17-9,-8 0 1,15-11-7,16-18-1,17-31-7,33-31-52,5-32-53,9-20-158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1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576 32 268,'24'-4'87,"-10"-19"-87,-14 22 14,-25 2 49,-37 41 0,-17 16-22,-7 27-10,2 4-4,6 2-1,7-4-3,15-9-8,13-9-8,20-9-6,18-11 2,5-11 4,39 1-3,32-12-5,23-6-22,32-13-12,26-8-38,17-8-29,15-15-79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1.9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0 596 394,'32'-46'6,"-13"-14"-3,-6-15 47,-6-7 8,-5-1-16,-2 12-21,0 22 6,0 16 5,0 18-17,0 11-20,0 4 8,0 37 5,-2 34 4,-2 30-9,4 15-3,0-2 0,0-4-1,0-9-23,0-16-47,0-11-15,0-17-33,14-25-89</inkml:trace>
  <inkml:trace contextRef="#ctx0" brushRef="#br0" timeOffset="269">497 32 522,'0'0'15,"0"11"-18,0 35 41,-18 30 15,-1 15-24,4 13-10,9-5-5,6-10-6,15-6-6,19-23-4,9-16 0,10-15-17,1-19-5,-1-10-4,-8-17-2,-10-33 15,-1-10 13,-8-4 4,-12 6 12,-10 15 35,-4 16-3,0 16-19,0 11-22,0 0 8,-6 25 11,-9 29-18,-5 15-4,4 3-3,7 0-2,-3-7-39,12-8-56,0-4-41,12-12-172</inkml:trace>
  <inkml:trace contextRef="#ctx0" brushRef="#br0" timeOffset="593">1147 937 523,'11'-2'49,"-11"0"3,0-4 27,0 0-59,0-3-31,-3 3-43,-5 0-61,1 4-166</inkml:trace>
  <inkml:trace contextRef="#ctx0" brushRef="#br0" timeOffset="884">1506 70 370,'9'-13'35,"30"-22"1,-9 23 44,8 8-21,4 4-16,-3 25-6,-13 24-16,-17 17-2,-9 11-5,-18 4-10,-31-4-3,-4-14-4,16-13-2,26-12-2,11-8-10,41-7-5,21 0-9,5-4 6,3 1 8,-4 5-1,-20 0 14,-21 0 12,-25-4 11,-6 1 3,-41-3 9,-15 2-6,-9-5 1,-2-7-4,-4-9-14,8 0-7,14 0-3,18-11-35,21 3-62,16 4-65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3.2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27 486,'0'-4'3,"0"-18"-7,0 22 29,4 6 18,9 39-9,8 30-17,5 14 0,-3 6-13,-5-4-4,3-10-5,-2-13-46,-6-10-73,-8-19-66</inkml:trace>
  <inkml:trace contextRef="#ctx0" brushRef="#br0" timeOffset="186">16 352 499,'-4'-10'45,"-8"-13"-49,12 11 40,12-1-15,45 8-20,16 2-4,22 1-43,0 2-58,-5 0-146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3.6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0 303 474,'0'-37'9,"12"22"-6,18 7 28,2 8 10,7 2-14,9 38-10,-13 13-3,-15 12 15,-18 5-8,-2 0-5,-22 3 2,-16-1 1,-3-12 0,4-6-3,10-13-8,12-9-6,15-2-2,0-7-3,28-6-6,16-5-42,23-12-49,16 0-69</inkml:trace>
  <inkml:trace contextRef="#ctx0" brushRef="#br0" timeOffset="263">746 705 598,'0'2'8,"0"-2"13,0 0 47,0 0-47,0 0-26,0 0 2,0 0-12,0 8-80,2 9-109</inkml:trace>
  <inkml:trace contextRef="#ctx0" brushRef="#br0" timeOffset="466">948 338 425,'0'-8'45,"0"-12"-40,0 15 7,-7 5-3,-4 25 9,2 31-7,3 23-3,6 3-4,0-5-2,26-9-7,8-10-3,4-14 0,1-19 18,-5-19-2,-4-6-3,-4-19 2,-5-26 15,-12-11 4,-9-10 0,0-3-4,-13 3-8,-13 6 7,-7 8-5,-2 17-14,3 16-19,-2 17-38,8 2-33,4 31-78,10 17-202</inkml:trace>
  <inkml:trace contextRef="#ctx0" brushRef="#br0" timeOffset="833">1499 177 221,'6'-13'242,"-1"-26"-231,-5 30-11,0 8 12,0 1 10,0 31 8,0 24-19,2 20 9,15 6 5,5 4-17,15-6-3,2-5-3,2-4-1,-2-16-3,-16-10 3,-10-20-3,-9-15-18,-4-9 10,-12 0-2,-27-5 13,-21-15 2,-2-9-1,-2-10 7,6-3 15,17 5 5,16 2-8,12 4-11,13 2-13,8-11 9,33 1-9,15-7-1,1 1-14,10 1 8,-14-1 2,-16 0 3,-22-5-8,-15-6 12,-6 10 14,-29 11-8,-6 10-3,1 17-2,-3 8-4,4 8-26,7 32-74,9 19-60,20 1-101</inkml:trace>
  <inkml:trace contextRef="#ctx0" brushRef="#br0" timeOffset="1357">2310 104 391,'-11'-12'16,"-16"3"-15,1 9 59,-11 21-16,-1 31-17,3 18-1,3 22 1,16 1-11,13-2-10,3-6-7,16-11-6,26-16-2,1-14-1,6-21-3,-1-22 12,-13-1-5,-10-37 7,-15-12 1,-10-9-5,-17 8 7,-26 4-1,-17 11-4,-5 23 2,3 12-10,14 0-53,15 35-91,12 2-162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1:55.3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0 462 435,'0'-2'-6,"0"2"22,25 0 26,16 29-18,17 20 1,0 7-21,8 2-4,-2 5-1,-1-10-1,-15-7-58,-4-9-47,-17-16-108</inkml:trace>
  <inkml:trace contextRef="#ctx0" brushRef="#br0" timeOffset="171">437 619 524,'-30'0'10,"-9"0"1,-10 15 36,-3 24-35,-1 15-12,0 4-13,16-2-69,11 0-100</inkml:trace>
  <inkml:trace contextRef="#ctx0" brushRef="#br0" timeOffset="376">1333 19 510,'0'-4'33,"8"-7"-40,14 9 19,12 2 23,15 17-7,-10 26-14,-14 13 1,-16 9 8,-9 0 1,-17 6-9,-22 0-3,-8-5-3,0-6-6,6-17-2,13-14 0,12-10-3,16-9 2,7 3-2,43-3 4,29-10-29,24 0-9,19 0-55,0-17-17,-18 11-85</inkml:trace>
  <inkml:trace contextRef="#ctx0" brushRef="#br0" timeOffset="689">879 1070 153,'0'21'367,"0"-21"-364,19 0 36,35 0-5,34-8-20,36-6-2,21-5-11,26 2-1,15 11-27,-6 4-72,-21 2-68</inkml:trace>
  <inkml:trace contextRef="#ctx0" brushRef="#br0" timeOffset="959">973 1713 183,'0'-13'240,"9"3"-232,-9 10-8,0 0 39,0 14 4,0 26-18,0 15-5,0 18 5,8-1 8,1 11-27,6-4-4,4-5-2,7-1-3,6-9-2,9-10-4,8-10-26,-8-15-13,-7-19 10,-6-10 15,-12-23 0,-4-24 9,-6-16 11,-4-20-12,4-14-9,-6-21 11,0-14 10,-8 3 19,-22 5 55,-4 24 0,2 32-14,8 25-6,18 22-17,4 13-23,2 8-11,0 0 6,30 0-1,36 0-5,38 2-17,34 2-34,28-4-33,6 0-52,-3-14-129</inkml:trace>
  <inkml:trace contextRef="#ctx0" brushRef="#br0" timeOffset="1409">1592 1831 446,'-9'0'6,"9"-5"12,45-5 51,17 6-34,6 4-8,-8 0-7,-14 21-3,-16 1-4,-14 10 1,-16 7 5,-2 4-7,-35-2-4,-9 7 2,3 0 2,15-11-7,11 7-1,15-9-3,2-11 0,21 0-3,18-10-17,23-10-24,17-4-46,11-6-49,4-19-131</inkml:trace>
  <inkml:trace contextRef="#ctx0" brushRef="#br0" timeOffset="1688">2412 1758 481,'12'-2'34,"-8"2"-34,-2 0 79,1 10-17,-3 23-37,0 21 15,0 6-19,0 15-13,14 2-8,8-11-4,2 0-40,3-14-58,-1-7-127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8.1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1286 657,'-5'14'4,"-7"-11"-10,7-3 35,5 0-15,0 0-17,0 0-5,0 0-29,0 0-69,0 0-67</inkml:trace>
  <inkml:trace contextRef="#ctx0" brushRef="#br0" timeOffset="1800">4676 50 548,'0'-38'-92,"-14"26"-12,-7 12 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1:46.2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0 127,'-7'45'52,"-5"-5"-52,1-1 7,-3 2 23,5 11 4,9 2-8,0 2-5,5-4-2,22-7-1,12-4-3,12-1 0,7-7-4,8-2-7,5-2 0,1-6-3,6-2 0,-4-5-1,2-6-5,11-5 2,7-5 6,7 0 5,13-25-2,3-12-6,7-11-1,0-4 4,-2-2-3,3 3 1,-12 7-1,-2 9-1,-11 14 4,-7 15-3,-10 6 1,-8 2 1,-11 25 0,-6 8-1,-9 7-1,-10 8 5,-14 7-4,-14 4 7,-11 11-2,0-8 3,0-6 2,-17-8-7,-2-17 2,-1-10 2,3-15 2,6-8-21,-1 0-1,5-4-1,7-25-12,0-5 20,28-9 2,17-4-1,13-1 3,10 13 3,5 8 1,0 12 2,8 15-1,0 0-1,3 11 0,14 16-2,9 2-1,18-3 28,4-7-21,13-9-6,-5-10 1,-7 0 4,-1-10 4,-11-25-11,-14-7-2,-22-14 2,-20 1 6,-13-9 13,-19-5 0,-7-4-10,-7 3-4,-14 8-1,-2 11 0,0 15-16,0 9-35,0 13-65,-11 3-183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2.8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0 751 391,'0'7'19,"0"16"0,0-17 50,0-6-34,0-13-31,0-18-3,2-16 0,9-13 0,-2-11-2,8-5 0,-2-5 1,2-2-1,-10 4 1,-1 7 0,-6 16 1,0 21 1,3 18 7,-3 15-2,0 2 2,0 23 0,0 33 2,0 25 0,0 14-6,0 2-1,0-4-4,0-2 1,0-6-7,5-2-49,2-6-67,-3-13-70</inkml:trace>
  <inkml:trace contextRef="#ctx0" brushRef="#br0" timeOffset="366">510 153 470,'2'-51'25,"34"7"-27,7 7 17,-2 20 7,12 17 2,-11 13-7,-24 36-10,-16 16 5,-2 13 3,-4 7-11,-26-4-3,-2-13 0,2-16 0,4-17 0,9-23-5,4-12-17,13 0 8,0 0 9,26-8-5,25 2 1,7 6-2,-2 0 12,-3 27-7,-20 18-3,-12 9 14,-15 4-2,-6-2 2,0-9 10,-15-7 13,-9-15 7,1-2 1,-13-9-1,-3-11-5,-10-3-11,-6-5-10,5-20-9,5 0-2,13 3-30,13 5-64,19 6-96</inkml:trace>
  <inkml:trace contextRef="#ctx0" brushRef="#br0" timeOffset="772">1079 969 223,'2'6'434,"17"-6"-428,-19 0 9,0 0 1,-10-10-33,1-1-90,5 5-150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3.8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13 200 435,'-7'-12'46,"5"-36"-39,2 9 48,0 0 18,19 3-49,13 18-17,11 18 6,8 0-5,5 37-3,-11 21 4,-6 25 4,-22 4-6,-17 6-3,0-2-3,-26-12 0,5-17-3,1-25-5,6-22-3,5-15-3,4 0-38,5-11-12,0-9 26,28-1 16,11 9 1,4 9 3,-11 3 23,-6 23-1,-10 14 2,-13 13 4,-3 2 9,0 4 8,-26-5 0,3-5 9,1-13 0,-6-12-5,-7-13-2,-2-8-16,0-2-10,-6-27-7,5-8-7,8 1-16,15 6-23,10 9-34,5 9-17,23 5-35,14 3-157</inkml:trace>
  <inkml:trace contextRef="#ctx0" brushRef="#br0" timeOffset="479">980 227 448,'0'-54'41,"0"17"1,-49 10 28,6 13-56,0 14-6,-4 8-1,8 36 2,9 9-7,11 9-4,19-8-6,0-8-5,28-11-14,6-19-7,11-11-8,5-5 1,-4-35 14,-2-13 17,-12 4 17,-13 14 13,-13 17 4,-4 13 11,-2 0 15,0 37-1,3 23-10,1 19-6,4 6-8,-4-7-9,3-7-8,0-11-5,0-12-3,-4-15-10,-1-13-50,-2-16-6,0-4-15,0 0-25,0 0-122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5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532 286 265,'14'-8'24,"-5"4"34,-9 4 31,0 0-45,0 0-27,-26 0-2,-10 25 29,-20 9-11,-15 18-9,4 4 8,-4 0-10,4-6-9,14-5-6,12-8 10,4-5-1,19-12-10,7-7-4,11-5 1,0-2 1,4 3 4,35 1-2,18 2-5,24-5 1,14-7-6,8 0-8,0 0-22,-6 0-19,-14 0-42,-9 4-73,-17 22-119</inkml:trace>
  <inkml:trace contextRef="#ctx0" brushRef="#br0" timeOffset="466">1144 3313 558,'-30'46'28,"21"-23"-64,5-15 34,4-8 24,0 0 8,0 0-3,15-11-14,15-20-12,25-27-1,29-29-9,14-29-14,15-20-6,3-32 4,-6-30 8,-4-39-16,-18-42 21,-22-28-8,-20-12 14,-14 17 5,-9 31 8,-2 30 4,0 37 9,-5 34-6,-2 43-3,-3 49 2,-2 41-4,-9 24-8,0 13 3,0 50-2,0 41 1,0 46 2,0 30-4,0 5 1,0-17 0,14-38-6,25-43-5,19-45 12,13-29 5,-1-31-8,-1-40-30,-12-26-2,-11-10 0,0-10 20,-16-2 1,-19 0 12,-11 12 11,0 22 60,-15 37-31,3 32-30,12 16 5,0 41 23,0 36-8,0 26-21,0 13 2,0-8-11,18-15-2,21-20-3,17-17-31,10-19-44,22-21-75,2-16-267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6.4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400 0 475,'2'-4'16,"8"4"-12,-10 0 53,-17 21-30,-21 26-9,-18 20 7,1 5-2,-7 4-6,8-1-3,4-11-8,11-8-4,12-15-5,15-5-1,12-11 7,6-2 2,45-7 3,23-6-5,18-3-3,14-7-11,5 0-45,1 0-15,-8 0-3,-1 0-140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6.9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12 879 468,'0'0'-1,"-7"0"12,5-28 31,2-14-14,0-11-25,23-14-3,5-16 1,4-8-1,-2-4 1,-2-3 2,-8 14 13,-6 20 14,-7 26-12,-5 24-13,-2 14 2,0 0 7,0 44 8,0 28-8,0 23-11,11 15 1,6-3-4,-4-5-4,2-17-4,8-15-35,-5-20-43,1-19-17,4-16-53</inkml:trace>
  <inkml:trace contextRef="#ctx0" brushRef="#br0" timeOffset="286">532 271 409,'0'-27'29,"0"12"-13,0 9 42,0 6-12,17 13-20,10 20-6,12 15 6,8 5-3,1 5-15,3 0-5,-3-6 0,-13-2-3,-8-9 2,-9-7 0,-6-1 0,-12-11 14,0-3 1,-10-3-10,-17-5-2,-5-3-4,-7-2-5,-12-6-18,5 0-8,-9-4-31,6-21-33,4-8-30,0-11-53</inkml:trace>
  <inkml:trace contextRef="#ctx0" brushRef="#br0" timeOffset="542">532 174 159,'47'-44'252,"-4"9"-204,15 0 44,2 4-18,18 12-46,10 11-18,-24 8-13,-4 0-27,-14 4-109,-19 21-143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8.5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300 387 391,'-18'-77'26,"-1"-12"-25,17 2 56,2 17 4,11 26-11,17 24-27,0 20-14,-1 0 10,-1 45-9,-5 32-1,-21 24-7,-2 15-2,-43 2-9,-5-10 0,-5-15-4,4-18 2,0-26 0,10-22 6,4-25 6,3-2-13,15-26 19,8-18 4,11-4 1,9 5 1,34 14 2,15 17 0,12 12-10,-2 14-3,8 26-4,-4 3 1,-14-2-26,-13-6-45,-3-8-47,-5-10-117</inkml:trace>
  <inkml:trace contextRef="#ctx0" brushRef="#br0" timeOffset="352">903 503 150,'5'-60'297,"-5"-4"-286,0-2 68,0 1 16,0 16-40,-3 21-15,3 14-16,0 14-21,0 0 0,0 33 14,0 27-9,0 25-5,0 12-3,0 7-1,0-11-15,0-6-69,0-6-111,0-11-167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09.2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7 149 403,'-7'-74'34,"7"26"3,0 21-8,0 27-7,14 19 15,-6 49-22,0 29-2,-8 21 4,0 7-10,0-11-4,0-19-3,0-25-3,5-24-12,8-28 16,15-18-11,6-8-34,4-48 0,9-18 25,-5-17 2,-15-13-6,-6 5 14,-12 6 14,-9 14 32,0 27 5,0 29-23,0 23-2,0 29 6,-11 44-10,2 24-8,7 13-3,2-7-5,30-15-3,15-27-7,24-25 18,1-28-35,5-8-17,-4-41 3,-11-22 23,-7-9 14,-20-5 6,-17-2 3,-11 3 10,-5 8 28,0 18 7,0 23-33,0 27 5,0 8 21,0 48-26,0 23-5,13 18-3,15 2-5,2-10-2,2-20-3,10-24 6,1-24 4,4-21-21,0-2-6,-2-39 8,-9-17 5,-8-13 5,-12-7 1,-9-5 2,-7 0 2,0 6 15,0 24 13,0 24-20,0 26 8,0 10 27,0 45-23,11 24-3,6 24-10,1 5-6,1-7-3,3-18-4,1-17-29,0-18-80,3-24-103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10.1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 57 408,'-20'-17'44,"3"-23"-55,8 40 35,0 9 46,6 55-26,3 35-13,0 32-10,0 14 5,10 2-10,10-13-12,4-17-4,8-27 0,-2-21-5,6-32-23,4-21-16,3-16-11,6-26-23,-6-26 16,-6-14 48,-14-11-5,-12-12 11,-11-2 7,0-6 10,-24 9 56,-14 22 19,8 27-36,13 29-28,2 10 20,6 43 1,3 29-25,3 22-8,3 1-4,14-4-4,26-8-4,5-21-26,15-16-23,2-24-34,0-18-29,3-4-84</inkml:trace>
  <inkml:trace contextRef="#ctx0" brushRef="#br0" timeOffset="358">886 353 306,'0'-40'78,"-11"24"-33,-8 16 31,-2 0-10,8 33-37,-1 20-18,5 6-6,9-4 1,6 1 8,22-10-11,14-3 1,1-3 1,3 1 2,-2 1 11,-7 3-15,-14-8 3,-9-4 6,-14-10 1,0-6 4,-23-2-7,-21-6-7,-7 2-2,1-7-8,4-4-37,7 0-44,2-4-77,7-12-162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11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0 316,'-7'-10'113,"2"-27"-115,1 35-3,-13 2 18,6 20 25,11 46 2,11 30-19,17 28 0,12 23-5,3 17-10,-2 12-4,-1 8-1,-6-2 3,-6 5-3,-8-9-1,-3-9 0,-8-13-1,-2-22 1,-4-11 0,-3-22-1,0-10-5,0-17-22,0-17-12,0-16-3,0-18 20,0-9 16,0-7 3,2 1 3,9-2 1,0 0-2,3-2 7,2-4-1,9 0-3,3 0-1,9 0 1,7 0-1,-1-2 0,15-2 1,6 2-1,13 0 2,8 2-2,7 0 11,9 0-6,5 0 0,13 0-4,15 0 0,12 0-2,12 0 0,15-4 0,4-9-3,12 1 3,-5 2 0,5 2 0,4-1 0,-5 3 1,15 4 0,7 0-1,15 2 2,19 0-2,14 0 2,7-2-1,1-1 0,-5 3-1,2-4 2,4 4-1,7 0-1,11 0 2,12 0-2,11 0 0,1 0-6,-1 0-2,0 0-10,8 0 6,13 0-4,19-4 15,4 2 0,2 2-2,-10 0 1,-4 0 1,5 0-1,10 0 0,15 0-1,-2 0 0,-6 0 6,-3 0-4,-4-2 6,6-4-5,16 2 1,4 4 0,-4-2 1,-11 2 1,-14 0 1,2 0 2,3 0 1,5 0 4,-8 2-8,-18 2 1,-12 0 0,-1-2 3,-10-2 5,-7 0-8,-22 0-3,-43 0-1,-46 0-17,-40 0-19,-45 0-50,-43 0-169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2:13.0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0 491 265,'-3'0'15,"-15"0"-15,18 0 18,0 0 15,18-2-14,23-1 2,8 3-15,16 0-3,6 0 0,7 0-1,14 0-2,9 0 0,10 0 1,16 0 1,16 0-2,11 0 1,23-5 1,14-6 0,18 1 1,17-1-2,4 7 2,-2-4 1,2 2 12,5 2-7,5-5-8,10 7 3,18 0-1,14 0 1,7 0 0,-4-2-3,-3 0 1,-8-2-1,5-3 2,7-1-2,22 1 2,17 4 0,9-2-2,-1 1 4,-1-1-5,2-1 0,15 0 0,19 0 0,15-7-2,-4-1 2,1 1 0,-5 3 0,1 1 1,14 3-1,10 0 0,-10 4 1,4-2-1,-7-1 0,6-3 1,8-2-1,0-3-1,-11-1 1,-12 3 0,-12 1 0,-4 4 0,-1 1-1,-5-3 0,-16 8 2,-9-4-1,-23 2 0,-10 4 0,0-4 0,-10-1 0,-5 1 0,-18-4 0,-26-3 0,-20 1 0,-31-2-1,-29-3 0,-11 5-1,-22 4 4,-6-3-2,-12 3-2,-9 4 2,-16 2-1,-14 0 0,-20 0-4,-13 0-13,-15 0-14,-14 0 0,-7 0 38,0 8-4,-2 2-1,-15-1-2,4-3 5,1-4-6,5 0 5,7-2-3,-2 0-1,2 0-1,0 0-1,0 2-2,0 0 0,0 9 5,0-1 1,0 7-1,2 7 3,3 4 0,-3 11 0,1 15 5,4 8-1,-3 15-6,5 1 1,3 9 12,6 6 6,7 8-10,8 12-1,1 0-6,0 5-2,-1-2 0,-4-4-1,1-4 1,0-7 0,0 0 1,0-5 0,-2 6 1,-5-7-3,-8-2 1,-4-8-1,-7-7 0,-2-3-1,1-15 2,-1 0-1,0-8-1,0-6 1,2-3-3,-2-6-7,-2-6-2,0-10 9,0-11 0,0-6 3,0-4 0,0 0 2,0 0 0,0 0 1,0 0-3,0 0-1,0 0 0,0 0 0,0 0-3,0 0-6,0 0 10,0 7-1,0 5-10,0 1-5,0-1-6,0 1 5,0-5-3,0-2 8,0-4 7,0 0 4,0 0 1,0 0-4,0 4-19,0 0 1,0 1 11,0-3 2,0-2 8,-8 0 1,-3 0 2,-8 4-2,-5-2 2,-10 3 5,-4 1-7,-12 0 3,-8 5 0,-16 1 13,-18-2 10,-11-3-9,-22-1 1,-20-8 10,-11 0-24,-26 0-22,-21 0-63,-11 0-139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2:39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583 497 16,'0'-18'-16,"0"-3"16,0 0 4,-4-2-2,-3 3 2,7 3 6,0 2-2,0 1 1,0-1-7,0 3-22</inkml:trace>
  <inkml:trace contextRef="#ctx0" brushRef="#br0" timeOffset="211">463 116 83,'-15'-12'13,"-2"-1"23,1 1-2,0 3-2,-5 1-19,-1 4-3,-1 2-4,-1 2 4,3 0 1,6 0-1,-2 14 3,2 1 6,-7 6 1,1 6-6,1 2-4,-1 4 5,3 4 9,0 3-6,3 1-4,6 4 0,-2 3-4,-1 2 4,1 2 1,4-1-4,-5 3-1,1 4 1,0 0-2,1-2-3,1 0 0,7-7 1,2-1 4,0-2-2,0-3-2,0 0 3,0-3 0,2-3-1,12-4-4,2 5 2,2-7-3,-1-2 1,4-1 2,1-3-2,8-2 0,0-4-1,0-2-2,2-5 2,1-2-2,-6-2-2,3 1 0,3-5-2,-6-2 2,-2-2 0,3 0 0,2 0 2,-3-6-4,1-8 4,-5-5-2,3 2 1,-2-4-1,0-1 2,-8-1-4,2-4 4,1 4-2,0-4 0,-6-4 3,-2-4-2,-1 0-1,-1-2 1,0 0 0,-3 1-1,0 1 0,1 1 0,-3 1 0,-4-2 1,2-4-1,-2-6 2,2-1-4,1-4 2,-3 1 2,0-1-4,0-2 2,0 3-1,-5-1 2,-8 0-2,1 4 2,-4 5-1,-3 4 2,2 4-1,-7 2 0,1 6 2,2 4-1,-4 5-2,-5 3 1,7-2-2,2 3 2,2 0-1,2-3-1,2 1 0,0 1 0,-2-3-2,4 1 2,1 3-2,3 2 0,2-1-8,3 11-2,-1 0-9,3 0-7,-1 0-16,1 0-43,-1 0-17,1 12-43</inkml:trace>
  <inkml:trace contextRef="#ctx0" brushRef="#br0" timeOffset="1704">415 1302 209,'-3'0'35,"-3"0"-15,4-4 38,2 4-15,-3-1-23,3 1-14,0 0-1,0 0 6,0-3 5,17-1-8,7 0-4,6 0-3,-4 0-1,-1-1 0,-4 4-5,-5-3-23,-4 1-5,-3 3-14,-7 0-15,0 0-1,-2 0 5,0 0-5</inkml:trace>
  <inkml:trace contextRef="#ctx0" brushRef="#br0" timeOffset="1915">415 1302 109,'35'42'69,"-45"-40"7,3-2-7,5 2-15,2-2-27,0 0-10,0 0 6,11 0-3,22 0-16,2-4-4,-5-2-3,2-1-37,-2 1-54,-8 0-67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27.0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389 352 217,'0'-19'128,"-4"19"-140,-8 0 10,-2 23 19,3 24 23,3 16-20,4 7 1,4 9 6,0 8 1,0-6-15,2-9-7,3-4-4,-3-16 1,1-14-3,-3-10 3,0-17 3,0-7-3,-8-4-12,-21-2 1,-6-27-14,-1-25-7,-3-16 12,4-30 4,0-26 11,-2-3 5,3-11 8,6 14 9,7 28 2,12 28 0,5 39 10,4 4-10,4 22-10,31-3 13,18 0-6,28 8-3,13 0-10,14 2-5,5 0-1,4-2-9,3-12-40,-12-3-34,-21 5-83</inkml:trace>
  <inkml:trace contextRef="#ctx0" brushRef="#br0" timeOffset="683">958 692 165,'-2'0'104,"-13"0"-84,9 0 32,6 0 17,0 0-26,0 0-12,0 0 3,19 0 10,17 0-20,20 0-20,0 0-4,12 0-4,-8 0-37,-15 0-17,-8 0-41,-21 0-9,-11 4-70</inkml:trace>
  <inkml:trace contextRef="#ctx0" brushRef="#br0" timeOffset="865">1029 828 141,'-46'21'165,"13"-4"-125,9-13 17,14 2 10,10-6-28,0 0 10,32 8-10,17-6-27,20 2-7,9-2-3,8-2-6,-9 0-53,-12-2-58,-21-4-70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32.1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465 544 181,'-19'-8'167,"-31"-18"-158,-24 9 25,-14 13 19,36 4-27,-1 0-8,9 16-13,17-3-11,12 12 7,15 0 0,12 16 1,41 17 0,28-6-2,22 5-1,10-13-5,-4-4 4,-15-3-2,-10-2 0,-22-4-2,-20-2 6,-30 2 0,-12-4 15,-39 4 4,-40 0-5,-11-8 8,-4-4-8,-7-3-4,7-8-4,8-8-4,11 0-6,12-23-19,19-6-21,12-12-10,21-7-58,11-3-53</inkml:trace>
  <inkml:trace contextRef="#ctx0" brushRef="#br0" timeOffset="378">375 48 248,'19'-29'23,"-6"12"19,-6 15 25,-3 2-16,6 19 13,-3 34-5,2 39-12,-3 34-10,0 23-15,-2 21-16,1 8-7,-1-4 0,3-9-11,1-13-21,7-26-27,11-22-26,10-18-47,5-19-207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32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514 74 447,'-34'-39'9,"-5"18"4,-6 15 5,-9 6 17,-10 43-6,2 41-3,13 23-12,15 15-4,22 12-4,12-5-7,12-9-6,31-20 7,10-26-22,7-29 7,9-24 6,-5-21-7,-4-4-5,-15-35 16,-24-15 5,-21-2-2,-19-6 1,-43 6 10,-21 13 16,-12 28-18,-1 15-5,10 4-7,22 31-16,27-10-40,30 4-76,14-4-82</inkml:trace>
  <inkml:trace contextRef="#ctx0" brushRef="#br0" timeOffset="346">884 337 430,'-10'0'53,"1"-4"-57,7 4 21,-3 0 37,5 25-24,0 25-8,0 12-11,30 8-5,11-6-2,3 3 0,6-9-4,-5-5 0,-6-1 0,-12-10 0,-4-7-2,-14-17 1,-9-3 16,0-9-2,-25-2-8,-16-4-2,-12 0 0,-3 0-11,3-10-10,-5-9-30,8-6-49,4-12-64</inkml:trace>
  <inkml:trace contextRef="#ctx0" brushRef="#br0" timeOffset="618">901 232 372,'47'-19'55,"5"4"-16,1 13 13,9-4-39,1 6-13,-6 0-6,-1 11-26,-10 9-44,-3 3-35,-8-5-55</inkml:trace>
  <inkml:trace contextRef="#ctx0" brushRef="#br0" timeOffset="759">1583 304 306,'0'13'16,"-2"7"12,-12 11 71,-2 13-37,-3 8-23,8 7-13,6 12-1,5-3-10,0 3-14,21-7 1,18-22 4,12-5-1,8-6-1,8-27 8,-3-4-10,-15-13-1,-6-37 2,-17-7-3,-16-9-3,-8-22-10,-2-3-7,-21 2 6,-16 15 2,-9 37-14,-12 28-30,-11 14-22,-18 44-84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28.7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7600 48 318,'-23'2'5,"5"2"0,2-4 53,11 0-15,5 0-25,0 0-8,7 0 10,44 0-7,27 0-6,39 0-3,26 0-3,30 0-2,11-4 1,-4-2 0,-1 4 0,-16 2 0,-6 0-2,-19 0-4,-22-6-11,-27 2 6,-32 1 4,-19 2 3,-23 1 5,-8 0-3,-7 0-3,-2 0-2,-35 0-3,-23 10-10,-15 4 2,-15 1-33,-23-1 3,-11 1 28,-19-1 11,1-3 11,-14-5-5,10-6-7,7 0 3,9-6 13,16-13 19,25 5 19,22 1-1,25 3-5,20 1 3,17 1-32,5 0-2,46 2-3,46 0-1,39-3 0,44 3 11,26-3-6,15 5 2,5 4 14,-7 0-15,-9 0-6,-23 11-3,-22-5 1,-23 0-7,-22-1-23,-31-4-44,-28 2-86</inkml:trace>
  <inkml:trace contextRef="#ctx0" brushRef="#br0" timeOffset="1102">28 56 198,'-8'7'14,"-8"1"39,10-8 9,6 0-29,0 0-7,4 0 7,31 0-5,15 0-15,13-2-7,5-6-3,15-1-2,-3 1-1,10 8 3,4 0-3,-1 0 0,11 0 0,-12 0 0,15 0 0,4 0 0,2 2 0,14 8 1,-1 1-1,3 3 0,12 7 3,8-13-2,8 0 0,-1-4-1,10-4 1,-12 0-1,7 0 0,-4 0 1,-5 7-1,-1-7 2,-1 0-2,-2 0 0,1 0 1,3 2-1,0 4 1,2-1 0,-6 0 0,-5-5-1,-10 0 1,-11 0 0,-9 0 7,-10 0 0,-11 0 10,-11 9-3,-5-3-8,0 6-2,-3-3 2,-3-5 3,-3 0-4,-8-2 6,-1-2-1,-10 0-3,3 0-5,-12 0-2,5 0 1,-7 2-2,-10 0 1,-13-2-1,-12 0 4,0 0 10,-2 0 4,0 0-2,0 0-5,0 0-4,0 0-6,0 0-1,0 0-10,0 0-24,0 0-26,0 0-39,0 0-75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37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89 368,'0'-43'25,"0"16"-22,0 8 26,0 19 30,-2 0-30,0 34 25,2 28-10,0 27-22,0 20-3,0 11-11,0 2-4,0 5-2,0-3-2,0-12-1,0-9-1,2-12-17,6-24-23,-4-16-37,5-19-22,0-18-79</inkml:trace>
  <inkml:trace contextRef="#ctx0" brushRef="#br0" timeOffset="254">668 64 446,'23'-10'13,"-14"10"2,-9 29 51,0 33 0,0 23-33,0 17-15,-4 7-3,4 5-6,0-6-8,0-3 0,0-9-2,0-7-16,6-4-35,8-15-12,-4-16-4,-6-10-67,-4-16-13</inkml:trace>
  <inkml:trace contextRef="#ctx0" brushRef="#br0" timeOffset="480">67 870 444,'-39'-13'59,"18"1"-51,14-1 9,7-1 28,30 0-18,32 3-16,22-1-5,25-1-2,20 1 2,-1-2-8,-9 1-4,-11 1-18,-16-1-26,-11 3 13,-10 2 8,-11 1 0,-11 3 17,-22 2 8,-11 2 0,-16 0 14,0 0 34,-2 13-10,-26 18 9,5 8-14,0 9-14,7 4-11,16 1 4,0 5-4,16-2-3,19-6-2,8-13 2,10-14-12,5-15 9,0-8-7,-8-16-3,0-26 18,-20-10-8,-11-9 6,-19-6-4,-12-1 3,-38 8 15,-22 10-6,-3 21-4,0 21-6,9 8-3,23 25-13,8 18-66,25 7-7,10 1-85</inkml:trace>
  <inkml:trace contextRef="#ctx0" brushRef="#br0" timeOffset="1035">1841 690 330,'-11'-52'57,"11"9"-44,0 9 37,30 14-8,2 14-27,-6 6 18,-11 49-1,-3 30-9,-9 20-1,-3 9-16,0-8-2,0-18-4,15-22-4,15-25 2,2-22-11,13-13-29,8-38-20,1-28 13,2-20 3,-16-10 10,-11 5 20,-20 8 52,-6 23 41,-3 31-38,0 25-11,-12 8-19,-13 56 24,2 21-7,12 19-17,11 1-5,2-19-3,28-21 1,18-26 1,2-25-8,6-10-47,2-19 21,-1-32-10,-5-16 4,-10-11 32,-17-7 6,-15 2 20,-10 13 52,0 26 4,0 28-39,-10 16-27,-3 22 9,-1 38 14,-5 21-17,15 10-15,4-3 1,0-16-7,30-14-19,4-17-29,15-16-42,5-19-86</inkml:trace>
  <inkml:trace contextRef="#ctx0" brushRef="#br0" timeOffset="1539">2977 818 372,'9'10'87,"23"22"-100,-13-20 27,6-4 33,7-4-5,-4-4-19,9 0 0,4-27-19,-11-12-5,-5-8 2,-18-3-10,-7 2-3,-16 9 10,-26 8 17,-3 12 14,-4 17 6,3 2-6,6 35 8,11 27-12,11 15-8,11 10-10,7-4-7,0-7-2,28-7-17,15-18-18,15-13-4,13-16-64,21-18-35,10-4-145</inkml:trace>
  <inkml:trace contextRef="#ctx0" brushRef="#br0" timeOffset="1965">3711 636 403,'-5'-29'26,"-1"12"-21,6 13 8,0 4 21,0 29 1,11 33-12,12 23-8,0 6 25,2-6-22,3-16-12,4-17 7,2-23-7,-1-15 4,4-14 0,-1-9 4,3-36-12,8-21-1,-4-15 0,6-6-1,-8 2 2,-7 10-2,-6 22-3,-16 20-17,-5 18-39,-7 15-43,0 0-51,0 19-38</inkml:trace>
  <inkml:trace contextRef="#ctx0" brushRef="#br0" timeOffset="2251">4091 613 476,'-3'-4'13,"3"4"-1,0 0 83,0 20-47,19 26-23,11 14 0,8 4-10,7-3-7,5-10-5,5-13 0,3-16-3,-5-11 3,-7-11-15,-2-7-15,-10-26 1,-8-8-30,-5-13-10,-6-10-20,6-5-48,-3-3-41</inkml:trace>
  <inkml:trace contextRef="#ctx0" brushRef="#br0" timeOffset="2484">4851 673 140,'13'2'67,"-6"-2"-50,-1-2 57,0-14-13,-4 3-11,-2 9 0,0 4-4,0 0-14,-4 10-8,-11 26 4,0 11-11,9 9-9,6-2-5,0-11-1,28-7-2,4-12 8,8-9 2,10-13-18,3-2 11,-2-23-11,-14-18 4,-12-11 6,-14-4 1,-11-4-5,-9-2-5,-35 6 6,-22 15 4,1 22-4,3 19-5,11 0-43,17 35-32,16 11-75,16 1-164</inkml:trace>
  <inkml:trace contextRef="#ctx0" brushRef="#br0" timeOffset="2902">5502 640 363,'0'-2'55,"0"2"-52,0 10 12,0 28 22,0 14-19,0 7-9,2-4-2,7-4 3,-7-12-5,8-14-3,-8-10 4,-2-13 14,0-2-16,0-17 0,-7-20 12,-2-15-3,2-10-6,5-4 1,2 2 27,0 14-11,0 17-8,13 16-14,17 15-1,12 2-7,6 4-34,9 19-58,1 2-62,9 2-30</inkml:trace>
  <inkml:trace contextRef="#ctx0" brushRef="#br0" timeOffset="3272">6139 388 357,'-19'-38'19,"2"15"-6,12 15 38,5 8-15,0 10 9,0 45-8,0 25-16,5 24 1,-3 3-14,-2-5-7,0-11-3,4-14-9,1-20-36,1-19-13,4-24-27,-7-14-63</inkml:trace>
  <inkml:trace contextRef="#ctx0" brushRef="#br0" timeOffset="3472">6422 290 369,'12'0'16,"-12"25"12,0 29 21,-19 16-35,-17 11-7,-9-5-4,4-9-1,5-17-1,-1-20 1,3-17 0,6-13-7,3 0 7,1-4 0,13-10 7,11 3-2,0 7 6,22 4 12,27 10-5,7 23-12,3 7 4,6 1-7,1-2 0,11-5 0,1-9 1,-2-13 3,-5-6 0,-9-6 3,-11 0 3,-8-2 7,-15-10-14,-7 3 14,-12 1 1,-9 4 0,0 2-2,0 2-8,0 0-12,0 0 1,0 0-6,0 0-20,0 0-46,0 0-61,0 0-171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2.6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1507 256,'0'-10'31,"30"-40"28,9-31 12,14 11-34,27-19-10,-8-25-7,4-14-6,16-23 11,12-11-7,-5 4-1,-1 3-8,-14 27-8,-27 31 0,-16 37-1,-20 24-3,-14 20-23,-5 14-22,-2 2 18,0 0-32,0 8-47,0 9-143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4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15 141 93,'-9'-11'210,"4"-14"-200,5-5 12,0 1 29,0 20 2,5-3-33,17 4-14,4 3 21,13-1-11,7 6-22,-2 0 15,-3 8 2,-11 32 0,-16 22-4,-14-2 2,0 25-5,-23 4-1,-9-9-1,-3 8 1,5-16 3,8-16 0,5-19-2,10-4-4,7-12-10,0-3 7,11 3 1,29-12-1,13 3 9,16-12-13,2 0-25,0-2-5,-1-14-26,-15-13-81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5.2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93 512,'-38'-12'4,"14"-19"-19,22 14 37,2 11 12,47 4-5,35-2-25,29 1-4,32-11-4,3 12-51,11 0-113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5.5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 82 474,'-13'4'5,"-30"13"-27,24-5 25,8 20 11,7 5-9,4 7-7,2-3-6,32-4 13,5-6-11,14-17 5,7-11-3,2-3 8,-4-13 7,-10-20-3,-16-6 1,-15-11 12,-17 2 9,0-4-1,-35 9-17,-16 10 1,-6 8-2,-1 11-10,6 11 0,10 3-39,7 0-21,14 3-20,10 5-38,11 13-26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5.8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0 109 251,'10'13'13,"-6"7"7,-2 8 27,3 11-13,-3 7-10,-2 1-2,2 3-7,3-3-10,-1-7-1,1-3-3,0-10-1,-3-10 0,0-9 4,-2-8 5,0 0-17,0-12 4,0-26-1,0-18 11,0-14-10,0-7 6,14 5-2,11 3 18,10 16 7,4 15-3,3 11-2,-8 13-12,-2 12 3,-11 2-3,-5 6-2,-16 25 1,0 8-6,-11 7-1,-22 2 3,-3-1-2,-1-5-3,-3-12 3,8-6-1,2-10 1,15-10 1,7 0-9,8-2-3,0 6 16,19 3 12,20 1-8,9 7-6,14-3 2,7 1-2,8-5-3,-2-8-5,-8-4-26,-7 0-45,-12-4-107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2:49.1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1568 214 99,'-7'-9'-4,"0"-3"2,-2 3 15,2-1 19,-5 2-12,6 0-9,1 1 2,1 1 0,-3-2-4,-5 0-1,1-1-6,-1 1-4,-2 0 4,1-3 2,-4 1 9,-1 0 4,-3-3-7,-4 3 1,0-4-8,-5 3 1,-5 2 0,5 1 1,-2 7 8,0-2 7,-7 3-18,1 0 8,-5 0 1,-1 0 3,-2 0 2,-2 0-3,4 4-1,-9-1-5,10 1-5,-10 6 0,4 2 1,-1 3-1,1 2-1,10-1 3,0 3-4,6-1 2,7 5 0,-8 2 0,2 0 0,0 4 2,2-2-4,-2 6 1,4-2-1,2 2 1,-4 2-1,0 0 1,2 3 2,7-3 0,2 0 2,4-2 0,-4-4 2,-1 2-4,3 4 1,6 1-3,-1 5 5,10-4-1,-1-1-3,3 1 1,0-2-1,0 7 1,0-1-1,3 4 1,11 1-1,-3 2-1,2-3 2,6-4 1,2 3 1,-3 1 6,3 1-5,0-2-1,7-1 8,4 1-3,0 1-3,5 1-2,2-5-2,-9-5-1,6 2 1,2-2 5,-1-5 2,4 0-3,1-8 0,-1 0 0,4-5-2,-3-1-1,-5-2-1,6-3 0,-1 0 1,-5 2 0,9 5-1,-7-2 3,0-3-3,0-4 0,1 1-1,-1-2 0,-3-1 0,-1-3 0,2 0-2,-2-1 1,1-4-1,-4 2 1,3 2 0,-5-4-1,-3 0-2,1 0 4,0 0-4,0-6 2,-3-7 1,0-3-1,5-2 1,-3-7-2,-4-2 2,3-1-1,-5 0 0,-1 1 1,1-4-1,0 6 0,-8-2 0,6 0 0,1 8 2,-8-1-2,0-1-2,-4-2 2,5 2 2,-5 1-4,5-5 4,-4 0-4,-1-2 4,5-2-2,-5 2 0,-3 1 0,2-6 0,-5-3-2,2 0 0,0-2 2,-2 1 0,0 1 0,-2 0-1,2 0 2,3 0-2,-5 1 1,2 4 0,-2-4 0,0 3 1,0-4-1,0-6-1,0 4 1,0-3 1,0 9-2,-5 4 0,-1 0 2,-4 2-1,-1 0 0,2-4 1,-1 2-2,1 1 1,0 1-1,-3 2 1,5 0 0,-2 1 0,3 1-1,-9-2 0,2 2 0,-6 1 2,-4-3-2,5 2-1,-10-4 4,1-2-2,-1 0 0,2 3-1,5 1 2,1 4-1,6 3 0,1-1 1,-2 0-1,9 7 0,-3-2-5,4 5-10,1 3-13,-6 0-7,-1 4-30,-4 0-29,-7 7-24,-6 17-174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6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12 89,'-6'-1'159,"-10"-3"-156,12 4 17,4 0 53,0 29 2,20 14-26,28 21-10,14 15-7,26-1-5,2-5-15,6-7-5,-4-6-3,-2-2-1,-7 7-1,-5-10-2,-11 3 0,-5-8 0,-11-2-3,-3-9-36,-2-14-17,-14-4-20,0-11-99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7.1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60 220,'0'-37'85,"0"27"-87,0 1 4,-2 5 24,2 4 35,0 10-28,0 26-3,0 13 10,0 9-1,0 13-17,0 2-2,-7-3-1,0-2-2,0-4-2,2-6-6,5-2-6,0-2 1,0-4-2,17-5-4,3-9-2,8-8 2,2-5-11,9-6-19,7-7-14,-2-10 1,8 0 4,-3-8-7,-3-11-66,-6-4 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17.4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 54 345,'-18'-6'77,"8"-2"-70,10 0 21,0 5 17,7-5-11,33 4-25,17-2 7,28-2-1,0 5-11,5 3-10,-2 0-50,-14 0-17,-10 0-139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25.1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 23 165,'0'-4'150,"0"-10"-153,0 11 2,-13 3 34,13 25 28,0 19-19,0 14 2,0 13-13,10 7 5,2 9-8,-4 8-18,0 3-6,-6 1-4,-2 9 0,0-1 0,-16 1 0,-8 6 0,4-4 0,4-11 0,0-6 2,4-10 8,5-12-6,7-16-3,0-3-4,28-16-1,21-12 12,20 1-10,23-15 6,25-6-8,21-4 11,16-6-6,12-14 2,-12-1-3,-11 5 2,-16 9-4,-20 5 2,-12 0-11,-23 2-61,-22-2-3,-15 2-62,-22-4-114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5T13:23:25.7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1 227 299,'-12'-14'38,"12"-19"-30,16-3 47,44 6 0,23 9-21,35-2-5,38 2-11,19 5-4,7 7-11,-15 9-2,-28 2 1,-24 25-3,-23 10-3,-25 1-1,-12-1 8,-18-6-3,-9-2 4,-1-6-8,-7 2 3,-1 6 2,-10 6 12,-4 19 8,-5 19-3,0 18-3,0 25-2,-3 10-1,-3 19-9,1 8 2,3-2 6,-2-7-9,4-27-6,0-15-5,2-33-34,7-22-47,3-16-102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3:42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23 190,'-7'2'74,"-2"3"-68,2-5 5,-2 0 32,7 0-7,2 0-23,0 0 5,2 0 2,18 0 5,8 0-9,12-3-3,3-1 0,8 2-4,3 0-7,8 2-1,-6 0-1,4 0 0,-5 0-6,-2 0-12,-12 0-19,-6-2-4,-12-2-13,-12 2-18,-5-4 18,-6 1-138</inkml:trace>
  <inkml:trace contextRef="#ctx0" brushRef="#br0" timeOffset="280">176 98 199,'-34'6'54,"12"-4"-43,3 0 22,14-2 20,5 2-6,0-2-24,0 0-14,0 0-4,18 0 5,14 6 1,19 1-3,0-3-4,7-4-1,-6 0-5,-1 0-1,-12 0-31,-1 0-33,-12 0-15,4 0-21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6.4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26 453 188,'0'-48'303,"-5"19"-421,-16 23-114</inkml:trace>
  <inkml:trace contextRef="#ctx0" brushRef="#br0" timeOffset="9463">11827 111 401,'-25'-52'92,"4"18"-153,1 9-8,6 25-121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2:10.0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4061 1757 227,'-17'6'7,"-6"1"8,7-6 16,0-1 5,9 0 0,7 0-7,0 0-8,0 0-3,0 0-4,0 0-5,0 0-2,4 0 1,20-1 4,10-2-4,12 2-2,0-2-2,9 3 4,-1 0-4,2 0-2,4 0 5,2 0-5,4 0 0,0 7-1,-1-3 2,-6-2-2,6-2 3,-8 0-2,14 0 2,-6 0-2,-3 0-1,5 2 1,-5 0-2,3-2 1,-3 0-1,9 2 1,5-2-1,6 0 1,8 0-1,8-6 1,-8-3-2,2 5 2,-6 0-2,-3 2 1,-2 2 0,-5 0 0,-6-2 0,7 2 1,2 0-1,-1-6 1,11-1-1,-3-3 0,-3-2 0,-3-1-1,-6 5 0,-5 2 1,-3 6 0,4 0-1,-8 0 0,7 0 2,2 0-2,3 2 2,8 0-1,2-2 0,1 0-1,-4 4 1,6 0-1,-2 5 1,-2-5-5,7 2 1,0 0 3,8-6 1,9 0-3,-2 0 4,1 0-2,0 0 2,-4 0-1,-1 0 0,0-6 0,-7 4 1,-2-2-1,-7 0-1,-4 4 2,-5 0-2,0 0 1,0 0 0,0 0 0,2 0 1,3 0-2,4 0 2,3 0-3,4 0 2,0 0 1,2 2-2,-2 0 2,2 0-2,3-2 2,5 0-1,1 0 0,0 0 0,1 0 1,-1 0-2,2 0 2,7-6-1,-1-5 1,6-1-2,3-2 2,2-1-1,2 2-1,-6 1 0,1-1 1,-3 5 0,-9 2-1,6-2 2,0 6-2,6-2 2,-1-3-1,-3 7 0,2-2 0,-8-2 0,1 4 0,-4 0 0,-3 0 0,2-4 0,-7-2 0,1-3 0,-5 1 1,-4 0 0,-4 2-2,-3-2 2,-8 1-1,-13-1 0,3 0 0,-8-5 0,5 3-1,3 0 1,-12-3-2,-2 3-6,-1 0 7,-13-5 2,4 1-2,-2 1 2,-4-3-1,0 5 0,4-1 1,-11 1 1,4-1 1,2-5 2,-4-4 2,2-1-6,5-1 1,-7-2-1,-5 5 0,-4 1 1,-7 2 0,2-3 1,-7-7-3,6 0 2,-2-14-1,6-1 0,-4-1-1,0-7 0,-9 4-1,-6-1-1,0 1 5,-12-1-6,-18-7 15,-17 4-12,-9-8 9,-6 6-7,-5-6-1,-13 6 0,-8-7-1,-4 3 1,-9 6-4,-5 0 1,-4 11-6,-6 3 2,1 5 7,-2 13-2,-5-1-12,2 2 6,-4 3 6,-1 2 1,-8 4-3,-7 1 3,-8 3-4,3-2 5,-4 6-6,-1 0 8,5 0-40,2 17 30,6-7 9,3 5-4,16-3-22,10-4 26,10 2-4,0-3-2,8-1 0,-2-4-11,5 0 14,2 0 1,7 4-2,-10 5-23,-2 1 14,7 3 13,5-3-2,-2-2 3,11-2-3,7 5 0,4 2 1,15-1-1,-2 11 2,9 2-2,-1-3 0,1 10 1,-9-5-1,4 8 1,-3-2 2,-4 2 5,4-2 5,3-3 2,9-7-5,6 3-4,3 1-4,0 3-1,3 11-1,3 3 1,1-7 1,10 0-1,0-3 0,4 3 1,2 2 7,0 7 0,0 8-8,17 2 1,-4 2-1,1-2-1,-2-6 1,-4-7 1,2-5 6,-1-3 0,-2-4 5,5-2 2,-3-2-8,0-6 5,3-5-4,-1-3 1,-2-1 4,-1-10-5,-6 3 1,-2-7-2,0 0 0,0 1-2,2-1-4,-2 0 0,0 0-1,0 0-2,0 3-4,0-1-8,0-2-2,0 0-10,0 0-12,0 0-33,-2 0-51,-4 2-93</inkml:trace>
  <inkml:trace contextRef="#ctx0" brushRef="#br0" timeOffset="3262">17305 1577 288,'-7'4'32,"0"2"-44,7 1 5,0-7 19,0 0 6,14 0 12,23 0-16,16 0-1,16 2-2,12-2-8,6 2-2,12-2-1,0 2 0,7 0-1,-1-2 3,4 0 10,-6 0 6,-2 0-5,-3-2 13,-9-11 3,-4-3-19,-11 1 2,-12-2-8,-14 12-6,-18 5-2,-14 0-10,-11 0-55,-5 0-7,-2 18-31</inkml:trace>
  <inkml:trace contextRef="#ctx0" brushRef="#br0" timeOffset="4405">0 2811 280,'4'0'28,"7"0"-41,8 0 24,-8 0 13,4 0 3,15 4-9,2-2-5,9-2 0,8 0-2,3 0 0,8 0-5,0-2-4,12 0-1,5 0-2,-5 2 1,8 0 4,-8 0-3,8 0 1,14 0 5,4 0-3,7 0 2,-4 0-4,1 0 3,-8 0-4,-1-6 1,-8 4-1,-3 2 0,-1 0-1,4 0 1,-2 0-2,-5 0 3,3 0-2,-10 0 4,-1 0-3,1 0-2,-5 0 2,-4 2-1,9 4 0,-7-2 0,2 2 0,1 3 1,1-5-1,1 2 0,-1-2-1,1 0 1,2 5 0,7-5 1,10 2-2,6-2 1,3-4-1,9 0 1,6 0 1,6 0-1,4-6 1,2 0-1,0-3 0,-2 1 1,-4 2-2,-10 0 2,0 0 0,-6 3 0,-1-1 5,-3 0-4,-1 4-2,0-2 1,-12 0-1,-2 0 2,-4 0-1,-6 0 1,-1 2 9,3 0 3,-8 0 0,3 0-6,1 0-4,-9 0-2,-2 0-1,-9 0-1,-15 0 2,-1 0-1,-8 0 0,-1 2-1,-2 6 1,-3-4 2,-2 3-1,-8-3-1,-2-4 0,-3 0 0,-6 0 2,0 0-1,0 0-7,0 0-31,0 0-53,0 0-25,-10 0-117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3:44.6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0 543 257,'9'-44'60,"14"1"-52,3-3-1,6 4 18,13-3-3,-3 8-12,2 10-3,7 17-3,1 10 1,1 0 1,-2 30-4,-8 16-2,-5 16-1,-14 13 2,0 6-2,-15 5 7,-4-1-6,-3-8-7,-2-15-5,0-16 4,0-21-3,0-17 18,0-8-39,-12-21-26,3-39 25,9-29 11,0-17 22,19 1 23,13 6 32,0 14-11,5 16-5,-14 24-11,-7 20-7,-10 18 1,-2 7-13,0 0 12,-2 32 8,3 24-8,-3 24-8,5 3-8,5 2-3,3-8-1,6-13-1,5-8-3,6-11-24,9-9-30,8-12-14,11-11-41,6-13-144</inkml:trace>
  <inkml:trace contextRef="#ctx0" brushRef="#br0" timeOffset="472">1393 491 339,'0'0'136,"0"6"-142,0-6 7,0 0 18,27 0 5,17 0-15,16 0-7,2 0-4,2 0-17,-15 0-30,-13 6-20,-10 7-44,-20 5 1</inkml:trace>
  <inkml:trace contextRef="#ctx0" brushRef="#br0" timeOffset="610">1602 696 132,'-62'33'148,"4"-6"-47,21-9-17,19-9-21,16-9-15,2 0-30,0 0-18,9 0 5,37 0-5,23 0 0,19-6-47,-6-7-13,-1 5-21,-5 8-25,-12 0-59</inkml:trace>
  <inkml:trace contextRef="#ctx0" brushRef="#br0" timeOffset="871">2300 37 436,'11'-19'54,"-9"11"-85,-2 8 30,0 8 51,0 28-17,-2 20-19,-7 12-8,3-4-1,6-6-4,0-8-1,0-17-15,6-10 0,16-9 0,6-11-7,6-3-3,4 0 13,-8 0 3,-6 0-1,-3 0 7,-2 18 11,-8 13 13,-2 8 1,-7 5 3,-2-3-5,0-1-2,0-3 0,0-8-3,-11-2-7,-4-8-3,-4-7-4,0-6-13,-1-6-25,-10 0-40,-2-6-51,0-29-87</inkml:trace>
  <inkml:trace contextRef="#ctx0" brushRef="#br0" timeOffset="1209">2242 79 265,'18'-21'174,"-4"5"-169,8 7 29,6 5 30,12-4-38,12 4-18,-3 1-6,15 3-8,-4 0-73,2 11-159</inkml:trace>
  <inkml:trace contextRef="#ctx0" brushRef="#br0" timeOffset="1620">3252 50 348,'-30'-27'44,"3"6"2,-1 21-11,-6 0-11,-3 11-6,-10 26 0,6 27-1,11 17-6,12 14-1,18 11-7,0-11-6,39-12-2,5-15-7,11-21-2,-2-18 8,-5-18-4,-9-11 4,-11-6 9,-7-23 2,-19-4 8,-2-3 9,-21 10-3,-25 11-14,-14 15-3,-4 0-5,2 25-15,20 16-64,15 3-87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03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15 249,'0'0'177,"0"0"-154,0 0 12,0 0 27,0 0-13,0 0-17,0 0-8,0 0-3,0-4-6,0-3-7,0 5-7,0 0-2,0 2-8,0 0-15,0 0-31,0 0-36,-6 0-29,-1 13-36</inkml:trace>
  <inkml:trace contextRef="#ctx0" brushRef="#br0" timeOffset="265">53 562 290,'5'45'29,"16"-1"23,-15 3 13,3 7-33,-9 8-16,0 4-12,-2-2-3,-14 3-1,-2-13-34,-3-13-67,5-14-217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3.1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15 570 153,'6'-50'56,"33"7"-88,8 7 46,0 16 37,4 10-8,-6 10-4,9 0-14,-3 18-11,-8 18-4,-1 11 5,-16 15-4,-11 11-6,-10 11 0,-5 5 2,0 0-5,-20-4-1,-1-10 0,-2-19 0,9-23 0,7-18-2,4-15-12,3 0-27,0-29 4,3-25 9,26-17 3,9-10 3,-1-3 15,1 3 8,-1-2 16,-7 6 13,-2 13 10,-14 21 22,-9 14-6,-5 18-19,0 11-28,-28 0 1,-7 29 13,1 17-2,4 12-4,5 4-7,16-2 0,9 0-3,0 2-2,11-1-2,23 1-4,11-11-4,7-13-5,8-12-11,6-15-24,4-11-16,-6 0-47,-11-17-73</inkml:trace>
  <inkml:trace contextRef="#ctx0" brushRef="#br0" timeOffset="488">284 839 444,'-47'0'14,"20"0"-4,9 0 42,18 0-26,0 0-13,24 0-4,36-4-2,26 0-6,16-7-4,3-1-44,-4-5-45,-11-3-70</inkml:trace>
  <inkml:trace contextRef="#ctx0" brushRef="#br0" timeOffset="721">21 75 298,'-21'-19'25,"21"1"4,15-1 35,47 11-28,15 2-7,19 2-11,7 4-10,2 0-5,-5 0-2,-10 1-3,-15 12-17,-4-1-26,-15 1-11,-17-11-14,-14-2-91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4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43 29,'-10'0'384,"-10"0"-375,8-2-2,10-13 10,7 7 2,34 2-11,21 2-7,13 2-1,2-3 0,0 5-8,-13 0-33,-21 2-20,-7 23-18,-23 5 1,-11 9-62</inkml:trace>
  <inkml:trace contextRef="#ctx0" brushRef="#br0" timeOffset="176">111 368 152,'-49'12'76,"17"-4"-10,10-5 7,14-1 6,8-2-26,0 0-35,0 0-2,28 0-10,14 0-3,24-6-3,12-7-4,3 5-65,-4 8-108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4.9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10 579 347,'0'0'-19,"2"-33"-18,14-39 59,-10 3-9,2-3-8,-4-4 1,1 5 2,-1 5 7,1 16 21,-3 13 3,-2 14-14,0 19-22,0 4 23,0 16 10,5 32-22,-5 22-5,0 19-8,-5 13-4,-15 12-25,3 2-37,2-6-11,5-11-11,10-18-51</inkml:trace>
  <inkml:trace contextRef="#ctx0" brushRef="#br0" timeOffset="295">460 85 468,'0'-7'-14,"-7"7"8,-10 0 16,9 15 16,4 16-21,4 14 5,0 7-8,29 4-2,14 0 0,-2-9-3,7-3 5,-4-3-4,-5 1 1,-10-5 1,-12-2 1,-15-2 4,-2 1 0,-16-3 11,-19-4-2,-4-6 9,3-11 0,-2-10-5,8 0-13,6-13-1,3-13-1,14-10-17,7-12-3,7-9 7,32-9 2,7-7 2,0-1 9,-2 5 1,-19 5-4,-13 8 10,-12 10 8,-7 7-11,-31 8 6,2 11-5,-8 7-8,2 13 3,1 0-20,9 14-47,11 24-93,21 7-200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5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58 367 169,'0'-55'203,"0"21"-187,0 13-11,0 21 24,-7 14 17,-10 48-18,2 34-12,1 22-11,14 1-6,0-9-4,25-21 2,22-26 4,0-26-6,15-27-1,8-10-15,1-47-24,-4-24 12,-12-15 9,-18-14 3,-14 2 21,-16 14 11,-7 20 29,0 22 12,-9 28-26,-5 14-23,-2 27 0,3 39 8,3 23-8,10 8-3,0-6-1,36-12-3,13-23 1,11-25-8,2-23 2,-4-8-13,6-33-4,-15-25 15,-8-14 12,-18-9 1,-19 8 9,-4 12 45,0 15 9,0 19-36,-8 19-25,2 8 0,-1 37-1,1 25-3,6 14-1,0 3 1,11-7-1,24-17-14,9-20-4,7-23-11,3-12-7,6-29-6,-7-31 25,-9-19 20,-19-2-2,-15 1 10,-10 12 44,0 12 17,-5 20-12,-7 18-39,5 12-18,5 6 17,2 43 0,0 25-12,0 17-6,2-2-3,19-10-9,7-11-44,7-19-47,3-20-136</inkml:trace>
  <inkml:trace contextRef="#ctx0" brushRef="#br0" timeOffset="976">1835 25 386,'-16'-6'18,"-25"-15"-18,-2 23 4,17 50 43,3 26 5,10 28-30,11 16-8,2 11-6,23-5-6,16-10-4,14-23-5,3-26-4,8-30-8,-2-26-8,-4-13 18,-9-36-13,-10-24 2,-16-18 11,-12-11 11,-9-9 0,-2-1 6,0 14 38,-15 19 5,-6 27-8,-3 22-23,3 17-14,1 25 2,1 37-2,4 25-3,13 12-5,2-1-1,20-5-2,26-23-23,14-16-20,2-19-21,9-22-67,0-13-178</inkml:trace>
  <inkml:trace contextRef="#ctx0" brushRef="#br0" timeOffset="1336">2548 381 373,'0'-19'62,"-13"13"-40,-24 6 44,-3 0-20,-1 21-29,5 16-9,6 11 0,15 4-3,15 3-8,0 1-3,24-2 0,15-6 3,12 0 0,2-11 2,-3-6-6,-6-2 6,-14-4 2,-5-5-2,-16-5 9,-9-9 17,0-4-3,-34-2-10,-13 0 7,-12 0-7,11-6-5,16-6-7,8 3-17,13 3-40,8 4-77,3 0-99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7.6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0 484,'-9'0'9,"4"31"-22,-10 17 33,5 36 26,7 26-5,-1 21-13,4 18-9,0 10-12,7 17-7,5 6-18,-5 1-48,-7-3-84,0-15-224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17.9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524 392 272,'-60'-50'109,"3"16"-77,-13 18 1,13 16 16,-5 16-21,-3 18-13,0 9-4,20 9-9,17 4-4,16 0-9,12-9-11,28-7-16,21-19 12,19-20-17,-1-1 5,0-18 5,-14-5 33,-5 15-3,-13 8 2,-12 31 26,-7 35-14,-9 34-2,0 18-1,4 14 1,8 7 8,-3-2 1,7-5-4,-2-8-3,-10-12 12,-2-17-2,-6-16 5,-3-15 3,0-20 11,-10-26 8,-5-3 0,-9-15-24,-8-23 2,-12-35-23,-4-39-3,16-23-6,13-17 1,8-6-21,11 13-23,0 13-7,21 23-13,16 17-38,8 15-28,17 12-138</inkml:trace>
  <inkml:trace contextRef="#ctx0" brushRef="#br0" timeOffset="451">1055 437 297,'0'-19'97,"0"15"-91,-34 4 20,-9 33 51,-6 31-37,-2 24-22,14 11-7,12 11-7,20-13-6,5-12 0,9-25-3,24-21-9,2-18 15,2-21 3,-3-4-1,-4-38 2,2-16 4,5-12 7,-10 8 15,-6 14-9,-9 21-17,-8 23-7,0 4 11,11 36-11,10 19-37,19 16-45,24-7-62,20-23-111</inkml:trace>
  <inkml:trace contextRef="#ctx0" brushRef="#br0" timeOffset="968">1610 66 377,'-5'-2'36,"1"-4"-31,-9 10 51,13 65-1,0 19-22,0 20-17,2 8-7,16 2-8,3-10-1,-2-11-4,5-18-27,-1-23-32,1-21-39,1-21-49</inkml:trace>
  <inkml:trace contextRef="#ctx0" brushRef="#br0" timeOffset="1172">1864 0 349,'2'-8'53,"2"8"-51,-4 25 25,0 24 43,0 28-35,0 12-12,0 6-8,7 7-1,16-3-11,1-3-4,1-3-10,2-15-23,3-13-31,5-16-37,-3-20-61</inkml:trace>
  <inkml:trace contextRef="#ctx0" brushRef="#br0" timeOffset="1367">2301 416 387,'0'-19'31,"-16"18"1,-7 1 27,0 5-14,4 39-25,5 14 1,8 10-9,6 5-7,0 0-4,20-11-1,22-13 1,11-12-4,4-20-3,6-17-1,-9-2-4,-5-37-4,-12-13 13,-19-10 2,-11-13 0,-7 5 3,-9 2 4,-21 14 12,-2 14 2,-10 16-16,1 24-1,2 0-6,-1 37-4,8 19-28,12 8-33,10 0-36,10-6-1,0-8-76</inkml:trace>
  <inkml:trace contextRef="#ctx0" brushRef="#br0" timeOffset="1706">2769 481 275,'26'-40'122,"-2"11"-111,-12 13 10,-10 9 16,0 7 15,-2 25-30,0 23-6,0 16-5,0 6-6,0-5-6,0-8-1,7-13-6,14-19 5,3-15-10,12-10-10,-6-16-11,4-28 13,-12-12 11,-3-10 1,-5 0 11,-9 6 26,-1 14 32,-4 19-26,0 17-26,0 10 3,0 2 25,0 33-20,9 13-10,3 8-1,6-3-4,12-9 0,-2-9-3,6-18-27,8-17-42,2 0-130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20.8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79 411,'0'1'100,"6"-1"-74,5 0 29,-3-12 6,-8-14-38,0 9-21,0 9-5,0-1-42,0 3-44,0 4-87</inkml:trace>
  <inkml:trace contextRef="#ctx0" brushRef="#br0" timeOffset="168">169 507 353,'17'46'28,"-6"-3"34,-9-2 5,2 9-33,-4 4-25,0 6-7,-13 2-14,-17 4-65,-8-1-124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23.5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412 357 284,'2'-7'34,"3"7"-29,-5 0 20,0 19 20,0 24-2,-2 13-10,-1 17-3,3 8-9,0 4-7,0 1-7,0-1-5,9-14-1,-2-11 0,1-19-2,-6-16 1,0-13 2,-2-9 3,0-3-10,-2-3-16,-26-30 10,-12-20-8,-3-20-1,-3-18-16,-2-19 13,-8-10 7,-1-4 15,6 8 28,12 21 0,18 18 1,12 28 13,9 15-8,0 11-15,9 7-8,33 1-4,24 3 1,24 2-2,16 3-2,13 3-3,7 2-2,-10 0-3,-16-2-20,-22-2-16,-23-1-61,-18 3-30,-14 4-63</inkml:trace>
  <inkml:trace contextRef="#ctx0" brushRef="#br0" timeOffset="518">723 496 280,'-3'5'98,"3"-5"-85,0 0 26,22 0 10,21 0-23,17 0-18,8 0-8,1 0-9,-7 0 1,-8 8-38,-18 7-27,-10 0-48,-16 1-35</inkml:trace>
  <inkml:trace contextRef="#ctx0" brushRef="#br0" timeOffset="675">821 712 203,'-30'11'98,"13"-9"-55,9-2 20,8 0-3,0 0-26,17 0-14,36-6-15,18-6-3,12-3-4,9 7-25,-17 3-73,-6 5-105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3:40.5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5677 21 326,'-3'0'16,"-10"0"-23,1 0 9,5 0 3,7 0 16,0 0 0,0 0-6,0 0-4,0 0 2,23 0-2,12-2-1,6 2-1,16 0-6,3 0 0,11 0 0,6 0 1,4 0 0,11 0 2,7 0-3,8-2 8,8-5-4,1 6-6,3-3 1,3 4 1,-2 0-1,2-3 1,2 3-3,-2 0 0,-6 0-1,-3 0 1,-3 0-3,5 0 4,-2 0-2,5 0 2,-4 4-1,-1 0-1,0 1 4,-5 1-5,-2-2 2,-1 2-1,-5-3-4,-1-3 6,-12 0-1,5 1 0,-8 2 0,-5-3 1,-4 0 0,-6 0-1,-12 0-1,-7 0 2,-8 0-2,-5 0 2,-9 0-2,-7 0 3,-6 0 0,-8 0 8,0 1-7,0-1 3,-5 0 1,1 5-1,-1-5 0,-2 0 3,2 6-2,-2-4 3,2-2 0,1 0 2,-3 0-3,0 0-2,0 0-3,0 0 2,0 0 0,0 0-2,0 0-4,0 0 3,0 0-2,0 0-1,0 0 1,0 0 1,0 0 0,0 0 1,0 0 2,0 0 0,0 0-1,0 0-2,0 0 0,0 0-2,0 0 1,0 0-1,0 0-1,0 0 4,0 0-5,0 0 2,0 0-1,0 0 2,0 0-2,0 0 2,0 0 1,0 0-4,0 0 5,0 0-3,0 0 1,0 0-1,0 0 2,0 0-2,0 0 0,0 0 1,0 0-1,0 0 0,0 0 0,0 0-1,0 0-1,0 0 2,0 0 0,0 0 0,0 0 0,0 0 0,0 0 0,0 0 0,0 0 1,0 0-1,0 0 1,0 0-1,0 0 0,0 0-1,0 0 1,0 0 0,0 0 0,0 0-1,0 0-5,0 0-14,0 0 1,0 0-1,0 0 1,0 0 2,0 0-2,0 0-30,0 0-48,0 0-44</inkml:trace>
  <inkml:trace contextRef="#ctx0" brushRef="#br0" timeOffset="3821">0 1156 207,'0'0'47,"0"0"-39,5 0-3,5 0 3,-6 0 21,7 0 4,2 0-7,8 0-4,5 0-2,4 0-7,4 0 4,1 4-11,5 2-1,9 1 1,7 1-2,8 0-1,-4-4 0,2 4-1,7-4 2,-4 1 6,6-3-7,3-2 0,-2 0-1,1 2 0,1 0 8,2 4-8,2 0 0,7-2 1,4 1-1,-3-4-1,4-1 1,-1 0-1,1 0 2,2 3-1,-2-3-1,2 4 0,-2 2-2,-3 0 2,3-1-1,-2-1 2,2-3-2,-5 2 0,-1-3 1,0 0-1,-6 0 0,4 0 0,-1 0 1,-2 0-2,1 0 2,1 0 0,-3 0-1,-2 0 0,0 0 1,-7 0-1,2 0 0,12 0 0,-5 0 0,5 0 1,3 0-2,1 0 1,3-7 1,6 1-1,-8 2-1,0 0 2,-1 4-3,-2-2 4,-2 2-3,-5 0 0,5 0 2,-3 0-1,-1 0 0,1 0 0,-1 0 1,6 0-2,-9 0 1,4 0 1,1 0-2,-3-4 2,-2-1-2,4 1 1,-3 0 1,-6 2-1,8 0-1,0 0 1,-2 0 1,2-2-2,-4 2 1,0-2 0,4-1 0,4 1 0,3-2 0,0 2 1,7 2-2,4 2 0,-7-2 2,2 2-1,0 0-1,0-2 2,-2-3-1,4-3-1,-7 4 2,3 0-1,0 0-2,4 2 2,-2-2-1,3 0 0,-1 0-2,-4 1 3,0 3-1,-1-2 2,8 2 0,-1-2-1,3 2 2,5-2-4,-5 0 4,3-2-2,-3 4 0,-7 0 0,0 0 0,-3 0 1,1 0-1,2 0-1,-2 2 1,4 0-2,-2 0 4,-4-2-5,-3 0 4,-2 0 1,0 0-4,-2 0 2,-6 0 0,-1-4 2,2 0-2,-2-2 0,4-1 0,-2 1 0,-3 4 0,-6-2 0,-3 4 0,-6 0-2,-5 0 1,-2 0 1,-10 0 1,-4 0-2,-5 2 2,-2 0-2,-9 2 2,-6-2 1,2-2-2,-8 2 1,5-2 0,-3 0-1,-4 0 1,1 0-1,-2 2 1,-1-2 1,2 3 2,-1-3 7,0 0 2,-2 0-3,-4 0 0,0 0 5,0 2 0,0-2-7,0 0-3,0 0 0,0 0 2,0 0 0,0 0 0,0 0-3,0 0-3,0 0-1,0 0 0,0 0-2,0 0-19,0 0-17,0 0-32,0 0-64</inkml:trace>
  <inkml:trace contextRef="#ctx0" brushRef="#br0" timeOffset="6285">14286 1166 165,'-10'0'40,"-3"-4"-25,4-6 16,1 1 20,6 5-13,2 4-10,0-4-2,0 4-9,0 0-9,0-2-6,0 2-1,0 0 4,2 0-3,23 0 3,12 0 1,3 4 1,3 4 6,13-1-4,1 3 5,10-4-7,-1 0-5,-3 1 1,4-3 0,-10 0-1,10-2 0,-7-2 0,7 2 2,-5-2-4,-5 2 0,1 0 2,-3-2-3,-5 2 3,1-2-3,-5 0 1,7 2 1,3 0-1,8 2 0,-2 1 0,2-3-1,-4 2 1,-2 4 0,-3 0 0,-1 3 1,10-1-1,-6-6 0,6 8-1,-4-5 2,4 1 0,0-2-1,1-6 0,3 0 1,2 0-1,6 0-1,0 0 3,-3 0-4,6-1 2,-6-4 1,1 1-1,4-2 0,3 0 1,-1-5-1,1 1 0,0-2 0,-1-3 0,7 9-2,-3 0 1,8 3-1,-3-1 2,1 4-4,-2 0 7,-15 0-2,1 0-1,-3 0 0,-4 0 1,9-6-1,0 0 1,7-3-1,2 5 1,-3 0 2,-5 0 3,2-2 4,-13-2-3,-6 1-1,-8-3 1,-3 4 3,-8-4-3,-3 1 3,-9 3-2,-6-2-4,-7 4 0,-7 1-3,-4 2 5,-5 1 11,0 0-3,0 0-6,2 0-2,-2 0-4,0 0 1,0 0-4,0 0-4,0 0-20,0 0-23,0 0-1,0-3-22,0-1-62,-16 4-36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24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72 297,'9'-8'50,"21"-10"-22,13-1 41,-6 0-20,-8 11-34,-3 8-1,-12 19 2,-14 22-4,0 17-1,-19 6-7,-15-2-2,6-2-4,17-10-4,11-11-5,0-3-2,23-10-1,25-5-6,8-2 6,4 0-8,-5 6-5,-14 4 5,-20 3 26,-21 8 3,-2-1 7,-38-2 19,-1-3 0,-17-20 2,-2-7-7,-2-7-6,5-9-8,3-16-3,20-4-13,6 7-8,6-2-33,10 10-22,12 6-60,0 4-18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25.2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40 572 408,'0'-48'37,"0"8"-34,-9 12 12,-2 7 21,9 13-18,-3 8-17,2 0 5,1 29-1,0 24 3,2 16-6,0 3-1,7-6-1,20-12-2,8-10-5,7-17 7,3-17-17,0-10-11,8-10-17,-10-30 20,-6-5 17,-14-5 7,-14 0 7,-9 7 35,0 10 4,0 14-20,0 13-28,-2 6 8,2 17-3,0 22 1,0 15-3,0 0-1,21-7-9,4-8-11,12-11-4,2-14-20,5-14-7,6-6 5,-8-30 23,-5-11 26,-20-3 7,-7-4 16,-10 5 30,0 7 25,0 13-21,0 13-28,0 10-26,0 6 0,0 10 2,0 27-3,0 13-4,0 0 1,20-5-3,4-4-5,10-14-7,10-14-2,2-13 0,5-2 2,-2-33 6,-15-13 11,-14-4-1,-8 2 11,-12 3 22,0 14 16,0 10-2,0 15-30,0 5-13,0 3-3,0 13 15,2 24-12,3 15-5,11 2-1,4 0-5,17-4-29,-9-11-43,4-12-49,0-19-152</inkml:trace>
  <inkml:trace contextRef="#ctx0" brushRef="#br0" timeOffset="966">1523 75 445,'-21'-35'12,"-9"6"-9,3 18 14,6 11 5,21 0-12,-2 29 12,0 27-5,2 25-3,0 5 3,0 6-7,22-7-5,13-9-7,6-7-4,13-20-2,-2-13 10,8-18-24,-7-18-6,2 0-2,-11-37-3,-9-13 26,-10-6 4,-22-3 4,-3 0 18,-21 8 30,-14 11 9,10 17-32,-1 15-19,5 8 0,1 19 13,2 29-15,11 16-1,7 0-7,9-2-9,37-6-28,12-13-21,17-14-35,11-18-98</inkml:trace>
  <inkml:trace contextRef="#ctx0" brushRef="#br0" timeOffset="1319">2276 340 364,'0'-29'93,"0"6"-35,-21 7 11,-9 7-35,-2 9-13,0 0-9,-1 13 1,10 20-9,10 4-4,13 8 0,0-1-10,34-3 2,13 1-2,13-9 6,-13-2-2,-2-2 3,-23-10 3,-14-5 3,-8-2 9,-4-5 0,-32-1-5,-8-2-4,-2-2-6,3 0-20,10-2-60,12 0-126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27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33 416,'22'-6'36,"-18"-21"-45,-4 27 16,-7 19 48,-9 43-14,5 31-16,1 17-5,10 14-5,0 5-10,5 1-5,8 2-4,1-7-32,2-9-15,3-17-38,-1-21-32,8-19-76</inkml:trace>
  <inkml:trace contextRef="#ctx0" brushRef="#br0" timeOffset="232">438 400 400,'-35'-46'11,"-7"15"-2,-13 13 28,9 18-3,-9 0-8,4 22-5,8 18-16,13 9-9,18 5 0,12-4-2,3-9-8,33-14 10,13-10-21,3-13-9,4-4 5,-15 0 18,-4-11 10,-9 11 1,-8 0 10,-6 32 15,-7 17-16,-2 13-2,-1 9-5,3 8 2,7 2 9,7 3 3,-1 1 0,3 0-4,-6 0 3,-6-6 6,-4-9-4,-5-6 4,-2-14-4,0-19 1,0-13 22,0-13 13,0-5-25,-9-13-24,-14-32-3,-5-30-2,-2-30-11,8-20-6,12-5 6,8 10-15,2 27-31,0 25-17,0 24-7,2 15-24,12 10-12,16 9-29</inkml:trace>
  <inkml:trace contextRef="#ctx0" brushRef="#br0" timeOffset="698">881 557 328,'0'-4'64,"-18"-8"-57,-11 8 48,-10 4 6,-1 1-33,-3 28-12,0 17 0,17 4-2,7 8-12,17-5-6,2-7 1,4-12-10,19-14 3,10-12-7,3-8 3,1 0-6,-3-15 9,-6-9 10,-7 3 4,-12 11-4,-5 10 8,0 0 0,0 14 2,3 22-8,-1 5-7,9 3-29,3 1-37,3-8-34,6-10-110</inkml:trace>
  <inkml:trace contextRef="#ctx0" brushRef="#br0" timeOffset="1029">1131 373 264,'0'-50'71,"-17"17"-56,1 12 34,16 21-18,0 0-6,0 21 21,-5 20-14,3 22-14,2 9-8,0 9-6,0 3-1,0 0-3,10-6-2,-4-8-24,1-7-26,0-16-16,-3-18-19,6-12-31,1-17-94</inkml:trace>
  <inkml:trace contextRef="#ctx0" brushRef="#br0" timeOffset="1274">1429 244 342,'0'0'13,"0"0"-11,-22 7 48,-1 34 5,-1 17-27,9 12-1,5 9-1,5 6-12,5 2-10,0 0-3,0-6-5,0-11-17,19-10-19,7-14-26,6-15-8,4-17-16,1-14-100</inkml:trace>
  <inkml:trace contextRef="#ctx0" brushRef="#br0" timeOffset="1463">1651 698 297,'0'-31'57,"-7"10"1,-10 11-15,4 10-30,-1 0 9,-7 19 1,10 20-18,2 7 0,6 7-8,3 1-4,0-9-2,21-7-2,6-11-3,8-12 12,-3-15-6,3 0-7,-5-24 9,-8-13 8,-5-8 10,-15-3 5,-2 0 9,-16 11 3,-14 10-9,-3 6-16,6 15-16,2 6-31,2 0-23,0 17-32,4 8-56</inkml:trace>
  <inkml:trace contextRef="#ctx0" brushRef="#br0" timeOffset="1784">1883 659 297,'0'0'42,"0"0"-32,0 4 54,-7 25-25,-9 6-28,4 8-7,6-1-4,6-9-7,0-4 4,6-8 1,13-13 6,6-8-19,3-2-16,-3-25 15,2-8 0,-1-3-5,-10 1 10,-4 6 29,-4 10 3,-2 13-5,-6 8 35,0 0-1,0 12-17,0 16-9,0 5-8,0 2-6,0-2-8,9-2-4,12-4-6,11-8 11,7-11-38,12-8-16,3 0-37,8-6-16,-2-11-46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34.9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9 688 257,'0'6'13,"-2"15"-11,2-19 41,-3-2 20,1 0-19,0 0-25,2 0-7,0-9-10,0-26-3,0-20-1,2-12-7,7-12-2,3-1-1,-3 1 8,-2-4 4,-5 13 0,2 8 2,2 12 2,-2 25 6,1 9-2,-5 9 2,0 7 3,0 0 1,0 7-2,0 42 9,0 20-13,0 16 5,0 12 0,2 2-5,3-1-7,-3-5-1,4-15-2,4-13-10,-3-18-54,4-18-72,3-15-190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35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10 421,'-11'0'66,"2"0"-31,3-2 22,6 2-26,0 0-20,13 0-5,34 0-2,21 0-5,12-2-35,3-4-53,-2 6-62,-3 0-184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35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424 143 327,'0'-41'34,"0"3"8,0 7 24,-10 9-19,8 11-26,-2 9-19,4 2 10,0 2-6,-3 35 2,-1 23 1,-7 21 2,-4 8-4,-6 2-1,-6 1-3,-2-10 0,-9-7-2,6-15-2,-2-12-1,1-17-10,3-19 5,3-12 0,-8 0-7,5-23 4,7-18 13,12-3-2,11-5 4,0 9 3,13 3-2,20 14 2,6 9 3,5 14-4,9 0 0,5 8 3,1 19-1,-1 2-4,0-2-4,-4-2-1,-1-2-4,-2-3-31,-7-7-34,0-5-71,-5-1-113</inkml:trace>
  <inkml:trace contextRef="#ctx0" brushRef="#br0" timeOffset="510">949 472 352,'-5'0'101,"3"-1"-78,-6-2 35,8 3-24,0 0-16,0 0-6,24 0-5,6 0-2,9 0-5,2 4 0,13 0-11,-7-1-39,0-2-34,-13 4-32,-18-5-62</inkml:trace>
  <inkml:trace contextRef="#ctx0" brushRef="#br0" timeOffset="699">944 646 227,'-34'9'148,"15"-7"-131,10 0 22,7-2 33,2 0-19,2 0-25,26 0-15,11 0-8,16 0-1,5 0-5,4 0-36,-8 0-94,4 0-124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36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161 258 250,'-12'-16'20,"0"3"2,-8 3 36,14 10-33,-4 0-13,-6 0-3,-5 6 7,2 27 17,-3 15-13,5 10 5,11 6-11,6 2-4,0 0 4,19-9-8,15-6 0,7-13 0,6-14-1,0-15 2,9-9-4,1-17-3,3-28 0,-10-20-2,-5-13-1,-13-3 1,-23-6 2,-9 10 4,-18 5 2,-29 12 6,0 24-1,-7 18-4,1 16-6,2 2-2,6 27-8,8 18-27,9 11-34,18 8-45,10-4-51</inkml:trace>
  <inkml:trace contextRef="#ctx0" brushRef="#br0" timeOffset="481">884 703 594,'2'4'20,"-2"-4"-5,0 0 24,0 0-32,-5-8-10,-4-6-21,-3 1-37,6 3-70,3 0-141</inkml:trace>
  <inkml:trace contextRef="#ctx0" brushRef="#br0" timeOffset="870">1455 153 320,'0'-38'27,"-17"9"1,-28-6 57,8 12-38,-10 5-20,-1 11-19,0 7-8,-3 11 8,-4 30-7,16 15 1,9 10-3,16 0-5,14-3-1,0-9-6,28-13-5,15-18 12,11-21-6,1-2-20,-1-36 4,-9-15 9,-2-3 17,-18 0 5,-16 15 12,-9 8 20,0 19 1,-6 9-29,-8 3-5,0 38 2,3 17 6,6 24-3,5 6-2,0-2-2,0-10-1,3-7-3,10-13-6,-1-9-34,-3-13-70,2-14-102</inkml:trace>
  <inkml:trace contextRef="#ctx0" brushRef="#br0" timeOffset="1296">1898 140 376,'-2'-23'32,"-9"13"-8,-6 4 24,6 6-29,-8 0-16,-1 24 6,-5 16 11,6 14-10,12 10-1,7 0-3,0 4-1,11-4 4,25-14-4,1-8 3,6-13 3,6-15-5,-2-14-2,6 0-1,-10-33-1,-7-14-1,-13-9 1,-14-11 0,-9 5 2,-6 2-3,-34 6 1,-1 15-4,-3 10-4,-9 25-10,9 4-24,-8 46-39,5 20-89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41.6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0 171 212,'2'-11'172,"7"-3"-136,0-3 9,-9 2 30,0-7-21,0 5-21,0-1-16,0 1-12,0 5-3,0-3-5,0 7-28,0 3-38,0 5-69,3 0-87</inkml:trace>
  <inkml:trace contextRef="#ctx0" brushRef="#br0" timeOffset="189">172 640 335,'19'42'12,"2"-11"-2,-8-11 38,-8 8 17,11 11-31,-16 4-22,0 9-12,0 8-6,-21 4-52,3 3-44,-3-1-85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42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496 107 449,'0'-50'17,"0"15"-15,0 13-4,-2 22 35,2 0-14,-3 1-8,-11 28 1,-2 11 2,-9 22-5,-7 13-2,-3-1-5,-4 4-1,-3-11 3,8-13 1,0-9-2,-2-20-3,4-10-2,0-15-6,-2 0-1,4-19-1,2-20-4,10-15 6,10 6 2,8 7 12,13 10-4,25 14 5,13 11 7,7 6-5,4 0 0,-4 15-6,2 10 2,-3-1-6,5 3-2,0-6-8,7-4-47,-11-9-56,-3-2-94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42.4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19 429,'0'-14'80,"4"11"-88,5 1 31,17 2 17,15 0-28,12 2-9,2 5-3,8-2-11,-4 2-29,-5-1-40,-9 2-36,-17-4-105</inkml:trace>
  <inkml:trace contextRef="#ctx0" brushRef="#br0" timeOffset="164">69 228 387,'-36'18'54,"15"-5"-59,9-11 50,12-2-8,0 4-13,18 0-16,33 1-12,16-3 7,8-2-67,11 0-118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4:18.5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 7 3,'-14'-1'30,"-4"-2"63,0 3-78,-1 0 27,8 0-26,-4 0-3,7 0-2,-1 0-6,-3 0-5,7 0 1,-2 0 1,7 0 5,0 0 2,0 0 8,0 0 7,0 0-4,0 0-16,0 0-1,0 0-3,0 0 7,18 0 10,18 3-12,5 1-1,14-3-2,-5-1 0,12 0-1,-2 0-1,0-1 0,-5-3 0,-1 0-1,-20 1-2,-2 3-6,-13 0-14,-10 0-37,-7 0 17,-2 4-57</inkml:trace>
  <inkml:trace contextRef="#ctx0" brushRef="#br0" timeOffset="397">107 124 234,'-7'4'43,"5"-4"-37,-1 0 12,3 0 6,0 0-7,0 0 0,12 0-5,18 0 0,9 0-6,7-3 1,7 2-7,-2 1 4,1 0-4,-3 0-1,2 0-11,-15 0-12,1-4-49,-7-5-52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43.3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228 158 370,'-19'-13'15,"-15"3"-15,-13 8 6,-13 2 20,33 22 7,0 14-15,13 7-5,14 7-2,0 1-10,23-1-5,13-8-4,15-13 4,7-13 3,2-16 10,-2-2 1,-2-33-7,-14-13 7,-18-10 13,-24-4 2,-4 0-3,-37 2 1,-16 6 0,7 9-10,-6 12-13,20 22 0,8 11-30,-4 8-19,11 38-35,12 14-70,9 2-162</inkml:trace>
  <inkml:trace contextRef="#ctx0" brushRef="#br0" timeOffset="340">787 435 513,'9'0'51,"-9"4"-41,0-2 27,0 13-10,0-1-27,0-14-48,0 0-67,2 0-119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43.8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13 339 384,'0'-48'37,"0"-3"-19,-2-3 52,-8 15-11,10 8-19,0 10-15,0 10-14,0 11-6,0 0-5,0 0 6,0 23 7,10 17-8,4 20-4,-6 4-1,2 8 0,-1-3-22,5-7-23,4-9-21,3-9-37,5-11-18,-4-21-120</inkml:trace>
  <inkml:trace contextRef="#ctx0" brushRef="#br0" timeOffset="233">429 229 274,'0'-8'107,"10"-15"-85,-10 19-12,0 4 27,0 0-6,-7 19-9,2 22-9,5 7-7,0 4-4,19-5-4,11-10 0,6-10-6,9-12 8,0-13 5,0-2 8,-4-23-5,-7-16 3,-8-13-1,-11-10 5,-15-6-1,0-5 3,-30 13-2,-11 9-1,-2 17-14,-8 20-18,-7 14-13,-8 6-26,-1 32-96,0 9-208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6:05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0 201 331,'49'-56'169,"6"10"-130,1 9 31,1 6-24,2 13-33,-6 7-13,-13 9-39,4 2-146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5:44.0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137 364 215,'13'98'3,"6"-3"6,-8 7 17,-11-5-3,0-14-9,0-15-7,0-20-2,0-17-8,2-15-6,1-12 13,-1-4-38,-2-16-81</inkml:trace>
  <inkml:trace contextRef="#ctx0" brushRef="#br0" timeOffset="172">0 39 248,'15'-25'115,"-2"19"-95,4 4 19,13 2 20,15 0-18,8 0-12,10 4-9,10 3-13,1-7-6,7 0-5,-12 0-32,-9-4-47,-10-5-27,-11 5-52</inkml:trace>
  <inkml:trace contextRef="#ctx0" brushRef="#br0" timeOffset="360">240 453 276,'-48'36'87,"15"-13"-49,15-13 19,12-8 15,6-2-36,0 0-26,34 0 4,26-6-6,13-13-7,8-6-1,0 3-3,-10 5-42,-9 11-31,-13 6-22,-17 8-51</inkml:trace>
  <inkml:trace contextRef="#ctx0" brushRef="#br0" timeOffset="584">201 980 399,'-19'6'105,"13"18"-91,-3-21 23,9-2-17,6 2-1,24-3-5,16 4-6,14-2-7,14 4-4,4-1-24,-4-1-65,-1-4-63,-3 0-169</inkml:trace>
  <inkml:trace contextRef="#ctx0" brushRef="#br0" timeOffset="929">1179 685 399,'-2'-1'86,"0"-10"-60,-9 7 13,11 2-13,0-2-19,22-3-5,24-1-2,4-2-2,13 2-19,-10 3-44,-5 5-56,-9 0-53</inkml:trace>
  <inkml:trace contextRef="#ctx0" brushRef="#br0" timeOffset="1094">1308 868 446,'-11'12'58,"8"-8"-19,3-4 9,0 0-12,26 0-25,19 0-10,18-10-2,3-5-10,8 3-41,-3 6-84,-6-3-146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6:04.5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0 835 6,'3'-65'149,"-1"-13"-165,-2-11 26,0-4 50,4-1 8,1 8-11,1 15-6,0 21 1,3 19-2,-9 17-19,2 7-19,2 7-11,11 0 18,0 15 3,6 29 2,3 20-6,-6 19-5,-2 14-1,-3 6-10,0 1-3,-9-1-3,3-5-32,-3-11-64,3-15-60</inkml:trace>
  <inkml:trace contextRef="#ctx0" brushRef="#br0" timeOffset="293">562 953 541,'2'0'20,"-2"0"-28,0 0 11,0 6-30,0 2-131,7-6-180</inkml:trace>
  <inkml:trace contextRef="#ctx0" brushRef="#br0" timeOffset="479">1002 10 481,'-26'-14'-2,"-1"14"-3,-10 23 23,9 37 12,7 21-14,-1 14-9,19 17 10,3 2-5,7-4-7,23-13 0,7-19-5,14-20 0,-8-18-5,15-26 2,-7-14 3,-10-14-4,-5-38 5,-21-10 1,-15-3 1,-8 12 8,-40 16-10,-14 20-2,0 17 2,11 0-4,24 27-45,11 10-48,16-2-44,0-10-125</inkml:trace>
  <inkml:trace contextRef="#ctx0" brushRef="#br0" timeOffset="796">1439 139 469,'0'-11'60,"0"11"-60,0 0 35,0 24 17,0 15-32,16 11-8,12 7 6,9 4-10,6-4-1,10 1 2,2-8-6,5-2-3,-9-5 0,-10-6 0,-6-5 0,-19-10 0,-7-1 0,-9-4 0,0 1 1,-34 3-1,-26-1 0,-4-3-4,-15-6-15,-4-10-16,12-1-31,2-16-63,14-31-67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6:06.0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0 752 402,'8'-7'62,"3"7"-61,4 0 8,15 33 20,6 17-8,9 10-10,2 3-5,9-1-4,2-6-2,-3-7-2,-8-14-4,-8-8-38,-16-12-38,-10-11-45</inkml:trace>
  <inkml:trace contextRef="#ctx0" brushRef="#br0" timeOffset="171">410 808 410,'-14'-27'118,"3"15"-88,-6 12 13,-5 0-8,-13 26-17,-11 30-11,-10 19-11,9 9-33,-2 0-90,12-8-234</inkml:trace>
  <inkml:trace contextRef="#ctx0" brushRef="#br0" timeOffset="1251">1307 118 290,'6'-19'34,"24"-10"-14,13 0 41,6 3-20,26 13-24,-24 13-4,-12 25 3,-16 29-1,-16 12 0,-7 11-1,0-4-5,-17-10 0,-3-11-6,6-19-3,3-14-2,9-13-16,2-6 7,6 0 6,33-22-11,14-3 9,9 6 1,-4 13 4,-5 6 8,-16 26 2,-12 14-2,-18 12 15,-7-1 9,0 3-2,-23-4 0,-7-11-3,-5-9-10,-1-18-10,-7-10-12,3-2-3,-1-14-25,11-16-31,9-1-18,12 7-23,7 9-74</inkml:trace>
  <inkml:trace contextRef="#ctx0" brushRef="#br0" timeOffset="1800">840 1087 337,'35'0'23,"85"0"-18,13-10 31,52-5 3,31-3-15,20-7 0,2 0 0,1 2-20,-21 7-2,-26 5-2,-31 11-2,-41 0-15,-35 0-25,-29 2-23,-26 9-36,-22-3-62</inkml:trace>
  <inkml:trace contextRef="#ctx0" brushRef="#br0" timeOffset="2571">1285 1636 380,'-5'0'13,"5"-2"-10,0 8 11,16 54 39,10 48-17,-3-15-21,1 4 1,4-1 4,0-5-5,4-10-8,-4-11-3,-3-17-4,-6-15 0,-1-13-4,-12-15 2,0-8 9,-6-2 8,0-33-20,0-29-9,-14-31-10,-8-19-1,5-13 13,2-2 5,9-2 9,6 13-1,0 16 5,2 20 5,8 20 1,-1 18-5,0 12-3,9 9 0,12 8 5,9 5-4,14 4-1,18 4-1,17 0 3,25 0 7,20 0-1,10 0-4,18 0-4,-5 0-3,-17 0-3,-8 6-23,-27 2-29,-31-4-105</inkml:trace>
  <inkml:trace contextRef="#ctx0" brushRef="#br0" timeOffset="3838">2150 1775 508,'-16'0'33,"4"0"-36,-1 2 7,6 27 20,7 29-11,5-6-9,22-3-2,14-8 1,8-3-3,3-9 2,-1-6 0,-2-3 0,-14-1-2,-8-2 0,-9-1 4,-11 1 8,-7 1 14,-14 1-8,-20 0-5,-5 1-9,-3-5-6,-6-5-11,-3-8-21,0-2-37,8-12-97,4-30-62</inkml:trace>
  <inkml:trace contextRef="#ctx0" brushRef="#br0" timeOffset="4094">2132 1704 327,'32'-20'57,"3"7"-1,6-2 18,12 10-42,11 0-25,1 1-7,3 2-24,2 0-73,1 0-145</inkml:trace>
  <inkml:trace contextRef="#ctx0" brushRef="#br0" timeOffset="4251">3004 1706 401,'0'3'82,"0"9"-78,0-6 48,-2 6 7,-12 19-36,-9 19-10,4 17 0,6 11-7,11 1-6,2 0-2,13-9-3,25-8-4,5-10-10,2-15 5,0-18-2,-2-17 7,-3-2 6,-6-31-2,-12-19 5,-9-6 7,-13 0 24,-28 13-8,-28 14-1,-17 14-11,-3 15-4,3 0-7,13 25-9,18 8-65,22 2-113</inkml:trace>
  <inkml:trace contextRef="#ctx0" brushRef="#br0" timeOffset="4873">3810 880 436,'20'0'9,"48"8"15,-11-8 14,19 0-35,-5 0-25,-16-6-69,-11 4-35,-21 2-39</inkml:trace>
  <inkml:trace contextRef="#ctx0" brushRef="#br0" timeOffset="4997">3883 1151 341,'-41'17'56,"20"-13"2,10-4 23,11 0-53,0 0 4,30 0-13,25 0-17,12 0-1,2-4-3,2-15-41,-14 5-87,-12 6-123</inkml:trace>
  <inkml:trace contextRef="#ctx0" brushRef="#br0" timeOffset="12929">3713 567 283,'-46'-30'51,"0"-4"-1,21-3 28,8 4-25,13 2-26,4 4-17,0 4 0,23-2 1,20 8 0,17 9-3,17 8-4,8 0 0,2 21 0,-4 8-2,-7 0-1,-16-4-2,-2-7 1,-19-5 1,-7-7-2,-7-6-11,-9-4-21,-6-35-19,-4-23-13,-6-17-41,0-4-34,-4 9-4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6:14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159 250 207,'0'-8'157,"-11"-13"-144,-12 5-3,-9 11 20,2 5-3,9 17-12,1 21 0,3 9 1,13 17-1,4 13-11,0 5 0,28 7-2,6-5-1,12-10-2,0-16-4,5-14 6,9-22 6,0-22 4,4-12-4,-6-44-3,-7-23-3,-19-18 2,-17-11-1,-15-4 3,-27 3-4,-29 13 4,-13 26-1,3 27-3,2 34-15,4 13-27,9 53-16,10 25-30,17 20-106</inkml:trace>
  <inkml:trace contextRef="#ctx0" brushRef="#br0" timeOffset="1216">859 861 569,'0'2'75,"0"10"-66,-7-9 52,7-3-12,0 4-34,0-2-12,0-2-2,0 0-1,0 0 0,0 0-6,0 0-14,0 0-37,0 2-36,0-2-66,0 2-138</inkml:trace>
  <inkml:trace contextRef="#ctx0" brushRef="#br0" timeOffset="2912">1494 0 325,'-17'0'32,"-32"0"-20,8 10 44,6 37 2,-2 32-26,12 0-19,13 10-2,12 13 0,0 1-4,15-2-5,15-9 0,8-16-6,6-16 1,4-16-6,1-19-3,1-21-10,-6-4 8,2-36-9,-9-17 5,-19-12 17,-18 6 12,-6 3 23,-50 14-16,-10 15 6,-13 17-4,8 10-8,11 8-12,14 21-8,7 10-34,18 7-45,16-3-47,5-1-81</inkml:trace>
  <inkml:trace contextRef="#ctx0" brushRef="#br0" timeOffset="3324">2254 18 353,'-24'-8'63,"-18"8"-60,0 17 46,-11 22 23,14 19-44,12 17-17,10 10-1,17 4-5,0-1-7,30-5-2,17-13-9,12-17-12,10-25 0,0-23 3,7-5 11,-11-29 3,-14-21 8,-24-4 12,-22 7 23,-5 7 2,-32 19-18,-34 21-2,-11 0-7,-2 40-10,4 15-18,24 5-68,23 1-147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32.1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87 120,'-4'2'191,"-1"2"-170,5-4-15,0 0 32,21-12-4,39-5-21,4 5-5,19-3 4,2 2 2,0 4 5,1-2-5,-3 9-7,-10 0-5,-6 2-1,-10 0-2,-18 0-13,-13 0-17,-10 0-18,-14 0-41,-2 0 2,0 0 17</inkml:trace>
  <inkml:trace contextRef="#ctx0" brushRef="#br0" timeOffset="258">216 170 68,'-47'10'143,"10"-2"-131,12-4 39,4-1 15,16-2-15,3-1-21,2 0-3,0 0 1,34 3-1,19-3-8,21 0-6,13 0 3,10 0-6,-1 0-7,-4-4-2,-4-5-1,-16-1 0,-24 5-21,-12 4-35,-13 1-15,-10 0-13,-4 0-41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5:32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41 164 306,'0'-4'35,"0"-2"-31,0 4 0,0 2 32,-2 6-4,-4 41-9,6 11 10,-5 11-1,5 5-13,0 5-8,0 8-7,0-6-2,0-3 0,0-5-2,0-5-1,0-12 1,0-14-7,0-15-27,0-13-14,0-10-1,0-4-20,0-10-103</inkml:trace>
  <inkml:trace contextRef="#ctx0" brushRef="#br0" timeOffset="259">0 108 315,'9'-21'48,"-4"3"-33,-3-1 39,17 7 1,6-3-16,14 7-9,14-1-2,1 9-17,8 0-9,6 0-2,1 0-3,3 0-40,-10 0-46,-14 0-32,-16 11-55</inkml:trace>
  <inkml:trace contextRef="#ctx0" brushRef="#br0" timeOffset="480">113 456 345,'0'2'34,"14"14"-30,18-16 32,19 0-2,18-4-20,14-12-16,-12 3-38,0 3-38,-13 6-87</inkml:trace>
  <inkml:trace contextRef="#ctx0" brushRef="#br0" timeOffset="669">134 909 377,'0'4'24,"0"20"-13,9-19 43,24 0 3,23 5-26,4-6-20,17 0-11,-4 1-21,-6-5-49,4 0-63,-4 0-101</inkml:trace>
  <inkml:trace contextRef="#ctx0" brushRef="#br0" timeOffset="1117">1259 665 466,'-22'0'29,"14"0"-27,8 0 29,8 0 25,35 0-32,21 0-18,13-2-5,1-6-3,-6 6-14,-16 0-29,-12 2-37,-14 0-55,-18 6-27</inkml:trace>
  <inkml:trace contextRef="#ctx0" brushRef="#br0" timeOffset="1269">1393 866 256,'-51'17'107,"19"-5"-61,11-8 29,19-4-30,2 0-18,10 2-8,37 1-11,20-2-7,23 3-5,4-4-43,0 4-115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5:34.1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10 718 378,'0'-64'86,"2"12"-84,39 21 5,8 17 15,1 14 11,3 2-15,3 35-11,-3 9-5,1-3-2,-7 1-12,-13-9-14,-13-13-36,-12-5-13,-9-6 34,0-1 4,-30 15 36,-4 12 13,-7 23 17,-1 15 5,3 11-6,0 8 9,5 1-2,6-12-10,9-17-9,15-16-11,4-19 6,2-6-3,37-9-6,16-4 4,16-1-5,14-2 0,-6-1-1,-12 4 0,-14 3 0,-17-5-7,-3 2-26,-17-4-31,-9-5 4,-7-3-79</inkml:trace>
  <inkml:trace contextRef="#ctx0" brushRef="#br0" timeOffset="392">21 1120 328,'-15'19'149,"9"-9"-157,6-2 28,10 1 39,40 3-18,16 5-24,32-3-12,24-12-4,11-2-23,3 0-68,-9 0-173</inkml:trace>
  <inkml:trace contextRef="#ctx0" brushRef="#br0" timeOffset="824">1313 1118 198,'0'-8'173,"2"-25"-176,-2 33 3,0 20 25,-14 32 7,-2 19-10,-5 9-11,0 1-1,6-2-1,-4-13-6,3-17 0,2-13-3,3-13 5,-6-19-9,-1-4-12,-5-29 5,2-19 16,10-6 1,4 3 22,7 11 1,0 17-18,2 13-5,24 10 10,8 4 10,10 31-16,9 9-3,11 3-2,7 1-4,6-10-4,-2-10-11,-5-17-46,-10-11-91,-6-9-87</inkml:trace>
  <inkml:trace contextRef="#ctx0" brushRef="#br0" timeOffset="1454">1193 1718 335,'-5'3'142,"-11"1"-133,12 2 8,4-6 41,17 0-17,34 0-20,26 0-14,9 0-7,2 0-6,0 0-24,-16 0-43,-4 0-64,-18 4-141</inkml:trace>
  <inkml:trace contextRef="#ctx0" brushRef="#br0" timeOffset="1673">1283 1979 108,'-21'0'361,"7"0"-334,14-12-21,0 12 46,33-2-19,3-6-15,5 8-11,-2 4-5,-1 12 2,-14 11 1,-5 2-3,-10 2 0,-9 7 2,0 1 2,-16-2 1,-5 2 6,10-6 1,1-16-2,4 2 1,6-13-1,0-2 1,0 7-8,32-9-10,21 4-10,20-6-16,13 0-13,6-11-50,-2-24-106</inkml:trace>
  <inkml:trace contextRef="#ctx0" brushRef="#br0" timeOffset="4531">2274 1232 379,'-9'0'47,"3"0"-46,-2 0 2,8 12 26,12 9 12,29 10-27,13 7-8,-6 5-5,4 2 0,-1-1-3,-10-1-16,2-7-36,-11-3 13,-5-11-17,-9-9-68,-8-9-96</inkml:trace>
  <inkml:trace contextRef="#ctx0" brushRef="#br0" timeOffset="4735">2583 1246 63,'0'-8'318,"-7"8"-280,-9 0 0,-5 8 19,-6 21-22,-6 11-22,-10 13-7,-3 14-5,-5 5-11,3-4-53,11-12-83,14-14-204</inkml:trace>
  <inkml:trace contextRef="#ctx0" brushRef="#br0" timeOffset="5088">4001 453 312,'-37'-41'82,"12"28"-89,2 9-8,23 4 36,0 21 17,0 29-5,0 20-13,4 15-4,10 8-6,0-6-7,-4-6-2,-2-17-1,-1-12-3,-2-11-7,-3-22-11,-2-11 8,0-8-24,-18-8 1,-21-27 14,-10-29 10,-6-17 7,-9-20 3,-3-17 6,-5-13 11,8 11 35,18 10 3,21 23-25,20 33 12,5 13-7,9 14-11,30 11-5,17-1-2,27 6-8,20 7-5,14-4 0,17 4-2,8-4 0,8-7-7,-7 11-44,-16 2-51,-25 2-64</inkml:trace>
  <inkml:trace contextRef="#ctx0" brushRef="#br0" timeOffset="5597">3438 1570 492,'-8'5'33,"8"12"-38,4-17 33,49 0 19,26-2-11,36-17-17,30 1-13,2-1-4,-4 5-5,-2 7-6,-24 5-38,-9 2-40,-11 0-95</inkml:trace>
  <inkml:trace contextRef="#ctx0" brushRef="#br0" timeOffset="5980">3554 1913 420,'0'-8'78,"0"-19"-86,0 17-28,0 10 41,0 8 29,5 37-7,13 30-12,14 14-5,-6 12 0,-1-3-8,1-11-1,-6-5-2,3-13 0,-6-15 0,-6-21-8,-2-18-4,-7-14 9,1-1 12,-3-30-29,0-31 10,-5-28 4,-15-18-6,-10-14 5,4 10 23,5 14 16,12 24 1,9 25 0,0 19-11,0 13-5,9 12-1,24 4-5,13 0-3,27 8-2,10 4-1,21-8-3,4-4-4,3 0-24,3-10-60,-7-13-69,-17-1-96</inkml:trace>
  <inkml:trace contextRef="#ctx0" brushRef="#br0" timeOffset="6444">4287 2309 323,'0'-30'116,"0"-4"-115,0-2 6,9 1 45,9 10-14,0 11-27,3 10-1,2 4 9,0 14-6,-6 31-3,-2 11-5,-10 13-5,5-1 0,1-10 1,-2-6-5,5-23-6,1-11-21,4-15 19,5-3 1,-1-32-24,-1-15 2,-3-21 6,-6-3 18,-5 9 32,-4 4 16,-1 33 9,-3 10-8,0 14-22,0 1-11,0 0 15,4 31 0,9 12-1,6 15-9,4 0-2,10-2-4,3-8-5,5-9-1,8-14-2,2-19-16,1-6-12,10-21-17,-4-24-9,-9-5-14,-8 6-41,-18 10-89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23:55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471 599 179,'-25'8'31,"-5"19"-36,-9 6 8,-4-2 26,3 9 15,14 9-10,4-12-10,6 1 5,4-1-5,8 2-17,4 1 1,0 1-3,13 3-1,11-3-3,3 3 0,3 1-1,11 5 2,-2 2-2,5 3 1,0 4 1,2 3 4,2 2 2,-8 2 8,5 2-9,2-3 2,3-1-2,10-2-4,10-4-2,5-6 0,8-3 1,11-3-2,3-1 1,2-1-1,3-3 1,5 0-2,6 1 1,9 0 0,-2-5 0,-2-2 0,1-6 0,5-4 0,1-7-1,1-5-4,-2-9 3,5-4 0,-9 0 3,-5-2-1,-9-13 0,-7 1 0,-2-1-8,-5-5 7,0-3-5,-2-4 3,-1-6 3,-6 2 11,-7-6-10,-2 0 0,-7-3-1,-5-6 0,-5-3 0,-3-7 6,-9-2-2,-4-4 0,-11 2 0,-11-3-1,-8 1-1,-11-6 2,0-4-2,-4-5-4,-22-8 2,2-6-1,-14 0 1,4-4 3,-3 6 2,-4 4 2,-3 0-1,-8 8-10,-2 4-2,-8 3-1,-8 2-6,2-2 9,-3-1 1,-8 9 6,-1-4-3,-10 4-2,-12 8-1,-10 2-7,-10 11 7,-12 8-8,-11 8-9,-14 6 20,-1 7-17,-9 5 16,6 3 7,-6 2-8,6 2 12,-2 0-11,8 13 9,-2 13-7,3 14-9,8 4 14,1 3-6,9 0 2,10 14-4,2 1 6,12 8-1,10 7-1,16-7-2,20-2-1,17-3 1,18-5-1,16-8-15,10-5-31,7-5-39,0-3-184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45:42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0 923 264,'0'9'35,"0"5"-33,0-3 3,18-7 14,2-4 1,34 0-5,-3-3-6,8-5-1,1 0-5,11-1 0,8 4 0,9-4-4,21 1 0,16 2 1,7-1 1,15 1-2,21 0 1,9 0 0,16 2-1,3 1 3,-3 3-2,6 0 0,-9 0 1,10 0 0,1 3-1,10 3 0,18-4-2,13-2 1,19 0-7,13 0 0,-2 0 5,2 0-1,-5 0-8,5 0 9,14-2 2,13-4 2,19-7-1,10-3-1,-3-5 1,-1-2 0,-10-4 0,3 2 2,17-1 0,10-3-1,6 1 3,-6 2-1,-10-1-1,-7 4 2,7 2-4,11 5 1,6 3-1,-4 9 3,-11 0-3,-15 4 2,-3 0-1,9 0 0,12 0 0,11 0 2,-2 0 1,-14-4 1,-9 0-3,-3 0 0,12-1 2,14 1-3,3 0 0,-1 0-2,-12 2 2,-4-4-1,5-1 0,13 2 0,12-4 0,3-2 0,-8 1-1,-9-2-1,-3-3-1,13 1 2,12-1 1,3 1 0,1 1 1,-12-3-1,2-1 0,9-5-1,17-1 2,2-9-1,-3 2 0,-8-6 1,-8 1 2,12 4-1,7 0-4,-7 2-4,-20 2-26,-33 5-66,-35 1-12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51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1290 139,'-7'0'7,"-23"-12"6,11-20 9,17-13 21,2-3 4,49-16-26,8 17-1,12 5-4,4 5-10,13 10-7,-3 25 2,-8 2-2,-5 35 6,-22 21 2,-11 18 1,-21 20 0,-16 9-6,0 9 4,-30 4 3,-6-13 0,3-18-5,10-23-2,7-22-2,4-26 0,8-14-1,0 0-13,4-41-4,0-29-20,20-24 10,17-20 4,4-10 21,12 10 7,-5 5 15,-4 24 2,-16 25 13,-17 24-7,-11 28 6,0 8-3,-2 23-11,-26 33 13,-8 14-3,-9 15-8,16 2-9,6-6 1,13-3 0,10-13-12,0-5-1,26-4-7,15-13-2,14-12-6,10-12-26,7-17-26,-4-2-27,1-15-59</inkml:trace>
  <inkml:trace contextRef="#ctx0" brushRef="#br0" timeOffset="534">486 1429 344,'-39'-17'27,"13"3"-7,8 5 27,15 9 10,3 0-35,0 0-13,33 0 13,29-2-4,19 0-9,8 0 0,8-2-6,-5 0-2,-9-2-2,-10 4-11,-24 2-29,-17 0-49,-11 0-31,-16 2-65</inkml:trace>
  <inkml:trace contextRef="#ctx0" brushRef="#br0" timeOffset="932">145 340 335,'-16'2'56,"7"6"-35,0-8 10,9 0 7,0 0-14,28 0 12,28 0-25,18 0-1,10 0-3,0 0-4,-3 0-3,-7 4 0,-10 11-1,-18-7-9,-9 2-39,-14-2-26,-7 3-29,-4 3-88</inkml:trace>
  <inkml:trace contextRef="#ctx0" brushRef="#br0" timeOffset="1637">1819 1226 205,'-17'0'56,"-3"0"-6,6 2 17,9-2 5,3 0-20,2 0-26,0 0-2,17 0-2,28 0-8,17 0-10,15-8-4,-2 8-1,-6 0-6,-2 0-35,-9 8-56,-4 6-64</inkml:trace>
  <inkml:trace contextRef="#ctx0" brushRef="#br0" timeOffset="2186">3013 503 361,'32'-41'18,"8"16"-26,-3 21 18,-1 4 17,15 29 6,-8 22-14,-8 12-14,-1 1-3,-1 0-4,-4-4 0,-1-14-14,-14-18-9,-7-13-1,-7-15 17,0 0-34,-13-12 41,-23 5 20,4 7-7,-5 3 3,-1 48 17,-7 26-11,-2 28-6,6 16-4,5-7 15,16-11-7,6-26-10,7-25-2,5-23 6,2-17 7,0-8-23,0-4 11,13 0-1,25 0-2,14-12-3,6 1 2,6 3-6,-4 8 3,2 0-1,0 0-25,1 4-51,-17 2-18,-3-1-51</inkml:trace>
  <inkml:trace contextRef="#ctx0" brushRef="#br0" timeOffset="2605">2882 1174 405,'-23'-10'97,"7"1"-82,8 5-2,8 0 16,8 4 7,38 0-14,37 0-18,34 0-3,16 0-3,17 4-24,21 0-115,8 1-142</inkml:trace>
  <inkml:trace contextRef="#ctx0" brushRef="#br0" timeOffset="2972">4243 1033 408,'-15'-52'32,"-3"19"-33,-5 21 27,2 12-7,3 25-14,-9 33 8,-8 25 0,-5 28-5,-3 11-3,4-4 0,2-16 3,9-25-8,12-34 0,10-18 3,-1-19-1,-1-6 1,-3-17-3,-3-24 4,5-13 2,9-2 2,0 3 3,4 13 1,15 9-12,9 19 0,6 12 0,15 0 4,15 37-1,5 13-2,12 8-1,1 2 0,6-8-6,-3-9-30,-2-12-47,-12-14-40,-11-11-101</inkml:trace>
  <inkml:trace contextRef="#ctx0" brushRef="#br0" timeOffset="3362">3697 1892 452,'-7'7'47,"-5"22"-61,24-29 16,57 0 8,32 0-3,21-4-6,14-7-1,-7 5-29,-16 2-66,-31 4-63</inkml:trace>
  <inkml:trace contextRef="#ctx0" brushRef="#br0" timeOffset="3542">4166 2069 383,'21'0'13,"16"0"-7,5-5 21,20 5 3,-4 0-9,-15 17-17,-15 12 11,-22 10-9,-6 7 7,-15 5-3,-30 4 7,-14-6-1,5-3 9,2-7 4,12-10-8,18-6-11,12-9-11,10-5 9,0 7 6,38-5-8,21-1-24,24-4-23,19-6-29,5-10-55,9-21-169</inkml:trace>
  <inkml:trace contextRef="#ctx0" brushRef="#br0" timeOffset="3985">5264 1183 435,'0'-5'76,"0"1"-99,0 4 26,17 0 3,12 14 0,13 15-2,8 13-4,4 1 0,-4 9-3,-2 0-49,-4-6-30,-11-13-47,-3-4-112</inkml:trace>
  <inkml:trace contextRef="#ctx0" brushRef="#br0" timeOffset="4180">5695 1246 476,'-23'0'23,"-3"0"-21,-22 17 21,-4 21-9,-6 13-13,-2 3-7,2 4-50,15-6-98</inkml:trace>
  <inkml:trace contextRef="#ctx0" brushRef="#br0" timeOffset="4509">6968 358 435,'0'-18'10,"0"1"-44,0 17 48,0 15 15,0 38-7,0 24 2,0 14-12,5 6-8,8-4-4,1-14-1,2-21-3,-9-23 1,0-16-8,-4-11 7,-3-8-21,0 0-7,-17-31 18,-20-28 13,-9-12 1,-11-14 2,-15-12-2,-11-9 6,-7-8 24,8 13 35,22 22-18,28 25-21,28 29-7,4 13-8,11 6-6,51 1 1,30-1-2,41-2-4,24 2 0,20 0 0,10-11-11,-11-3-53,-12-4-66,-26 8-65</inkml:trace>
  <inkml:trace contextRef="#ctx0" brushRef="#br0" timeOffset="4997">6289 1342 456,'0'0'65,"18"-2"-66,38-17 5,45 7 18,32-3 3,14 1 1,5 1-9,5 5-14,-10 6-4,-13 2-29,-24 0-57,-18 14-84</inkml:trace>
  <inkml:trace contextRef="#ctx0" brushRef="#br0" timeOffset="5319">6537 1745 302,'5'-6'105,"11"-19"-72,-9 21-7,-7 4 0,0 0-11,0 11 18,0 37-3,4 24-6,10 21-13,0 2-7,7-4-2,0-12-1,1-15-3,4-16-6,1-11 0,-3-21-2,-6-9 18,-6-7-1,-6-11-15,-1-30-11,-5-21 9,0-17 1,0-16-5,-18-15 0,-8-10 11,-4 0 16,5 17 19,12 20 2,7 33-2,6 27-17,0 17-14,12 6 3,36 0 4,31 0-7,19 13-1,15-3-1,5-6-16,0-4-43,-11 0-75,-17 0-116</inkml:trace>
  <inkml:trace contextRef="#ctx0" brushRef="#br0" timeOffset="5777">7092 2108 420,'0'-4'19,"0"-36"-22,14 1 29,9 2 22,9 10-21,-2 4-16,-2 19-5,0 4 12,-8 21-4,1 29 4,-9 12-10,-8 10-4,-4 5-4,0-7 2,2-12-4,3-21-4,4-16-12,-5-17 15,6-4 3,6-14-23,5-30 0,4-18 16,-5-19 4,-3 3 3,-8 5 17,-5 24 29,-2 20-15,-2 20-11,4 9-10,0 2 29,5 30-16,4 11-11,4 8-10,4 6-1,3-12-5,6-5-24,10-14-47,10-18-69,12-8-211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58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377 174 404,'0'0'52,"0"0"-42,-45 0 60,-2 23-5,-7 12-23,-5 15-16,5-9-4,9-1-7,13-3-8,6-6-5,15 2-5,11 0 7,2-1 0,42-1-5,34-6 0,23-15-19,26-10-31,9 0-17,-3-15-49,-13 15-112</inkml:trace>
  <inkml:trace contextRef="#ctx0" brushRef="#br0" timeOffset="456">1065 3102 330,'0'13'-2,"0"32"7,0-36 40,0-3 17,9-6 5,14-21-36,12-39-17,13-33-2,11-33-4,1-30-6,5-17 0,-2-25 0,-9-21-4,-7-17-7,-15-18-1,-7-20 1,-11-10 4,2 11 6,8 22 1,-7 52 4,2 61-1,-5 51-1,-10 58-4,-4 29-5,0 6 7,0 58 6,2 38-5,4 39-2,0 24-1,3-3 0,12-23-1,16-36-4,14-41-9,9-33 12,11-29 3,12-31-5,1-52-27,4-29 21,-12-24 11,-14-7 1,-21-8-1,-13-1 5,-16 25 45,-12 39 11,0 43-31,3 36-26,-3 9 2,0 42 9,0 34-1,0 34-12,0 20-5,0-3-2,2-11-28,39-17-42,23-26-62,13-25-143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4:59.4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264 1 384,'0'-2'57,"16"2"-54,-14 0 22,-2 8 52,3 21-16,-3 7-17,-35 12-2,-14 11-14,-13 1-5,15 2-10,2-2-7,13-4-3,21 5-2,11-8-1,13-1 0,52-2-2,31-17 4,36-17-13,29-16-24,23-20-40,0-16-37,-9-1-116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00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70 576 303,'0'-22'23,"0"-45"-22,36 33-2,29-2 13,22 22 0,-20 14-1,-3 12 9,-13 46-2,-8 23-6,-19 18-1,-15 19 5,-9-4-10,0-2-5,-5-11 0,-8-32-1,4-26 0,6-22-16,3-19-5,0-2 0,0-39-18,16-36 16,3-22 21,3-7 6,4 1 15,-3 11 18,-10 20 11,-7 22 8,-6 21 6,0 19-41,0 10-2,-8 6-17,-14 46 1,-4 25 7,12 22-6,14 3-5,0-7-7,37-6 5,14-27-6,13-15-20,6-19-42,10-28-50,-4 0-178</inkml:trace>
  <inkml:trace contextRef="#ctx0" brushRef="#br0" timeOffset="404">369 841 470,'-55'11'56,"27"-5"-54,19-6-7,9 0-9,9 0 35,51 4-5,39-4-13,31 0-3,20-2-42,-9-25-61,-17-6-68</inkml:trace>
  <inkml:trace contextRef="#ctx0" brushRef="#br0" timeOffset="630">0 30 445,'0'0'35,"14"-7"-31,25-7 27,35 12 3,36-2-22,31 2-12,13 2-3,14 0-47,-9 0-57,-9 0-116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01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262 459 474,'0'-43'110,"0"32"-107,-2 7-5,-1 4 11,3 17 37,0 26-21,0 19-18,5 10-4,5 1-3,-3 0-3,1-7-14,1-8-47,-1-4-52,-6-13-69</inkml:trace>
  <inkml:trace contextRef="#ctx0" brushRef="#br0" timeOffset="197">0 734 538,'0'-6'26,"0"-4"-28,20 1 8,40 8 1,38-3-4,18 0-3,20-3-19,14 1-128,-2-11-265</inkml:trace>
  <inkml:trace contextRef="#ctx0" brushRef="#br0" timeOffset="504">1513 70 369,'9'-27'80,"29"4"-74,7 8 1,-19 11 5,12 4 9,-4 19-1,-16 27 4,-6 14 1,-12 10-1,-2 5-10,-26 1-3,-8 5-3,-2-4 4,8-11-1,8-8-6,8-11-8,11-9-7,3-7-8,12-6 18,30-9-26,17-8-31,12-8-37,10-5-28,-3-27-137</inkml:trace>
  <inkml:trace contextRef="#ctx0" brushRef="#br0" timeOffset="781">1271 440 526,'-42'0'79,"24"11"-79,18-11-18,5 0 25,52 0 7,35 0-12,35-2-2,25-15-25,8-6-75,4-10-109</inkml:trace>
  <inkml:trace contextRef="#ctx0" brushRef="#br0" timeOffset="1072">2603 354 443,'-9'-56'47,"-7"39"-38,-9 7 4,-1 10-7,-6 25 5,-17 24 1,-6 24-5,3 16-5,-1 2-4,9-6 0,7-15-1,5-10-9,4-25-2,6-16 6,5-19 3,4 0-11,7-35 16,6-11-4,0 1 24,28-1 5,9 7-6,7 18-13,2 13 2,7 8 1,16 23-5,9 16-3,14 0-2,2-8 1,-2-4-8,-6-15-28,-22-7-49,-17-5-141</inkml:trace>
  <inkml:trace contextRef="#ctx0" brushRef="#br0" timeOffset="1432">1866 1140 465,'0'4'57,"28"25"-57,32-29 2,46 4-1,28-4 4,13 0-4,9 0-3,-4 0-32,-16 0-108,-28 0-90</inkml:trace>
  <inkml:trace contextRef="#ctx0" brushRef="#br0" timeOffset="1636">2534 1405 394,'0'0'35,"12"0"-42,13 0 10,14 0 1,0 0 4,-11 8 5,-12 22 6,-11 11 11,-5 13-19,-28 4-1,-20 2 8,-8-2-3,6-10-2,18-11 7,13-4-1,13-10-12,6-2 11,4-11-2,37-4-16,21-6-23,21 0-62,16-29-100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03.2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1010 443,'-7'-8'59,"7"6"-75,0 2 25,21 31 1,20 20 0,10 12 1,11-1-8,2-8-7,10-2-3,-5-7-51,-4-8-52,-12-8-91</inkml:trace>
  <inkml:trace contextRef="#ctx0" brushRef="#br0" timeOffset="179">497 1139 502,'-6'-2'37,"-9"2"-36,-10 0 7,-5 26 9,-16 18-14,-5 10-4,-4 6-25,7-8-83,9 6-116</inkml:trace>
  <inkml:trace contextRef="#ctx0" brushRef="#br0" timeOffset="434">1653 447 353,'0'-12'85,"0"-34"-77,-5 31-9,-1 15 15,3 9 0,1 43 10,-3 24-8,2 22-5,3 7 1,0-7-2,0-9-8,0-15-2,0-22 1,0-17-1,0-19 2,0-9-5,-2-7-16,-21-29-6,-9-19 5,-5-29 14,-6-13 7,-1-20 1,-12-19 1,-13-9 4,-4-9 24,9 16 45,11 32-30,27 39-21,19 37-16,7 19-11,24 4 3,47 0-2,40 12-1,33 3-22,35-7-5,13-6-23,-3-2-37,-17-6-97</inkml:trace>
  <inkml:trace contextRef="#ctx0" brushRef="#br0" timeOffset="891">1092 1391 504,'-24'17'42,"24"-9"-67,0-6 43,35 8 10,46-1-7,26-9-12,38 0-9,26-9 0,11-3-9,0-2-42,-15 7-79,-6 7 14,-11 8 16</inkml:trace>
  <inkml:trace contextRef="#ctx0" brushRef="#br0" timeOffset="1236">1338 1981 391,'0'-12'3,"0"12"-1,0 37 11,0 59 19,0-3 8,0-2-10,13 0-10,6-12-15,6-5-5,-2-12 0,-2-16-6,-8-15-14,-1-15-5,-5-16 18,0 0-26,-5-30-7,0-20 19,-2-10 8,0-13-14,0-16-1,-11-12 20,-10-22 13,1-1 45,-1 6 19,7 17 8,7 22-29,7 27-17,0 13-7,0 20-15,7 11-8,23 2-1,20 6 0,29 0 1,20 6-2,16 10-7,5-5-34,-5 6-61,-12-3-108</inkml:trace>
  <inkml:trace contextRef="#ctx0" brushRef="#br0" timeOffset="1693">1878 2300 429,'-22'0'55,"22"0"-69,0-20 39,11-5 17,14 8-15,-4 9-12,4 8-5,5 0-1,-3 31 3,-1 23-2,-7 12-8,-4 2-2,-5-3-1,-1-9-1,0-17-8,1-14-11,-1-13-1,0-12 8,3 0-18,3-31-1,0-17 16,0-18 12,-10-4-8,1-3 14,-6 11 33,3 15 14,-3 23-22,0 19-13,7 5 25,4 12 19,6 25-25,5 13-23,2-2 0,12-3 3,6-12-4,16-12-6,6-11-4,7-10-14,2-12-33,4-24-28,-6-15-63,-1-13-218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6:45.0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50 203,'-43'-25'-5,"6"0"-66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50.1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55 458 265,'-4'-123'79,"-29"12"-63,25 20 18,8 23 11,34 26-17,18 25 13,8 17-20,12 0-13,8 23-5,1 13-3,-2 2-1,-8-2-1,-9-7-10,-9-10-11,-19-11-5,-13-6 22,-14-2-8,-7 0 13,0 0 16,-21 0-5,-7 37 4,-11 40 7,-7 32-13,3 30-5,-6 16 1,10-14 1,11-12 2,8-32-4,8-26 0,8-26-1,1-20 0,1-13 1,2-12-14,0 0 18,21 0-3,22 0-2,20-2-3,3-2 1,1 4-1,-2 0 2,-8 17-16,-9 9-32,-4-1-7,-9-4-25,-13-8-66</inkml:trace>
  <inkml:trace contextRef="#ctx0" brushRef="#br0" timeOffset="426">200 735 460,'-51'-35'38,"36"15"-13,10 5-4,5 9 20,52-1-10,34 1-10,29-4-20,33 4-3,1 3-34,3 3-49,-8 0-71,-9 0-167</inkml:trace>
  <inkml:trace contextRef="#ctx0" brushRef="#br0" timeOffset="645">1897 501 387,'0'-10'69,"0"-13"-80,-5 15 5,-20 8 26,-3 27 18,-6 41-12,-13 29 5,0 15-21,4 2-8,5-6-1,3-15 0,5-16-1,5-24 0,2-16 1,-1-24-5,2-13-5,-10-14-1,2-34 9,4-12 7,14-8 16,8 9 2,4 16-5,14 18-11,21 21 1,20 4 9,5 6-2,15 26-7,11 7-8,-8 0-1,5 1-1,-3-7-9,-4-8-27,-2-5-27,-7-7-49,-12-3-51</inkml:trace>
  <inkml:trace contextRef="#ctx0" brushRef="#br0" timeOffset="1026">1261 1551 542,'-34'25'56,"22"-14"-97,12-11 63,49 9 20,38-6-21,33 3-11,20-6-10,24 0 0,-1 0-13,-18 0-57,-25 0-76,-35 8-99</inkml:trace>
  <inkml:trace contextRef="#ctx0" brushRef="#br0" timeOffset="1230">1936 1930 449,'0'-29'5,"16"4"-7,23 2 5,17 11 6,-4 12 15,-4 0-10,-18 25 1,-6 18-1,-18 15 10,-6 15-13,-21 1 1,-22 5 7,-15-9 1,7-12 6,8-12 0,15-19-6,14-11-10,7-5-9,7-3 1,0 7-5,13-1 6,25 2-5,13-1-17,16-6-11,6-9-9,8 0-23,-8-3-41,4-15-111</inkml:trace>
  <inkml:trace contextRef="#ctx0" brushRef="#br0" timeOffset="1687">3140 1079 502,'-23'-4'108,"6"-2"-96,13-7-19,4 5 9,21 4 5,24-2-4,23-3-3,22 1 0,-1 4-16,-13 2-36,-23 2-19,-19 0-31,-22 6-30,-12 15 43,-25 8 77,-30 2 32,-20 8 56,2-12 23,4-8 3,6-7-14,27-6-17,16-4-15,12 0-25,8-2-12,0 3-17,0-3-4,25 0 3,44 1-35,31-1-54,17 0-46,3 0-132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23-06-02T17:35:52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0 308 207,'0'-57'176,"0"1"-167,17 2 11,11 0 38,2 13-6,0 12-25,-7 14-15,3 13-1,1 2 11,0 34 1,-15 19 1,-7 17-2,-5 11-3,0-2 2,-7-7-7,-5-7-4,-6-12-1,2-5-6,0-4-3,-5-5-2,8-2-31,0 3-46,2 1-92,-5 9-71</inkml:trace>
  <inkml:trace contextRef="#ctx0" brushRef="#br0" timeOffset="270">181 1439 488,'16'3'34,"1"17"-27,-17-18 16,6-2-20,1 2-50,-7-2-214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2B4F-8395-4F09-9918-27A5AAF307DF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B701-1D4E-4A8C-A103-A1E2A038AF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50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3D879D-0473-4211-BED3-CA1E192F691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04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3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5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28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7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4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5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43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7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5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9898-F245-4386-B557-AAD7C11DB24A}" type="datetimeFigureOut">
              <a:rPr lang="en-CA" smtClean="0"/>
              <a:pPr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2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0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" Type="http://schemas.openxmlformats.org/officeDocument/2006/relationships/image" Target="../media/image910.pn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customXml" Target="../ink/ink48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1" Type="http://schemas.openxmlformats.org/officeDocument/2006/relationships/image" Target="../media/image49.png"/><Relationship Id="rId24" Type="http://schemas.openxmlformats.org/officeDocument/2006/relationships/customXml" Target="../ink/ink54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10" Type="http://schemas.openxmlformats.org/officeDocument/2006/relationships/customXml" Target="../ink/ink47.xml"/><Relationship Id="rId19" Type="http://schemas.openxmlformats.org/officeDocument/2006/relationships/image" Target="../media/image53.png"/><Relationship Id="rId4" Type="http://schemas.openxmlformats.org/officeDocument/2006/relationships/customXml" Target="../ink/ink44.xml"/><Relationship Id="rId9" Type="http://schemas.openxmlformats.org/officeDocument/2006/relationships/image" Target="../media/image48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5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69.png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47" Type="http://schemas.openxmlformats.org/officeDocument/2006/relationships/image" Target="../media/image82.png"/><Relationship Id="rId50" Type="http://schemas.openxmlformats.org/officeDocument/2006/relationships/customXml" Target="../ink/ink81.xml"/><Relationship Id="rId55" Type="http://schemas.openxmlformats.org/officeDocument/2006/relationships/image" Target="../media/image86.png"/><Relationship Id="rId63" Type="http://schemas.openxmlformats.org/officeDocument/2006/relationships/image" Target="../media/image90.png"/><Relationship Id="rId68" Type="http://schemas.openxmlformats.org/officeDocument/2006/relationships/customXml" Target="../ink/ink90.xml"/><Relationship Id="rId7" Type="http://schemas.openxmlformats.org/officeDocument/2006/relationships/image" Target="../media/image62.png"/><Relationship Id="rId16" Type="http://schemas.openxmlformats.org/officeDocument/2006/relationships/customXml" Target="../ink/ink64.xml"/><Relationship Id="rId29" Type="http://schemas.openxmlformats.org/officeDocument/2006/relationships/image" Target="../media/image73.png"/><Relationship Id="rId11" Type="http://schemas.openxmlformats.org/officeDocument/2006/relationships/image" Target="../media/image64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77.png"/><Relationship Id="rId40" Type="http://schemas.openxmlformats.org/officeDocument/2006/relationships/customXml" Target="../ink/ink76.xml"/><Relationship Id="rId45" Type="http://schemas.openxmlformats.org/officeDocument/2006/relationships/image" Target="../media/image81.png"/><Relationship Id="rId53" Type="http://schemas.openxmlformats.org/officeDocument/2006/relationships/image" Target="../media/image85.png"/><Relationship Id="rId58" Type="http://schemas.openxmlformats.org/officeDocument/2006/relationships/customXml" Target="../ink/ink85.xml"/><Relationship Id="rId66" Type="http://schemas.openxmlformats.org/officeDocument/2006/relationships/customXml" Target="../ink/ink89.xml"/><Relationship Id="rId5" Type="http://schemas.openxmlformats.org/officeDocument/2006/relationships/image" Target="../media/image61.png"/><Relationship Id="rId61" Type="http://schemas.openxmlformats.org/officeDocument/2006/relationships/image" Target="../media/image89.png"/><Relationship Id="rId19" Type="http://schemas.openxmlformats.org/officeDocument/2006/relationships/image" Target="../media/image68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2.png"/><Relationship Id="rId30" Type="http://schemas.openxmlformats.org/officeDocument/2006/relationships/customXml" Target="../ink/ink71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93.png"/><Relationship Id="rId8" Type="http://schemas.openxmlformats.org/officeDocument/2006/relationships/customXml" Target="../ink/ink60.xml"/><Relationship Id="rId51" Type="http://schemas.openxmlformats.org/officeDocument/2006/relationships/image" Target="../media/image84.png"/><Relationship Id="rId3" Type="http://schemas.openxmlformats.org/officeDocument/2006/relationships/image" Target="../media/image1210.png"/><Relationship Id="rId12" Type="http://schemas.openxmlformats.org/officeDocument/2006/relationships/customXml" Target="../ink/ink62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20" Type="http://schemas.openxmlformats.org/officeDocument/2006/relationships/customXml" Target="../ink/ink66.xml"/><Relationship Id="rId41" Type="http://schemas.openxmlformats.org/officeDocument/2006/relationships/image" Target="../media/image79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" Type="http://schemas.openxmlformats.org/officeDocument/2006/relationships/customXml" Target="../ink/ink61.xml"/><Relationship Id="rId31" Type="http://schemas.openxmlformats.org/officeDocument/2006/relationships/image" Target="../media/image74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91.png"/><Relationship Id="rId4" Type="http://schemas.openxmlformats.org/officeDocument/2006/relationships/customXml" Target="../ink/ink58.xml"/><Relationship Id="rId9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customXml" Target="../ink/ink65.xml"/><Relationship Id="rId39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103.png"/><Relationship Id="rId42" Type="http://schemas.openxmlformats.org/officeDocument/2006/relationships/customXml" Target="../ink/ink111.xml"/><Relationship Id="rId47" Type="http://schemas.openxmlformats.org/officeDocument/2006/relationships/image" Target="../media/image116.png"/><Relationship Id="rId63" Type="http://schemas.openxmlformats.org/officeDocument/2006/relationships/image" Target="../media/image124.png"/><Relationship Id="rId68" Type="http://schemas.openxmlformats.org/officeDocument/2006/relationships/customXml" Target="../ink/ink124.xml"/><Relationship Id="rId84" Type="http://schemas.openxmlformats.org/officeDocument/2006/relationships/customXml" Target="../ink/ink132.xml"/><Relationship Id="rId89" Type="http://schemas.openxmlformats.org/officeDocument/2006/relationships/image" Target="../media/image137.png"/><Relationship Id="rId16" Type="http://schemas.openxmlformats.org/officeDocument/2006/relationships/customXml" Target="../ink/ink98.xml"/><Relationship Id="rId11" Type="http://schemas.openxmlformats.org/officeDocument/2006/relationships/image" Target="../media/image98.png"/><Relationship Id="rId32" Type="http://schemas.openxmlformats.org/officeDocument/2006/relationships/customXml" Target="../ink/ink106.xml"/><Relationship Id="rId37" Type="http://schemas.openxmlformats.org/officeDocument/2006/relationships/image" Target="../media/image111.png"/><Relationship Id="rId53" Type="http://schemas.openxmlformats.org/officeDocument/2006/relationships/image" Target="../media/image119.png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32.png"/><Relationship Id="rId102" Type="http://schemas.openxmlformats.org/officeDocument/2006/relationships/customXml" Target="../ink/ink141.xml"/><Relationship Id="rId5" Type="http://schemas.openxmlformats.org/officeDocument/2006/relationships/image" Target="../media/image95.png"/><Relationship Id="rId90" Type="http://schemas.openxmlformats.org/officeDocument/2006/relationships/customXml" Target="../ink/ink135.xml"/><Relationship Id="rId95" Type="http://schemas.openxmlformats.org/officeDocument/2006/relationships/image" Target="../media/image140.png"/><Relationship Id="rId22" Type="http://schemas.openxmlformats.org/officeDocument/2006/relationships/customXml" Target="../ink/ink101.xml"/><Relationship Id="rId27" Type="http://schemas.openxmlformats.org/officeDocument/2006/relationships/image" Target="../media/image106.png"/><Relationship Id="rId43" Type="http://schemas.openxmlformats.org/officeDocument/2006/relationships/image" Target="../media/image114.png"/><Relationship Id="rId48" Type="http://schemas.openxmlformats.org/officeDocument/2006/relationships/customXml" Target="../ink/ink114.xml"/><Relationship Id="rId64" Type="http://schemas.openxmlformats.org/officeDocument/2006/relationships/customXml" Target="../ink/ink122.xml"/><Relationship Id="rId69" Type="http://schemas.openxmlformats.org/officeDocument/2006/relationships/image" Target="../media/image127.png"/><Relationship Id="rId80" Type="http://schemas.openxmlformats.org/officeDocument/2006/relationships/customXml" Target="../ink/ink130.xml"/><Relationship Id="rId85" Type="http://schemas.openxmlformats.org/officeDocument/2006/relationships/image" Target="../media/image135.png"/><Relationship Id="rId12" Type="http://schemas.openxmlformats.org/officeDocument/2006/relationships/customXml" Target="../ink/ink96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38" Type="http://schemas.openxmlformats.org/officeDocument/2006/relationships/customXml" Target="../ink/ink109.xml"/><Relationship Id="rId46" Type="http://schemas.openxmlformats.org/officeDocument/2006/relationships/customXml" Target="../ink/ink113.xml"/><Relationship Id="rId59" Type="http://schemas.openxmlformats.org/officeDocument/2006/relationships/image" Target="../media/image122.png"/><Relationship Id="rId67" Type="http://schemas.openxmlformats.org/officeDocument/2006/relationships/image" Target="../media/image126.png"/><Relationship Id="rId103" Type="http://schemas.openxmlformats.org/officeDocument/2006/relationships/image" Target="../media/image144.png"/><Relationship Id="rId20" Type="http://schemas.openxmlformats.org/officeDocument/2006/relationships/customXml" Target="../ink/ink100.xml"/><Relationship Id="rId41" Type="http://schemas.openxmlformats.org/officeDocument/2006/relationships/image" Target="../media/image113.png"/><Relationship Id="rId54" Type="http://schemas.openxmlformats.org/officeDocument/2006/relationships/customXml" Target="../ink/ink117.xml"/><Relationship Id="rId62" Type="http://schemas.openxmlformats.org/officeDocument/2006/relationships/customXml" Target="../ink/ink121.xml"/><Relationship Id="rId70" Type="http://schemas.openxmlformats.org/officeDocument/2006/relationships/customXml" Target="../ink/ink125.xml"/><Relationship Id="rId75" Type="http://schemas.openxmlformats.org/officeDocument/2006/relationships/image" Target="../media/image130.png"/><Relationship Id="rId83" Type="http://schemas.openxmlformats.org/officeDocument/2006/relationships/image" Target="../media/image134.png"/><Relationship Id="rId88" Type="http://schemas.openxmlformats.org/officeDocument/2006/relationships/customXml" Target="../ink/ink134.xml"/><Relationship Id="rId91" Type="http://schemas.openxmlformats.org/officeDocument/2006/relationships/image" Target="../media/image138.png"/><Relationship Id="rId9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49" Type="http://schemas.openxmlformats.org/officeDocument/2006/relationships/image" Target="../media/image117.png"/><Relationship Id="rId57" Type="http://schemas.openxmlformats.org/officeDocument/2006/relationships/image" Target="../media/image121.png"/><Relationship Id="rId10" Type="http://schemas.openxmlformats.org/officeDocument/2006/relationships/customXml" Target="../ink/ink95.xml"/><Relationship Id="rId31" Type="http://schemas.openxmlformats.org/officeDocument/2006/relationships/image" Target="../media/image108.png"/><Relationship Id="rId44" Type="http://schemas.openxmlformats.org/officeDocument/2006/relationships/customXml" Target="../ink/ink112.xml"/><Relationship Id="rId52" Type="http://schemas.openxmlformats.org/officeDocument/2006/relationships/customXml" Target="../ink/ink116.xml"/><Relationship Id="rId60" Type="http://schemas.openxmlformats.org/officeDocument/2006/relationships/customXml" Target="../ink/ink120.xml"/><Relationship Id="rId65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29.xml"/><Relationship Id="rId81" Type="http://schemas.openxmlformats.org/officeDocument/2006/relationships/image" Target="../media/image133.png"/><Relationship Id="rId86" Type="http://schemas.openxmlformats.org/officeDocument/2006/relationships/customXml" Target="../ink/ink133.xml"/><Relationship Id="rId94" Type="http://schemas.openxmlformats.org/officeDocument/2006/relationships/customXml" Target="../ink/ink137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4" Type="http://schemas.openxmlformats.org/officeDocument/2006/relationships/customXml" Target="../ink/ink92.xml"/><Relationship Id="rId9" Type="http://schemas.openxmlformats.org/officeDocument/2006/relationships/image" Target="../media/image97.png"/><Relationship Id="rId13" Type="http://schemas.openxmlformats.org/officeDocument/2006/relationships/image" Target="../media/image99.png"/><Relationship Id="rId18" Type="http://schemas.openxmlformats.org/officeDocument/2006/relationships/customXml" Target="../ink/ink99.xml"/><Relationship Id="rId39" Type="http://schemas.openxmlformats.org/officeDocument/2006/relationships/image" Target="../media/image112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20.png"/><Relationship Id="rId76" Type="http://schemas.openxmlformats.org/officeDocument/2006/relationships/customXml" Target="../ink/ink128.xml"/><Relationship Id="rId97" Type="http://schemas.openxmlformats.org/officeDocument/2006/relationships/image" Target="../media/image141.png"/><Relationship Id="rId7" Type="http://schemas.openxmlformats.org/officeDocument/2006/relationships/image" Target="../media/image96.png"/><Relationship Id="rId71" Type="http://schemas.openxmlformats.org/officeDocument/2006/relationships/image" Target="../media/image128.png"/><Relationship Id="rId92" Type="http://schemas.openxmlformats.org/officeDocument/2006/relationships/customXml" Target="../ink/ink136.xml"/><Relationship Id="rId2" Type="http://schemas.openxmlformats.org/officeDocument/2006/relationships/customXml" Target="../ink/ink91.xml"/><Relationship Id="rId29" Type="http://schemas.openxmlformats.org/officeDocument/2006/relationships/image" Target="../media/image107.png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115.png"/><Relationship Id="rId66" Type="http://schemas.openxmlformats.org/officeDocument/2006/relationships/customXml" Target="../ink/ink123.xml"/><Relationship Id="rId87" Type="http://schemas.openxmlformats.org/officeDocument/2006/relationships/image" Target="../media/image136.png"/><Relationship Id="rId61" Type="http://schemas.openxmlformats.org/officeDocument/2006/relationships/image" Target="../media/image123.png"/><Relationship Id="rId82" Type="http://schemas.openxmlformats.org/officeDocument/2006/relationships/customXml" Target="../ink/ink131.xml"/><Relationship Id="rId19" Type="http://schemas.openxmlformats.org/officeDocument/2006/relationships/image" Target="../media/image102.png"/><Relationship Id="rId14" Type="http://schemas.openxmlformats.org/officeDocument/2006/relationships/customXml" Target="../ink/ink97.xml"/><Relationship Id="rId30" Type="http://schemas.openxmlformats.org/officeDocument/2006/relationships/customXml" Target="../ink/ink105.xml"/><Relationship Id="rId35" Type="http://schemas.openxmlformats.org/officeDocument/2006/relationships/image" Target="../media/image110.png"/><Relationship Id="rId56" Type="http://schemas.openxmlformats.org/officeDocument/2006/relationships/customXml" Target="../ink/ink118.xml"/><Relationship Id="rId77" Type="http://schemas.openxmlformats.org/officeDocument/2006/relationships/image" Target="../media/image131.png"/><Relationship Id="rId100" Type="http://schemas.openxmlformats.org/officeDocument/2006/relationships/customXml" Target="../ink/ink140.xml"/><Relationship Id="rId8" Type="http://schemas.openxmlformats.org/officeDocument/2006/relationships/customXml" Target="../ink/ink94.xml"/><Relationship Id="rId51" Type="http://schemas.openxmlformats.org/officeDocument/2006/relationships/image" Target="../media/image118.png"/><Relationship Id="rId72" Type="http://schemas.openxmlformats.org/officeDocument/2006/relationships/customXml" Target="../ink/ink126.xml"/><Relationship Id="rId93" Type="http://schemas.openxmlformats.org/officeDocument/2006/relationships/image" Target="../media/image139.png"/><Relationship Id="rId98" Type="http://schemas.openxmlformats.org/officeDocument/2006/relationships/customXml" Target="../ink/ink139.xml"/><Relationship Id="rId3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7.png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5" Type="http://schemas.openxmlformats.org/officeDocument/2006/relationships/image" Target="../media/image146.png"/><Relationship Id="rId4" Type="http://schemas.openxmlformats.org/officeDocument/2006/relationships/customXml" Target="../ink/ink1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152.png"/><Relationship Id="rId3" Type="http://schemas.openxmlformats.org/officeDocument/2006/relationships/image" Target="../media/image1310.png"/><Relationship Id="rId7" Type="http://schemas.openxmlformats.org/officeDocument/2006/relationships/image" Target="../media/image149.png"/><Relationship Id="rId12" Type="http://schemas.openxmlformats.org/officeDocument/2006/relationships/customXml" Target="../ink/ink149.xml"/><Relationship Id="rId17" Type="http://schemas.openxmlformats.org/officeDocument/2006/relationships/image" Target="../media/image154.png"/><Relationship Id="rId16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51.png"/><Relationship Id="rId5" Type="http://schemas.openxmlformats.org/officeDocument/2006/relationships/image" Target="../media/image148.png"/><Relationship Id="rId15" Type="http://schemas.openxmlformats.org/officeDocument/2006/relationships/image" Target="../media/image153.png"/><Relationship Id="rId10" Type="http://schemas.openxmlformats.org/officeDocument/2006/relationships/customXml" Target="../ink/ink148.xml"/><Relationship Id="rId4" Type="http://schemas.openxmlformats.org/officeDocument/2006/relationships/customXml" Target="../ink/ink145.xml"/><Relationship Id="rId9" Type="http://schemas.openxmlformats.org/officeDocument/2006/relationships/image" Target="../media/image150.png"/><Relationship Id="rId14" Type="http://schemas.openxmlformats.org/officeDocument/2006/relationships/customXml" Target="../ink/ink15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3" Type="http://schemas.openxmlformats.org/officeDocument/2006/relationships/image" Target="../media/image155.png"/><Relationship Id="rId7" Type="http://schemas.openxmlformats.org/officeDocument/2006/relationships/image" Target="../media/image157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.xml"/><Relationship Id="rId5" Type="http://schemas.openxmlformats.org/officeDocument/2006/relationships/image" Target="../media/image156.png"/><Relationship Id="rId4" Type="http://schemas.openxmlformats.org/officeDocument/2006/relationships/customXml" Target="../ink/ink153.xml"/><Relationship Id="rId9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5" Type="http://schemas.openxmlformats.org/officeDocument/2006/relationships/image" Target="../media/image159.png"/><Relationship Id="rId4" Type="http://schemas.openxmlformats.org/officeDocument/2006/relationships/customXml" Target="../ink/ink15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166.png"/><Relationship Id="rId18" Type="http://schemas.openxmlformats.org/officeDocument/2006/relationships/customXml" Target="../ink/ink165.xml"/><Relationship Id="rId3" Type="http://schemas.openxmlformats.org/officeDocument/2006/relationships/image" Target="../media/image161.gif"/><Relationship Id="rId21" Type="http://schemas.openxmlformats.org/officeDocument/2006/relationships/image" Target="../media/image170.png"/><Relationship Id="rId7" Type="http://schemas.openxmlformats.org/officeDocument/2006/relationships/image" Target="../media/image163.png"/><Relationship Id="rId12" Type="http://schemas.openxmlformats.org/officeDocument/2006/relationships/customXml" Target="../ink/ink162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64.xml"/><Relationship Id="rId20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.xml"/><Relationship Id="rId11" Type="http://schemas.openxmlformats.org/officeDocument/2006/relationships/image" Target="../media/image165.png"/><Relationship Id="rId24" Type="http://schemas.openxmlformats.org/officeDocument/2006/relationships/customXml" Target="../ink/ink168.xml"/><Relationship Id="rId5" Type="http://schemas.openxmlformats.org/officeDocument/2006/relationships/image" Target="../media/image162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10" Type="http://schemas.openxmlformats.org/officeDocument/2006/relationships/customXml" Target="../ink/ink161.xml"/><Relationship Id="rId19" Type="http://schemas.openxmlformats.org/officeDocument/2006/relationships/image" Target="../media/image169.png"/><Relationship Id="rId4" Type="http://schemas.openxmlformats.org/officeDocument/2006/relationships/customXml" Target="../ink/ink158.xml"/><Relationship Id="rId9" Type="http://schemas.openxmlformats.org/officeDocument/2006/relationships/image" Target="../media/image164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1.xml"/><Relationship Id="rId3" Type="http://schemas.openxmlformats.org/officeDocument/2006/relationships/image" Target="../media/image161.png"/><Relationship Id="rId7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76.png"/><Relationship Id="rId5" Type="http://schemas.openxmlformats.org/officeDocument/2006/relationships/image" Target="../media/image173.png"/><Relationship Id="rId10" Type="http://schemas.openxmlformats.org/officeDocument/2006/relationships/customXml" Target="../ink/ink172.xml"/><Relationship Id="rId4" Type="http://schemas.openxmlformats.org/officeDocument/2006/relationships/customXml" Target="../ink/ink169.xml"/><Relationship Id="rId9" Type="http://schemas.openxmlformats.org/officeDocument/2006/relationships/image" Target="../media/image1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customXml" Target="../ink/ink173.xml"/><Relationship Id="rId4" Type="http://schemas.openxmlformats.org/officeDocument/2006/relationships/image" Target="../media/image181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8.xml"/><Relationship Id="rId18" Type="http://schemas.openxmlformats.org/officeDocument/2006/relationships/image" Target="../media/image185.png"/><Relationship Id="rId26" Type="http://schemas.openxmlformats.org/officeDocument/2006/relationships/image" Target="../media/image189.png"/><Relationship Id="rId39" Type="http://schemas.openxmlformats.org/officeDocument/2006/relationships/customXml" Target="../ink/ink191.xml"/><Relationship Id="rId21" Type="http://schemas.openxmlformats.org/officeDocument/2006/relationships/customXml" Target="../ink/ink182.xml"/><Relationship Id="rId34" Type="http://schemas.openxmlformats.org/officeDocument/2006/relationships/image" Target="../media/image193.png"/><Relationship Id="rId42" Type="http://schemas.openxmlformats.org/officeDocument/2006/relationships/image" Target="../media/image197.png"/><Relationship Id="rId7" Type="http://schemas.openxmlformats.org/officeDocument/2006/relationships/customXml" Target="../ink/ink175.xml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29" Type="http://schemas.openxmlformats.org/officeDocument/2006/relationships/customXml" Target="../ink/ink186.xml"/><Relationship Id="rId41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77.xml"/><Relationship Id="rId24" Type="http://schemas.openxmlformats.org/officeDocument/2006/relationships/image" Target="../media/image188.png"/><Relationship Id="rId32" Type="http://schemas.openxmlformats.org/officeDocument/2006/relationships/image" Target="../media/image192.png"/><Relationship Id="rId37" Type="http://schemas.openxmlformats.org/officeDocument/2006/relationships/customXml" Target="../ink/ink190.xml"/><Relationship Id="rId40" Type="http://schemas.openxmlformats.org/officeDocument/2006/relationships/image" Target="../media/image196.png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28" Type="http://schemas.openxmlformats.org/officeDocument/2006/relationships/image" Target="../media/image190.png"/><Relationship Id="rId36" Type="http://schemas.openxmlformats.org/officeDocument/2006/relationships/image" Target="../media/image194.png"/><Relationship Id="rId10" Type="http://schemas.openxmlformats.org/officeDocument/2006/relationships/image" Target="../media/image181.png"/><Relationship Id="rId19" Type="http://schemas.openxmlformats.org/officeDocument/2006/relationships/customXml" Target="../ink/ink181.xml"/><Relationship Id="rId31" Type="http://schemas.openxmlformats.org/officeDocument/2006/relationships/customXml" Target="../ink/ink187.xml"/><Relationship Id="rId4" Type="http://schemas.openxmlformats.org/officeDocument/2006/relationships/image" Target="../media/image178.png"/><Relationship Id="rId9" Type="http://schemas.openxmlformats.org/officeDocument/2006/relationships/customXml" Target="../ink/ink176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Relationship Id="rId27" Type="http://schemas.openxmlformats.org/officeDocument/2006/relationships/customXml" Target="../ink/ink185.xml"/><Relationship Id="rId30" Type="http://schemas.openxmlformats.org/officeDocument/2006/relationships/image" Target="../media/image191.png"/><Relationship Id="rId35" Type="http://schemas.openxmlformats.org/officeDocument/2006/relationships/customXml" Target="../ink/ink189.xml"/><Relationship Id="rId8" Type="http://schemas.openxmlformats.org/officeDocument/2006/relationships/image" Target="../media/image180.png"/><Relationship Id="rId3" Type="http://schemas.openxmlformats.org/officeDocument/2006/relationships/image" Target="../media/image1910.png"/><Relationship Id="rId12" Type="http://schemas.openxmlformats.org/officeDocument/2006/relationships/image" Target="../media/image182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33" Type="http://schemas.openxmlformats.org/officeDocument/2006/relationships/customXml" Target="../ink/ink188.xml"/><Relationship Id="rId38" Type="http://schemas.openxmlformats.org/officeDocument/2006/relationships/image" Target="../media/image19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200.xml"/><Relationship Id="rId26" Type="http://schemas.openxmlformats.org/officeDocument/2006/relationships/customXml" Target="../ink/ink204.xml"/><Relationship Id="rId39" Type="http://schemas.openxmlformats.org/officeDocument/2006/relationships/image" Target="../media/image215.png"/><Relationship Id="rId21" Type="http://schemas.openxmlformats.org/officeDocument/2006/relationships/image" Target="../media/image206.png"/><Relationship Id="rId34" Type="http://schemas.openxmlformats.org/officeDocument/2006/relationships/customXml" Target="../ink/ink208.xml"/><Relationship Id="rId42" Type="http://schemas.openxmlformats.org/officeDocument/2006/relationships/customXml" Target="../ink/ink212.xml"/><Relationship Id="rId47" Type="http://schemas.openxmlformats.org/officeDocument/2006/relationships/image" Target="../media/image219.png"/><Relationship Id="rId50" Type="http://schemas.openxmlformats.org/officeDocument/2006/relationships/customXml" Target="../ink/ink216.xml"/><Relationship Id="rId55" Type="http://schemas.openxmlformats.org/officeDocument/2006/relationships/image" Target="../media/image223.png"/><Relationship Id="rId7" Type="http://schemas.openxmlformats.org/officeDocument/2006/relationships/image" Target="../media/image199.png"/><Relationship Id="rId16" Type="http://schemas.openxmlformats.org/officeDocument/2006/relationships/customXml" Target="../ink/ink199.xml"/><Relationship Id="rId29" Type="http://schemas.openxmlformats.org/officeDocument/2006/relationships/image" Target="../media/image210.png"/><Relationship Id="rId11" Type="http://schemas.openxmlformats.org/officeDocument/2006/relationships/image" Target="../media/image201.png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214.png"/><Relationship Id="rId40" Type="http://schemas.openxmlformats.org/officeDocument/2006/relationships/customXml" Target="../ink/ink211.xml"/><Relationship Id="rId45" Type="http://schemas.openxmlformats.org/officeDocument/2006/relationships/image" Target="../media/image218.png"/><Relationship Id="rId53" Type="http://schemas.openxmlformats.org/officeDocument/2006/relationships/image" Target="../media/image222.png"/><Relationship Id="rId5" Type="http://schemas.openxmlformats.org/officeDocument/2006/relationships/image" Target="../media/image198.png"/><Relationship Id="rId10" Type="http://schemas.openxmlformats.org/officeDocument/2006/relationships/customXml" Target="../ink/ink196.xml"/><Relationship Id="rId19" Type="http://schemas.openxmlformats.org/officeDocument/2006/relationships/image" Target="../media/image205.png"/><Relationship Id="rId31" Type="http://schemas.openxmlformats.org/officeDocument/2006/relationships/image" Target="../media/image211.png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4" Type="http://schemas.openxmlformats.org/officeDocument/2006/relationships/customXml" Target="../ink/ink193.xml"/><Relationship Id="rId9" Type="http://schemas.openxmlformats.org/officeDocument/2006/relationships/image" Target="../media/image200.png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209.png"/><Relationship Id="rId30" Type="http://schemas.openxmlformats.org/officeDocument/2006/relationships/customXml" Target="../ink/ink206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48" Type="http://schemas.openxmlformats.org/officeDocument/2006/relationships/customXml" Target="../ink/ink215.xml"/><Relationship Id="rId56" Type="http://schemas.openxmlformats.org/officeDocument/2006/relationships/customXml" Target="../ink/ink219.xml"/><Relationship Id="rId8" Type="http://schemas.openxmlformats.org/officeDocument/2006/relationships/customXml" Target="../ink/ink195.xml"/><Relationship Id="rId51" Type="http://schemas.openxmlformats.org/officeDocument/2006/relationships/image" Target="../media/image221.png"/><Relationship Id="rId3" Type="http://schemas.openxmlformats.org/officeDocument/2006/relationships/image" Target="../media/image2110.png"/><Relationship Id="rId12" Type="http://schemas.openxmlformats.org/officeDocument/2006/relationships/customXml" Target="../ink/ink197.xml"/><Relationship Id="rId17" Type="http://schemas.openxmlformats.org/officeDocument/2006/relationships/image" Target="../media/image204.png"/><Relationship Id="rId25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20" Type="http://schemas.openxmlformats.org/officeDocument/2006/relationships/customXml" Target="../ink/ink201.xml"/><Relationship Id="rId41" Type="http://schemas.openxmlformats.org/officeDocument/2006/relationships/image" Target="../media/image216.png"/><Relationship Id="rId54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15" Type="http://schemas.openxmlformats.org/officeDocument/2006/relationships/image" Target="../media/image203.png"/><Relationship Id="rId23" Type="http://schemas.openxmlformats.org/officeDocument/2006/relationships/image" Target="../media/image207.png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220.png"/><Relationship Id="rId57" Type="http://schemas.openxmlformats.org/officeDocument/2006/relationships/image" Target="../media/image224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2.xml"/><Relationship Id="rId21" Type="http://schemas.openxmlformats.org/officeDocument/2006/relationships/image" Target="../media/image234.png"/><Relationship Id="rId42" Type="http://schemas.openxmlformats.org/officeDocument/2006/relationships/customXml" Target="../ink/ink240.xml"/><Relationship Id="rId47" Type="http://schemas.openxmlformats.org/officeDocument/2006/relationships/image" Target="../media/image247.png"/><Relationship Id="rId63" Type="http://schemas.openxmlformats.org/officeDocument/2006/relationships/image" Target="../media/image255.png"/><Relationship Id="rId68" Type="http://schemas.openxmlformats.org/officeDocument/2006/relationships/customXml" Target="../ink/ink253.xml"/><Relationship Id="rId84" Type="http://schemas.openxmlformats.org/officeDocument/2006/relationships/customXml" Target="../ink/ink261.xml"/><Relationship Id="rId89" Type="http://schemas.openxmlformats.org/officeDocument/2006/relationships/image" Target="../media/image268.png"/><Relationship Id="rId16" Type="http://schemas.openxmlformats.org/officeDocument/2006/relationships/customXml" Target="../ink/ink227.xml"/><Relationship Id="rId11" Type="http://schemas.openxmlformats.org/officeDocument/2006/relationships/image" Target="../media/image229.png"/><Relationship Id="rId32" Type="http://schemas.openxmlformats.org/officeDocument/2006/relationships/customXml" Target="../ink/ink235.xml"/><Relationship Id="rId37" Type="http://schemas.openxmlformats.org/officeDocument/2006/relationships/image" Target="../media/image242.png"/><Relationship Id="rId53" Type="http://schemas.openxmlformats.org/officeDocument/2006/relationships/image" Target="../media/image250.png"/><Relationship Id="rId58" Type="http://schemas.openxmlformats.org/officeDocument/2006/relationships/customXml" Target="../ink/ink248.xml"/><Relationship Id="rId74" Type="http://schemas.openxmlformats.org/officeDocument/2006/relationships/customXml" Target="../ink/ink256.xml"/><Relationship Id="rId79" Type="http://schemas.openxmlformats.org/officeDocument/2006/relationships/image" Target="../media/image263.png"/><Relationship Id="rId5" Type="http://schemas.openxmlformats.org/officeDocument/2006/relationships/image" Target="../media/image226.png"/><Relationship Id="rId90" Type="http://schemas.openxmlformats.org/officeDocument/2006/relationships/customXml" Target="../ink/ink264.xml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237.png"/><Relationship Id="rId30" Type="http://schemas.openxmlformats.org/officeDocument/2006/relationships/customXml" Target="../ink/ink234.xml"/><Relationship Id="rId35" Type="http://schemas.openxmlformats.org/officeDocument/2006/relationships/image" Target="../media/image241.png"/><Relationship Id="rId43" Type="http://schemas.openxmlformats.org/officeDocument/2006/relationships/image" Target="../media/image245.png"/><Relationship Id="rId48" Type="http://schemas.openxmlformats.org/officeDocument/2006/relationships/customXml" Target="../ink/ink243.xml"/><Relationship Id="rId56" Type="http://schemas.openxmlformats.org/officeDocument/2006/relationships/customXml" Target="../ink/ink247.xml"/><Relationship Id="rId64" Type="http://schemas.openxmlformats.org/officeDocument/2006/relationships/customXml" Target="../ink/ink251.xml"/><Relationship Id="rId69" Type="http://schemas.openxmlformats.org/officeDocument/2006/relationships/image" Target="../media/image258.png"/><Relationship Id="rId77" Type="http://schemas.openxmlformats.org/officeDocument/2006/relationships/image" Target="../media/image262.png"/><Relationship Id="rId8" Type="http://schemas.openxmlformats.org/officeDocument/2006/relationships/customXml" Target="../ink/ink223.xml"/><Relationship Id="rId51" Type="http://schemas.openxmlformats.org/officeDocument/2006/relationships/image" Target="../media/image249.png"/><Relationship Id="rId72" Type="http://schemas.openxmlformats.org/officeDocument/2006/relationships/customXml" Target="../ink/ink255.xml"/><Relationship Id="rId80" Type="http://schemas.openxmlformats.org/officeDocument/2006/relationships/customXml" Target="../ink/ink259.xml"/><Relationship Id="rId85" Type="http://schemas.openxmlformats.org/officeDocument/2006/relationships/image" Target="../media/image266.png"/><Relationship Id="rId3" Type="http://schemas.openxmlformats.org/officeDocument/2006/relationships/image" Target="../media/image225.png"/><Relationship Id="rId12" Type="http://schemas.openxmlformats.org/officeDocument/2006/relationships/customXml" Target="../ink/ink225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59" Type="http://schemas.openxmlformats.org/officeDocument/2006/relationships/image" Target="../media/image253.png"/><Relationship Id="rId67" Type="http://schemas.openxmlformats.org/officeDocument/2006/relationships/image" Target="../media/image257.png"/><Relationship Id="rId20" Type="http://schemas.openxmlformats.org/officeDocument/2006/relationships/customXml" Target="../ink/ink229.xml"/><Relationship Id="rId41" Type="http://schemas.openxmlformats.org/officeDocument/2006/relationships/image" Target="../media/image244.png"/><Relationship Id="rId54" Type="http://schemas.openxmlformats.org/officeDocument/2006/relationships/customXml" Target="../ink/ink246.xml"/><Relationship Id="rId62" Type="http://schemas.openxmlformats.org/officeDocument/2006/relationships/customXml" Target="../ink/ink250.xml"/><Relationship Id="rId70" Type="http://schemas.openxmlformats.org/officeDocument/2006/relationships/customXml" Target="../ink/ink254.xml"/><Relationship Id="rId75" Type="http://schemas.openxmlformats.org/officeDocument/2006/relationships/image" Target="../media/image261.png"/><Relationship Id="rId83" Type="http://schemas.openxmlformats.org/officeDocument/2006/relationships/image" Target="../media/image265.png"/><Relationship Id="rId88" Type="http://schemas.openxmlformats.org/officeDocument/2006/relationships/customXml" Target="../ink/ink263.xml"/><Relationship Id="rId91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" Type="http://schemas.openxmlformats.org/officeDocument/2006/relationships/customXml" Target="../ink/ink224.xml"/><Relationship Id="rId31" Type="http://schemas.openxmlformats.org/officeDocument/2006/relationships/image" Target="../media/image239.png"/><Relationship Id="rId44" Type="http://schemas.openxmlformats.org/officeDocument/2006/relationships/customXml" Target="../ink/ink241.xml"/><Relationship Id="rId52" Type="http://schemas.openxmlformats.org/officeDocument/2006/relationships/customXml" Target="../ink/ink245.xml"/><Relationship Id="rId60" Type="http://schemas.openxmlformats.org/officeDocument/2006/relationships/customXml" Target="../ink/ink249.xml"/><Relationship Id="rId65" Type="http://schemas.openxmlformats.org/officeDocument/2006/relationships/image" Target="../media/image256.png"/><Relationship Id="rId73" Type="http://schemas.openxmlformats.org/officeDocument/2006/relationships/image" Target="../media/image260.png"/><Relationship Id="rId78" Type="http://schemas.openxmlformats.org/officeDocument/2006/relationships/customXml" Target="../ink/ink258.xml"/><Relationship Id="rId81" Type="http://schemas.openxmlformats.org/officeDocument/2006/relationships/image" Target="../media/image264.png"/><Relationship Id="rId86" Type="http://schemas.openxmlformats.org/officeDocument/2006/relationships/customXml" Target="../ink/ink262.xml"/><Relationship Id="rId4" Type="http://schemas.openxmlformats.org/officeDocument/2006/relationships/customXml" Target="../ink/ink221.xml"/><Relationship Id="rId9" Type="http://schemas.openxmlformats.org/officeDocument/2006/relationships/image" Target="../media/image228.png"/><Relationship Id="rId13" Type="http://schemas.openxmlformats.org/officeDocument/2006/relationships/image" Target="../media/image230.png"/><Relationship Id="rId18" Type="http://schemas.openxmlformats.org/officeDocument/2006/relationships/customXml" Target="../ink/ink228.xml"/><Relationship Id="rId39" Type="http://schemas.openxmlformats.org/officeDocument/2006/relationships/image" Target="../media/image243.png"/><Relationship Id="rId34" Type="http://schemas.openxmlformats.org/officeDocument/2006/relationships/customXml" Target="../ink/ink236.xml"/><Relationship Id="rId50" Type="http://schemas.openxmlformats.org/officeDocument/2006/relationships/customXml" Target="../ink/ink244.xml"/><Relationship Id="rId55" Type="http://schemas.openxmlformats.org/officeDocument/2006/relationships/image" Target="../media/image251.png"/><Relationship Id="rId76" Type="http://schemas.openxmlformats.org/officeDocument/2006/relationships/customXml" Target="../ink/ink257.xml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2" Type="http://schemas.openxmlformats.org/officeDocument/2006/relationships/customXml" Target="../ink/ink220.xml"/><Relationship Id="rId29" Type="http://schemas.openxmlformats.org/officeDocument/2006/relationships/image" Target="../media/image238.png"/><Relationship Id="rId24" Type="http://schemas.openxmlformats.org/officeDocument/2006/relationships/customXml" Target="../ink/ink231.xml"/><Relationship Id="rId40" Type="http://schemas.openxmlformats.org/officeDocument/2006/relationships/customXml" Target="../ink/ink239.xml"/><Relationship Id="rId45" Type="http://schemas.openxmlformats.org/officeDocument/2006/relationships/image" Target="../media/image246.png"/><Relationship Id="rId66" Type="http://schemas.openxmlformats.org/officeDocument/2006/relationships/customXml" Target="../ink/ink252.xml"/><Relationship Id="rId87" Type="http://schemas.openxmlformats.org/officeDocument/2006/relationships/image" Target="../media/image267.png"/><Relationship Id="rId61" Type="http://schemas.openxmlformats.org/officeDocument/2006/relationships/image" Target="../media/image254.png"/><Relationship Id="rId82" Type="http://schemas.openxmlformats.org/officeDocument/2006/relationships/customXml" Target="../ink/ink260.xml"/><Relationship Id="rId19" Type="http://schemas.openxmlformats.org/officeDocument/2006/relationships/image" Target="../media/image2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18" Type="http://schemas.openxmlformats.org/officeDocument/2006/relationships/customXml" Target="../ink/ink273.xml"/><Relationship Id="rId26" Type="http://schemas.openxmlformats.org/officeDocument/2006/relationships/customXml" Target="../ink/ink277.xml"/><Relationship Id="rId39" Type="http://schemas.openxmlformats.org/officeDocument/2006/relationships/image" Target="../media/image287.png"/><Relationship Id="rId21" Type="http://schemas.openxmlformats.org/officeDocument/2006/relationships/image" Target="../media/image278.png"/><Relationship Id="rId34" Type="http://schemas.openxmlformats.org/officeDocument/2006/relationships/customXml" Target="../ink/ink281.xml"/><Relationship Id="rId7" Type="http://schemas.openxmlformats.org/officeDocument/2006/relationships/image" Target="../media/image119.png"/><Relationship Id="rId12" Type="http://schemas.openxmlformats.org/officeDocument/2006/relationships/customXml" Target="../ink/ink270.xml"/><Relationship Id="rId17" Type="http://schemas.openxmlformats.org/officeDocument/2006/relationships/image" Target="../media/image276.png"/><Relationship Id="rId25" Type="http://schemas.openxmlformats.org/officeDocument/2006/relationships/image" Target="../media/image280.png"/><Relationship Id="rId33" Type="http://schemas.openxmlformats.org/officeDocument/2006/relationships/image" Target="../media/image284.png"/><Relationship Id="rId38" Type="http://schemas.openxmlformats.org/officeDocument/2006/relationships/customXml" Target="../ink/ink283.xml"/><Relationship Id="rId2" Type="http://schemas.openxmlformats.org/officeDocument/2006/relationships/customXml" Target="../ink/ink265.xml"/><Relationship Id="rId16" Type="http://schemas.openxmlformats.org/officeDocument/2006/relationships/customXml" Target="../ink/ink272.xml"/><Relationship Id="rId20" Type="http://schemas.openxmlformats.org/officeDocument/2006/relationships/customXml" Target="../ink/ink274.xml"/><Relationship Id="rId29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7.xml"/><Relationship Id="rId11" Type="http://schemas.openxmlformats.org/officeDocument/2006/relationships/image" Target="../media/image273.png"/><Relationship Id="rId24" Type="http://schemas.openxmlformats.org/officeDocument/2006/relationships/customXml" Target="../ink/ink276.xml"/><Relationship Id="rId32" Type="http://schemas.openxmlformats.org/officeDocument/2006/relationships/customXml" Target="../ink/ink280.xml"/><Relationship Id="rId37" Type="http://schemas.openxmlformats.org/officeDocument/2006/relationships/image" Target="../media/image286.png"/><Relationship Id="rId5" Type="http://schemas.openxmlformats.org/officeDocument/2006/relationships/image" Target="../media/image271.png"/><Relationship Id="rId15" Type="http://schemas.openxmlformats.org/officeDocument/2006/relationships/image" Target="../media/image275.png"/><Relationship Id="rId23" Type="http://schemas.openxmlformats.org/officeDocument/2006/relationships/image" Target="../media/image279.png"/><Relationship Id="rId28" Type="http://schemas.openxmlformats.org/officeDocument/2006/relationships/customXml" Target="../ink/ink278.xml"/><Relationship Id="rId36" Type="http://schemas.openxmlformats.org/officeDocument/2006/relationships/customXml" Target="../ink/ink282.xml"/><Relationship Id="rId10" Type="http://schemas.openxmlformats.org/officeDocument/2006/relationships/customXml" Target="../ink/ink269.xml"/><Relationship Id="rId19" Type="http://schemas.openxmlformats.org/officeDocument/2006/relationships/image" Target="../media/image277.png"/><Relationship Id="rId31" Type="http://schemas.openxmlformats.org/officeDocument/2006/relationships/image" Target="../media/image283.png"/><Relationship Id="rId4" Type="http://schemas.openxmlformats.org/officeDocument/2006/relationships/customXml" Target="../ink/ink266.xml"/><Relationship Id="rId9" Type="http://schemas.openxmlformats.org/officeDocument/2006/relationships/image" Target="../media/image272.png"/><Relationship Id="rId14" Type="http://schemas.openxmlformats.org/officeDocument/2006/relationships/customXml" Target="../ink/ink271.xml"/><Relationship Id="rId22" Type="http://schemas.openxmlformats.org/officeDocument/2006/relationships/customXml" Target="../ink/ink275.xml"/><Relationship Id="rId27" Type="http://schemas.openxmlformats.org/officeDocument/2006/relationships/image" Target="../media/image281.png"/><Relationship Id="rId30" Type="http://schemas.openxmlformats.org/officeDocument/2006/relationships/customXml" Target="../ink/ink279.xml"/><Relationship Id="rId35" Type="http://schemas.openxmlformats.org/officeDocument/2006/relationships/image" Target="../media/image285.png"/><Relationship Id="rId8" Type="http://schemas.openxmlformats.org/officeDocument/2006/relationships/customXml" Target="../ink/ink268.xml"/><Relationship Id="rId3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6.xml"/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304.xml"/><Relationship Id="rId47" Type="http://schemas.openxmlformats.org/officeDocument/2006/relationships/image" Target="../media/image310.png"/><Relationship Id="rId63" Type="http://schemas.openxmlformats.org/officeDocument/2006/relationships/image" Target="../media/image318.png"/><Relationship Id="rId68" Type="http://schemas.openxmlformats.org/officeDocument/2006/relationships/customXml" Target="../ink/ink317.xml"/><Relationship Id="rId84" Type="http://schemas.openxmlformats.org/officeDocument/2006/relationships/customXml" Target="../ink/ink325.xml"/><Relationship Id="rId89" Type="http://schemas.openxmlformats.org/officeDocument/2006/relationships/image" Target="../media/image331.png"/><Relationship Id="rId112" Type="http://schemas.openxmlformats.org/officeDocument/2006/relationships/customXml" Target="../ink/ink339.xml"/><Relationship Id="rId16" Type="http://schemas.openxmlformats.org/officeDocument/2006/relationships/customXml" Target="../ink/ink291.xml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32" Type="http://schemas.openxmlformats.org/officeDocument/2006/relationships/customXml" Target="../ink/ink299.xml"/><Relationship Id="rId37" Type="http://schemas.openxmlformats.org/officeDocument/2006/relationships/image" Target="../media/image305.png"/><Relationship Id="rId53" Type="http://schemas.openxmlformats.org/officeDocument/2006/relationships/image" Target="../media/image313.png"/><Relationship Id="rId58" Type="http://schemas.openxmlformats.org/officeDocument/2006/relationships/customXml" Target="../ink/ink312.xml"/><Relationship Id="rId74" Type="http://schemas.openxmlformats.org/officeDocument/2006/relationships/customXml" Target="../ink/ink320.xml"/><Relationship Id="rId79" Type="http://schemas.openxmlformats.org/officeDocument/2006/relationships/image" Target="../media/image326.png"/><Relationship Id="rId102" Type="http://schemas.openxmlformats.org/officeDocument/2006/relationships/customXml" Target="../ink/ink334.xml"/><Relationship Id="rId123" Type="http://schemas.openxmlformats.org/officeDocument/2006/relationships/image" Target="../media/image348.png"/><Relationship Id="rId5" Type="http://schemas.openxmlformats.org/officeDocument/2006/relationships/image" Target="../media/image289.png"/><Relationship Id="rId90" Type="http://schemas.openxmlformats.org/officeDocument/2006/relationships/customXml" Target="../ink/ink328.xml"/><Relationship Id="rId95" Type="http://schemas.openxmlformats.org/officeDocument/2006/relationships/image" Target="../media/image334.png"/><Relationship Id="rId22" Type="http://schemas.openxmlformats.org/officeDocument/2006/relationships/customXml" Target="../ink/ink294.xml"/><Relationship Id="rId27" Type="http://schemas.openxmlformats.org/officeDocument/2006/relationships/image" Target="../media/image300.png"/><Relationship Id="rId43" Type="http://schemas.openxmlformats.org/officeDocument/2006/relationships/image" Target="../media/image308.png"/><Relationship Id="rId48" Type="http://schemas.openxmlformats.org/officeDocument/2006/relationships/customXml" Target="../ink/ink307.xml"/><Relationship Id="rId64" Type="http://schemas.openxmlformats.org/officeDocument/2006/relationships/customXml" Target="../ink/ink315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18" Type="http://schemas.openxmlformats.org/officeDocument/2006/relationships/customXml" Target="../ink/ink342.xml"/><Relationship Id="rId80" Type="http://schemas.openxmlformats.org/officeDocument/2006/relationships/customXml" Target="../ink/ink323.xml"/><Relationship Id="rId85" Type="http://schemas.openxmlformats.org/officeDocument/2006/relationships/image" Target="../media/image329.png"/><Relationship Id="rId12" Type="http://schemas.openxmlformats.org/officeDocument/2006/relationships/customXml" Target="../ink/ink289.xml"/><Relationship Id="rId17" Type="http://schemas.openxmlformats.org/officeDocument/2006/relationships/image" Target="../media/image295.png"/><Relationship Id="rId33" Type="http://schemas.openxmlformats.org/officeDocument/2006/relationships/image" Target="../media/image303.png"/><Relationship Id="rId38" Type="http://schemas.openxmlformats.org/officeDocument/2006/relationships/customXml" Target="../ink/ink302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08" Type="http://schemas.openxmlformats.org/officeDocument/2006/relationships/customXml" Target="../ink/ink337.xml"/><Relationship Id="rId124" Type="http://schemas.openxmlformats.org/officeDocument/2006/relationships/customXml" Target="../ink/ink345.xml"/><Relationship Id="rId54" Type="http://schemas.openxmlformats.org/officeDocument/2006/relationships/customXml" Target="../ink/ink310.xml"/><Relationship Id="rId70" Type="http://schemas.openxmlformats.org/officeDocument/2006/relationships/customXml" Target="../ink/ink318.xml"/><Relationship Id="rId75" Type="http://schemas.openxmlformats.org/officeDocument/2006/relationships/image" Target="../media/image324.png"/><Relationship Id="rId91" Type="http://schemas.openxmlformats.org/officeDocument/2006/relationships/image" Target="../media/image332.png"/><Relationship Id="rId96" Type="http://schemas.openxmlformats.org/officeDocument/2006/relationships/customXml" Target="../ink/ink3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23" Type="http://schemas.openxmlformats.org/officeDocument/2006/relationships/image" Target="../media/image298.png"/><Relationship Id="rId28" Type="http://schemas.openxmlformats.org/officeDocument/2006/relationships/customXml" Target="../ink/ink297.xml"/><Relationship Id="rId49" Type="http://schemas.openxmlformats.org/officeDocument/2006/relationships/image" Target="../media/image311.png"/><Relationship Id="rId114" Type="http://schemas.openxmlformats.org/officeDocument/2006/relationships/customXml" Target="../ink/ink340.xml"/><Relationship Id="rId119" Type="http://schemas.openxmlformats.org/officeDocument/2006/relationships/image" Target="../media/image346.png"/><Relationship Id="rId44" Type="http://schemas.openxmlformats.org/officeDocument/2006/relationships/customXml" Target="../ink/ink305.xml"/><Relationship Id="rId60" Type="http://schemas.openxmlformats.org/officeDocument/2006/relationships/customXml" Target="../ink/ink313.xml"/><Relationship Id="rId65" Type="http://schemas.openxmlformats.org/officeDocument/2006/relationships/image" Target="../media/image319.png"/><Relationship Id="rId81" Type="http://schemas.openxmlformats.org/officeDocument/2006/relationships/image" Target="../media/image327.png"/><Relationship Id="rId86" Type="http://schemas.openxmlformats.org/officeDocument/2006/relationships/customXml" Target="../ink/ink326.xml"/><Relationship Id="rId13" Type="http://schemas.openxmlformats.org/officeDocument/2006/relationships/image" Target="../media/image293.png"/><Relationship Id="rId18" Type="http://schemas.openxmlformats.org/officeDocument/2006/relationships/customXml" Target="../ink/ink292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314.png"/><Relationship Id="rId76" Type="http://schemas.openxmlformats.org/officeDocument/2006/relationships/customXml" Target="../ink/ink321.xml"/><Relationship Id="rId97" Type="http://schemas.openxmlformats.org/officeDocument/2006/relationships/image" Target="../media/image335.png"/><Relationship Id="rId104" Type="http://schemas.openxmlformats.org/officeDocument/2006/relationships/customXml" Target="../ink/ink335.xml"/><Relationship Id="rId120" Type="http://schemas.openxmlformats.org/officeDocument/2006/relationships/customXml" Target="../ink/ink343.xml"/><Relationship Id="rId125" Type="http://schemas.openxmlformats.org/officeDocument/2006/relationships/image" Target="../media/image349.png"/><Relationship Id="rId7" Type="http://schemas.openxmlformats.org/officeDocument/2006/relationships/image" Target="../media/image290.png"/><Relationship Id="rId71" Type="http://schemas.openxmlformats.org/officeDocument/2006/relationships/image" Target="../media/image322.png"/><Relationship Id="rId92" Type="http://schemas.openxmlformats.org/officeDocument/2006/relationships/customXml" Target="../ink/ink329.xml"/><Relationship Id="rId2" Type="http://schemas.openxmlformats.org/officeDocument/2006/relationships/customXml" Target="../ink/ink284.xml"/><Relationship Id="rId29" Type="http://schemas.openxmlformats.org/officeDocument/2006/relationships/image" Target="../media/image301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309.png"/><Relationship Id="rId66" Type="http://schemas.openxmlformats.org/officeDocument/2006/relationships/customXml" Target="../ink/ink316.xml"/><Relationship Id="rId87" Type="http://schemas.openxmlformats.org/officeDocument/2006/relationships/image" Target="../media/image330.png"/><Relationship Id="rId110" Type="http://schemas.openxmlformats.org/officeDocument/2006/relationships/customXml" Target="../ink/ink338.xml"/><Relationship Id="rId115" Type="http://schemas.openxmlformats.org/officeDocument/2006/relationships/image" Target="../media/image344.png"/><Relationship Id="rId61" Type="http://schemas.openxmlformats.org/officeDocument/2006/relationships/image" Target="../media/image317.png"/><Relationship Id="rId82" Type="http://schemas.openxmlformats.org/officeDocument/2006/relationships/customXml" Target="../ink/ink324.xml"/><Relationship Id="rId19" Type="http://schemas.openxmlformats.org/officeDocument/2006/relationships/image" Target="../media/image296.png"/><Relationship Id="rId14" Type="http://schemas.openxmlformats.org/officeDocument/2006/relationships/customXml" Target="../ink/ink290.xml"/><Relationship Id="rId30" Type="http://schemas.openxmlformats.org/officeDocument/2006/relationships/customXml" Target="../ink/ink298.xml"/><Relationship Id="rId35" Type="http://schemas.openxmlformats.org/officeDocument/2006/relationships/image" Target="../media/image304.png"/><Relationship Id="rId56" Type="http://schemas.openxmlformats.org/officeDocument/2006/relationships/customXml" Target="../ink/ink311.xml"/><Relationship Id="rId77" Type="http://schemas.openxmlformats.org/officeDocument/2006/relationships/image" Target="../media/image325.png"/><Relationship Id="rId100" Type="http://schemas.openxmlformats.org/officeDocument/2006/relationships/customXml" Target="../ink/ink333.xml"/><Relationship Id="rId105" Type="http://schemas.openxmlformats.org/officeDocument/2006/relationships/image" Target="../media/image339.png"/><Relationship Id="rId126" Type="http://schemas.openxmlformats.org/officeDocument/2006/relationships/customXml" Target="../ink/ink346.xml"/><Relationship Id="rId8" Type="http://schemas.openxmlformats.org/officeDocument/2006/relationships/customXml" Target="../ink/ink287.xml"/><Relationship Id="rId51" Type="http://schemas.openxmlformats.org/officeDocument/2006/relationships/image" Target="../media/image312.png"/><Relationship Id="rId72" Type="http://schemas.openxmlformats.org/officeDocument/2006/relationships/customXml" Target="../ink/ink319.xml"/><Relationship Id="rId93" Type="http://schemas.openxmlformats.org/officeDocument/2006/relationships/image" Target="../media/image333.png"/><Relationship Id="rId98" Type="http://schemas.openxmlformats.org/officeDocument/2006/relationships/customXml" Target="../ink/ink332.xml"/><Relationship Id="rId121" Type="http://schemas.openxmlformats.org/officeDocument/2006/relationships/image" Target="../media/image347.png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306.xml"/><Relationship Id="rId67" Type="http://schemas.openxmlformats.org/officeDocument/2006/relationships/image" Target="../media/image320.png"/><Relationship Id="rId116" Type="http://schemas.openxmlformats.org/officeDocument/2006/relationships/customXml" Target="../ink/ink341.xml"/><Relationship Id="rId20" Type="http://schemas.openxmlformats.org/officeDocument/2006/relationships/customXml" Target="../ink/ink293.xml"/><Relationship Id="rId41" Type="http://schemas.openxmlformats.org/officeDocument/2006/relationships/image" Target="../media/image307.png"/><Relationship Id="rId62" Type="http://schemas.openxmlformats.org/officeDocument/2006/relationships/customXml" Target="../ink/ink314.xml"/><Relationship Id="rId83" Type="http://schemas.openxmlformats.org/officeDocument/2006/relationships/image" Target="../media/image328.png"/><Relationship Id="rId88" Type="http://schemas.openxmlformats.org/officeDocument/2006/relationships/customXml" Target="../ink/ink327.xml"/><Relationship Id="rId111" Type="http://schemas.openxmlformats.org/officeDocument/2006/relationships/image" Target="../media/image342.png"/><Relationship Id="rId15" Type="http://schemas.openxmlformats.org/officeDocument/2006/relationships/image" Target="../media/image294.png"/><Relationship Id="rId36" Type="http://schemas.openxmlformats.org/officeDocument/2006/relationships/customXml" Target="../ink/ink301.xml"/><Relationship Id="rId57" Type="http://schemas.openxmlformats.org/officeDocument/2006/relationships/image" Target="../media/image315.png"/><Relationship Id="rId106" Type="http://schemas.openxmlformats.org/officeDocument/2006/relationships/customXml" Target="../ink/ink336.xml"/><Relationship Id="rId127" Type="http://schemas.openxmlformats.org/officeDocument/2006/relationships/image" Target="../media/image350.png"/><Relationship Id="rId10" Type="http://schemas.openxmlformats.org/officeDocument/2006/relationships/customXml" Target="../ink/ink288.xml"/><Relationship Id="rId31" Type="http://schemas.openxmlformats.org/officeDocument/2006/relationships/image" Target="../media/image302.png"/><Relationship Id="rId52" Type="http://schemas.openxmlformats.org/officeDocument/2006/relationships/customXml" Target="../ink/ink309.xml"/><Relationship Id="rId73" Type="http://schemas.openxmlformats.org/officeDocument/2006/relationships/image" Target="../media/image323.png"/><Relationship Id="rId78" Type="http://schemas.openxmlformats.org/officeDocument/2006/relationships/customXml" Target="../ink/ink322.xml"/><Relationship Id="rId94" Type="http://schemas.openxmlformats.org/officeDocument/2006/relationships/customXml" Target="../ink/ink330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4.xml"/><Relationship Id="rId4" Type="http://schemas.openxmlformats.org/officeDocument/2006/relationships/customXml" Target="../ink/ink285.xml"/><Relationship Id="rId9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21" Type="http://schemas.openxmlformats.org/officeDocument/2006/relationships/image" Target="../media/image360.png"/><Relationship Id="rId42" Type="http://schemas.openxmlformats.org/officeDocument/2006/relationships/customXml" Target="../ink/ink367.xml"/><Relationship Id="rId47" Type="http://schemas.openxmlformats.org/officeDocument/2006/relationships/image" Target="../media/image373.png"/><Relationship Id="rId63" Type="http://schemas.openxmlformats.org/officeDocument/2006/relationships/image" Target="../media/image381.png"/><Relationship Id="rId68" Type="http://schemas.openxmlformats.org/officeDocument/2006/relationships/customXml" Target="../ink/ink380.xml"/><Relationship Id="rId84" Type="http://schemas.openxmlformats.org/officeDocument/2006/relationships/customXml" Target="../ink/ink388.xml"/><Relationship Id="rId89" Type="http://schemas.openxmlformats.org/officeDocument/2006/relationships/image" Target="../media/image394.png"/><Relationship Id="rId112" Type="http://schemas.openxmlformats.org/officeDocument/2006/relationships/customXml" Target="../ink/ink402.xml"/><Relationship Id="rId16" Type="http://schemas.openxmlformats.org/officeDocument/2006/relationships/customXml" Target="../ink/ink354.xml"/><Relationship Id="rId107" Type="http://schemas.openxmlformats.org/officeDocument/2006/relationships/image" Target="../media/image403.png"/><Relationship Id="rId11" Type="http://schemas.openxmlformats.org/officeDocument/2006/relationships/image" Target="../media/image355.png"/><Relationship Id="rId32" Type="http://schemas.openxmlformats.org/officeDocument/2006/relationships/customXml" Target="../ink/ink362.xml"/><Relationship Id="rId37" Type="http://schemas.openxmlformats.org/officeDocument/2006/relationships/image" Target="../media/image368.png"/><Relationship Id="rId53" Type="http://schemas.openxmlformats.org/officeDocument/2006/relationships/image" Target="../media/image376.png"/><Relationship Id="rId58" Type="http://schemas.openxmlformats.org/officeDocument/2006/relationships/customXml" Target="../ink/ink375.xml"/><Relationship Id="rId74" Type="http://schemas.openxmlformats.org/officeDocument/2006/relationships/customXml" Target="../ink/ink383.xml"/><Relationship Id="rId79" Type="http://schemas.openxmlformats.org/officeDocument/2006/relationships/image" Target="../media/image389.png"/><Relationship Id="rId102" Type="http://schemas.openxmlformats.org/officeDocument/2006/relationships/customXml" Target="../ink/ink397.xml"/><Relationship Id="rId5" Type="http://schemas.openxmlformats.org/officeDocument/2006/relationships/image" Target="../media/image352.png"/><Relationship Id="rId90" Type="http://schemas.openxmlformats.org/officeDocument/2006/relationships/customXml" Target="../ink/ink391.xml"/><Relationship Id="rId95" Type="http://schemas.openxmlformats.org/officeDocument/2006/relationships/image" Target="../media/image397.png"/><Relationship Id="rId22" Type="http://schemas.openxmlformats.org/officeDocument/2006/relationships/customXml" Target="../ink/ink357.xml"/><Relationship Id="rId27" Type="http://schemas.openxmlformats.org/officeDocument/2006/relationships/image" Target="../media/image363.png"/><Relationship Id="rId43" Type="http://schemas.openxmlformats.org/officeDocument/2006/relationships/image" Target="../media/image371.png"/><Relationship Id="rId48" Type="http://schemas.openxmlformats.org/officeDocument/2006/relationships/customXml" Target="../ink/ink370.xml"/><Relationship Id="rId64" Type="http://schemas.openxmlformats.org/officeDocument/2006/relationships/customXml" Target="../ink/ink378.xml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80" Type="http://schemas.openxmlformats.org/officeDocument/2006/relationships/customXml" Target="../ink/ink386.xml"/><Relationship Id="rId85" Type="http://schemas.openxmlformats.org/officeDocument/2006/relationships/image" Target="../media/image392.png"/><Relationship Id="rId12" Type="http://schemas.openxmlformats.org/officeDocument/2006/relationships/customXml" Target="../ink/ink352.xml"/><Relationship Id="rId17" Type="http://schemas.openxmlformats.org/officeDocument/2006/relationships/image" Target="../media/image358.png"/><Relationship Id="rId33" Type="http://schemas.openxmlformats.org/officeDocument/2006/relationships/image" Target="../media/image366.png"/><Relationship Id="rId38" Type="http://schemas.openxmlformats.org/officeDocument/2006/relationships/customXml" Target="../ink/ink365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108" Type="http://schemas.openxmlformats.org/officeDocument/2006/relationships/customXml" Target="../ink/ink400.xml"/><Relationship Id="rId54" Type="http://schemas.openxmlformats.org/officeDocument/2006/relationships/customXml" Target="../ink/ink373.xml"/><Relationship Id="rId70" Type="http://schemas.openxmlformats.org/officeDocument/2006/relationships/customXml" Target="../ink/ink381.xml"/><Relationship Id="rId75" Type="http://schemas.openxmlformats.org/officeDocument/2006/relationships/image" Target="../media/image387.png"/><Relationship Id="rId91" Type="http://schemas.openxmlformats.org/officeDocument/2006/relationships/image" Target="../media/image395.png"/><Relationship Id="rId96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9.xml"/><Relationship Id="rId15" Type="http://schemas.openxmlformats.org/officeDocument/2006/relationships/image" Target="../media/image357.png"/><Relationship Id="rId23" Type="http://schemas.openxmlformats.org/officeDocument/2006/relationships/image" Target="../media/image361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374.png"/><Relationship Id="rId57" Type="http://schemas.openxmlformats.org/officeDocument/2006/relationships/image" Target="../media/image378.png"/><Relationship Id="rId106" Type="http://schemas.openxmlformats.org/officeDocument/2006/relationships/customXml" Target="../ink/ink399.xml"/><Relationship Id="rId10" Type="http://schemas.openxmlformats.org/officeDocument/2006/relationships/customXml" Target="../ink/ink351.xml"/><Relationship Id="rId31" Type="http://schemas.openxmlformats.org/officeDocument/2006/relationships/image" Target="../media/image365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382.png"/><Relationship Id="rId73" Type="http://schemas.openxmlformats.org/officeDocument/2006/relationships/image" Target="../media/image386.png"/><Relationship Id="rId78" Type="http://schemas.openxmlformats.org/officeDocument/2006/relationships/customXml" Target="../ink/ink385.xml"/><Relationship Id="rId81" Type="http://schemas.openxmlformats.org/officeDocument/2006/relationships/image" Target="../media/image390.png"/><Relationship Id="rId86" Type="http://schemas.openxmlformats.org/officeDocument/2006/relationships/customXml" Target="../ink/ink389.xml"/><Relationship Id="rId94" Type="http://schemas.openxmlformats.org/officeDocument/2006/relationships/customXml" Target="../ink/ink393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4" Type="http://schemas.openxmlformats.org/officeDocument/2006/relationships/customXml" Target="../ink/ink348.xml"/><Relationship Id="rId9" Type="http://schemas.openxmlformats.org/officeDocument/2006/relationships/image" Target="../media/image354.png"/><Relationship Id="rId13" Type="http://schemas.openxmlformats.org/officeDocument/2006/relationships/image" Target="../media/image356.png"/><Relationship Id="rId18" Type="http://schemas.openxmlformats.org/officeDocument/2006/relationships/customXml" Target="../ink/ink355.xml"/><Relationship Id="rId39" Type="http://schemas.openxmlformats.org/officeDocument/2006/relationships/image" Target="../media/image369.png"/><Relationship Id="rId109" Type="http://schemas.openxmlformats.org/officeDocument/2006/relationships/image" Target="../media/image404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77.png"/><Relationship Id="rId76" Type="http://schemas.openxmlformats.org/officeDocument/2006/relationships/customXml" Target="../ink/ink384.xml"/><Relationship Id="rId97" Type="http://schemas.openxmlformats.org/officeDocument/2006/relationships/image" Target="../media/image398.png"/><Relationship Id="rId104" Type="http://schemas.openxmlformats.org/officeDocument/2006/relationships/customXml" Target="../ink/ink398.xml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92.xml"/><Relationship Id="rId2" Type="http://schemas.openxmlformats.org/officeDocument/2006/relationships/customXml" Target="../ink/ink347.xml"/><Relationship Id="rId29" Type="http://schemas.openxmlformats.org/officeDocument/2006/relationships/image" Target="../media/image364.png"/><Relationship Id="rId24" Type="http://schemas.openxmlformats.org/officeDocument/2006/relationships/customXml" Target="../ink/ink358.xml"/><Relationship Id="rId40" Type="http://schemas.openxmlformats.org/officeDocument/2006/relationships/customXml" Target="../ink/ink366.xml"/><Relationship Id="rId45" Type="http://schemas.openxmlformats.org/officeDocument/2006/relationships/image" Target="../media/image372.png"/><Relationship Id="rId66" Type="http://schemas.openxmlformats.org/officeDocument/2006/relationships/customXml" Target="../ink/ink379.xml"/><Relationship Id="rId87" Type="http://schemas.openxmlformats.org/officeDocument/2006/relationships/image" Target="../media/image393.png"/><Relationship Id="rId110" Type="http://schemas.openxmlformats.org/officeDocument/2006/relationships/customXml" Target="../ink/ink401.xml"/><Relationship Id="rId61" Type="http://schemas.openxmlformats.org/officeDocument/2006/relationships/image" Target="../media/image380.png"/><Relationship Id="rId82" Type="http://schemas.openxmlformats.org/officeDocument/2006/relationships/customXml" Target="../ink/ink387.xml"/><Relationship Id="rId19" Type="http://schemas.openxmlformats.org/officeDocument/2006/relationships/image" Target="../media/image359.png"/><Relationship Id="rId14" Type="http://schemas.openxmlformats.org/officeDocument/2006/relationships/customXml" Target="../ink/ink353.xml"/><Relationship Id="rId30" Type="http://schemas.openxmlformats.org/officeDocument/2006/relationships/customXml" Target="../ink/ink361.xml"/><Relationship Id="rId35" Type="http://schemas.openxmlformats.org/officeDocument/2006/relationships/image" Target="../media/image367.png"/><Relationship Id="rId56" Type="http://schemas.openxmlformats.org/officeDocument/2006/relationships/customXml" Target="../ink/ink374.xml"/><Relationship Id="rId77" Type="http://schemas.openxmlformats.org/officeDocument/2006/relationships/image" Target="../media/image388.png"/><Relationship Id="rId100" Type="http://schemas.openxmlformats.org/officeDocument/2006/relationships/customXml" Target="../ink/ink396.xml"/><Relationship Id="rId105" Type="http://schemas.openxmlformats.org/officeDocument/2006/relationships/image" Target="../media/image402.png"/><Relationship Id="rId8" Type="http://schemas.openxmlformats.org/officeDocument/2006/relationships/customXml" Target="../ink/ink350.xml"/><Relationship Id="rId51" Type="http://schemas.openxmlformats.org/officeDocument/2006/relationships/image" Target="../media/image375.png"/><Relationship Id="rId72" Type="http://schemas.openxmlformats.org/officeDocument/2006/relationships/customXml" Target="../ink/ink382.xml"/><Relationship Id="rId93" Type="http://schemas.openxmlformats.org/officeDocument/2006/relationships/image" Target="../media/image396.png"/><Relationship Id="rId98" Type="http://schemas.openxmlformats.org/officeDocument/2006/relationships/customXml" Target="../ink/ink395.xml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369.xml"/><Relationship Id="rId67" Type="http://schemas.openxmlformats.org/officeDocument/2006/relationships/image" Target="../media/image383.png"/><Relationship Id="rId20" Type="http://schemas.openxmlformats.org/officeDocument/2006/relationships/customXml" Target="../ink/ink356.xml"/><Relationship Id="rId41" Type="http://schemas.openxmlformats.org/officeDocument/2006/relationships/image" Target="../media/image370.png"/><Relationship Id="rId62" Type="http://schemas.openxmlformats.org/officeDocument/2006/relationships/customXml" Target="../ink/ink377.xml"/><Relationship Id="rId83" Type="http://schemas.openxmlformats.org/officeDocument/2006/relationships/image" Target="../media/image391.png"/><Relationship Id="rId88" Type="http://schemas.openxmlformats.org/officeDocument/2006/relationships/customXml" Target="../ink/ink390.xml"/><Relationship Id="rId111" Type="http://schemas.openxmlformats.org/officeDocument/2006/relationships/image" Target="../media/image405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2.png"/><Relationship Id="rId18" Type="http://schemas.openxmlformats.org/officeDocument/2006/relationships/customXml" Target="../ink/ink411.xml"/><Relationship Id="rId26" Type="http://schemas.openxmlformats.org/officeDocument/2006/relationships/customXml" Target="../ink/ink415.xml"/><Relationship Id="rId39" Type="http://schemas.openxmlformats.org/officeDocument/2006/relationships/image" Target="../media/image425.png"/><Relationship Id="rId21" Type="http://schemas.openxmlformats.org/officeDocument/2006/relationships/image" Target="../media/image416.png"/><Relationship Id="rId34" Type="http://schemas.openxmlformats.org/officeDocument/2006/relationships/customXml" Target="../ink/ink419.xml"/><Relationship Id="rId7" Type="http://schemas.openxmlformats.org/officeDocument/2006/relationships/image" Target="../media/image409.png"/><Relationship Id="rId12" Type="http://schemas.openxmlformats.org/officeDocument/2006/relationships/customXml" Target="../ink/ink408.xml"/><Relationship Id="rId17" Type="http://schemas.openxmlformats.org/officeDocument/2006/relationships/image" Target="../media/image414.png"/><Relationship Id="rId25" Type="http://schemas.openxmlformats.org/officeDocument/2006/relationships/image" Target="../media/image418.png"/><Relationship Id="rId33" Type="http://schemas.openxmlformats.org/officeDocument/2006/relationships/image" Target="../media/image422.png"/><Relationship Id="rId38" Type="http://schemas.openxmlformats.org/officeDocument/2006/relationships/customXml" Target="../ink/ink421.xml"/><Relationship Id="rId2" Type="http://schemas.openxmlformats.org/officeDocument/2006/relationships/customXml" Target="../ink/ink403.xml"/><Relationship Id="rId16" Type="http://schemas.openxmlformats.org/officeDocument/2006/relationships/customXml" Target="../ink/ink410.xml"/><Relationship Id="rId20" Type="http://schemas.openxmlformats.org/officeDocument/2006/relationships/customXml" Target="../ink/ink412.xml"/><Relationship Id="rId29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5.xml"/><Relationship Id="rId11" Type="http://schemas.openxmlformats.org/officeDocument/2006/relationships/image" Target="../media/image411.png"/><Relationship Id="rId24" Type="http://schemas.openxmlformats.org/officeDocument/2006/relationships/customXml" Target="../ink/ink414.xml"/><Relationship Id="rId32" Type="http://schemas.openxmlformats.org/officeDocument/2006/relationships/customXml" Target="../ink/ink418.xml"/><Relationship Id="rId37" Type="http://schemas.openxmlformats.org/officeDocument/2006/relationships/image" Target="../media/image424.png"/><Relationship Id="rId5" Type="http://schemas.openxmlformats.org/officeDocument/2006/relationships/image" Target="../media/image408.png"/><Relationship Id="rId15" Type="http://schemas.openxmlformats.org/officeDocument/2006/relationships/image" Target="../media/image413.png"/><Relationship Id="rId23" Type="http://schemas.openxmlformats.org/officeDocument/2006/relationships/image" Target="../media/image417.png"/><Relationship Id="rId28" Type="http://schemas.openxmlformats.org/officeDocument/2006/relationships/customXml" Target="../ink/ink416.xml"/><Relationship Id="rId36" Type="http://schemas.openxmlformats.org/officeDocument/2006/relationships/customXml" Target="../ink/ink420.xml"/><Relationship Id="rId10" Type="http://schemas.openxmlformats.org/officeDocument/2006/relationships/customXml" Target="../ink/ink407.xml"/><Relationship Id="rId19" Type="http://schemas.openxmlformats.org/officeDocument/2006/relationships/image" Target="../media/image415.png"/><Relationship Id="rId31" Type="http://schemas.openxmlformats.org/officeDocument/2006/relationships/image" Target="../media/image421.png"/><Relationship Id="rId4" Type="http://schemas.openxmlformats.org/officeDocument/2006/relationships/customXml" Target="../ink/ink404.xml"/><Relationship Id="rId9" Type="http://schemas.openxmlformats.org/officeDocument/2006/relationships/image" Target="../media/image410.png"/><Relationship Id="rId14" Type="http://schemas.openxmlformats.org/officeDocument/2006/relationships/customXml" Target="../ink/ink409.xml"/><Relationship Id="rId22" Type="http://schemas.openxmlformats.org/officeDocument/2006/relationships/customXml" Target="../ink/ink413.xml"/><Relationship Id="rId27" Type="http://schemas.openxmlformats.org/officeDocument/2006/relationships/image" Target="../media/image419.png"/><Relationship Id="rId30" Type="http://schemas.openxmlformats.org/officeDocument/2006/relationships/customXml" Target="../ink/ink417.xml"/><Relationship Id="rId35" Type="http://schemas.openxmlformats.org/officeDocument/2006/relationships/image" Target="../media/image423.png"/><Relationship Id="rId8" Type="http://schemas.openxmlformats.org/officeDocument/2006/relationships/customXml" Target="../ink/ink406.xml"/><Relationship Id="rId3" Type="http://schemas.openxmlformats.org/officeDocument/2006/relationships/image" Target="../media/image407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4.xml"/><Relationship Id="rId21" Type="http://schemas.openxmlformats.org/officeDocument/2006/relationships/image" Target="../media/image435.png"/><Relationship Id="rId42" Type="http://schemas.openxmlformats.org/officeDocument/2006/relationships/customXml" Target="../ink/ink442.xml"/><Relationship Id="rId47" Type="http://schemas.openxmlformats.org/officeDocument/2006/relationships/image" Target="../media/image448.png"/><Relationship Id="rId63" Type="http://schemas.openxmlformats.org/officeDocument/2006/relationships/image" Target="../media/image456.png"/><Relationship Id="rId68" Type="http://schemas.openxmlformats.org/officeDocument/2006/relationships/customXml" Target="../ink/ink455.xml"/><Relationship Id="rId84" Type="http://schemas.openxmlformats.org/officeDocument/2006/relationships/customXml" Target="../ink/ink463.xml"/><Relationship Id="rId89" Type="http://schemas.openxmlformats.org/officeDocument/2006/relationships/image" Target="../media/image469.png"/><Relationship Id="rId16" Type="http://schemas.openxmlformats.org/officeDocument/2006/relationships/customXml" Target="../ink/ink429.xml"/><Relationship Id="rId11" Type="http://schemas.openxmlformats.org/officeDocument/2006/relationships/image" Target="../media/image430.png"/><Relationship Id="rId32" Type="http://schemas.openxmlformats.org/officeDocument/2006/relationships/customXml" Target="../ink/ink437.xml"/><Relationship Id="rId37" Type="http://schemas.openxmlformats.org/officeDocument/2006/relationships/image" Target="../media/image443.png"/><Relationship Id="rId53" Type="http://schemas.openxmlformats.org/officeDocument/2006/relationships/image" Target="../media/image451.png"/><Relationship Id="rId58" Type="http://schemas.openxmlformats.org/officeDocument/2006/relationships/customXml" Target="../ink/ink450.xml"/><Relationship Id="rId74" Type="http://schemas.openxmlformats.org/officeDocument/2006/relationships/customXml" Target="../ink/ink458.xml"/><Relationship Id="rId79" Type="http://schemas.openxmlformats.org/officeDocument/2006/relationships/image" Target="../media/image464.png"/><Relationship Id="rId5" Type="http://schemas.openxmlformats.org/officeDocument/2006/relationships/image" Target="../media/image427.png"/><Relationship Id="rId90" Type="http://schemas.openxmlformats.org/officeDocument/2006/relationships/customXml" Target="../ink/ink466.xml"/><Relationship Id="rId14" Type="http://schemas.openxmlformats.org/officeDocument/2006/relationships/customXml" Target="../ink/ink428.xml"/><Relationship Id="rId22" Type="http://schemas.openxmlformats.org/officeDocument/2006/relationships/customXml" Target="../ink/ink432.xml"/><Relationship Id="rId27" Type="http://schemas.openxmlformats.org/officeDocument/2006/relationships/image" Target="../media/image438.png"/><Relationship Id="rId30" Type="http://schemas.openxmlformats.org/officeDocument/2006/relationships/customXml" Target="../ink/ink436.xml"/><Relationship Id="rId35" Type="http://schemas.openxmlformats.org/officeDocument/2006/relationships/image" Target="../media/image442.png"/><Relationship Id="rId43" Type="http://schemas.openxmlformats.org/officeDocument/2006/relationships/image" Target="../media/image446.png"/><Relationship Id="rId48" Type="http://schemas.openxmlformats.org/officeDocument/2006/relationships/customXml" Target="../ink/ink445.xml"/><Relationship Id="rId56" Type="http://schemas.openxmlformats.org/officeDocument/2006/relationships/customXml" Target="../ink/ink449.xml"/><Relationship Id="rId64" Type="http://schemas.openxmlformats.org/officeDocument/2006/relationships/customXml" Target="../ink/ink453.xml"/><Relationship Id="rId69" Type="http://schemas.openxmlformats.org/officeDocument/2006/relationships/image" Target="../media/image459.png"/><Relationship Id="rId77" Type="http://schemas.openxmlformats.org/officeDocument/2006/relationships/image" Target="../media/image463.png"/><Relationship Id="rId8" Type="http://schemas.openxmlformats.org/officeDocument/2006/relationships/customXml" Target="../ink/ink425.xml"/><Relationship Id="rId51" Type="http://schemas.openxmlformats.org/officeDocument/2006/relationships/image" Target="../media/image450.png"/><Relationship Id="rId72" Type="http://schemas.openxmlformats.org/officeDocument/2006/relationships/customXml" Target="../ink/ink457.xml"/><Relationship Id="rId80" Type="http://schemas.openxmlformats.org/officeDocument/2006/relationships/customXml" Target="../ink/ink461.xml"/><Relationship Id="rId85" Type="http://schemas.openxmlformats.org/officeDocument/2006/relationships/image" Target="../media/image467.png"/><Relationship Id="rId3" Type="http://schemas.openxmlformats.org/officeDocument/2006/relationships/image" Target="../media/image426.png"/><Relationship Id="rId12" Type="http://schemas.openxmlformats.org/officeDocument/2006/relationships/customXml" Target="../ink/ink427.xml"/><Relationship Id="rId17" Type="http://schemas.openxmlformats.org/officeDocument/2006/relationships/image" Target="../media/image433.png"/><Relationship Id="rId25" Type="http://schemas.openxmlformats.org/officeDocument/2006/relationships/image" Target="../media/image437.png"/><Relationship Id="rId33" Type="http://schemas.openxmlformats.org/officeDocument/2006/relationships/image" Target="../media/image441.png"/><Relationship Id="rId38" Type="http://schemas.openxmlformats.org/officeDocument/2006/relationships/customXml" Target="../ink/ink440.xml"/><Relationship Id="rId46" Type="http://schemas.openxmlformats.org/officeDocument/2006/relationships/customXml" Target="../ink/ink444.xml"/><Relationship Id="rId59" Type="http://schemas.openxmlformats.org/officeDocument/2006/relationships/image" Target="../media/image454.png"/><Relationship Id="rId67" Type="http://schemas.openxmlformats.org/officeDocument/2006/relationships/image" Target="../media/image458.png"/><Relationship Id="rId20" Type="http://schemas.openxmlformats.org/officeDocument/2006/relationships/customXml" Target="../ink/ink431.xml"/><Relationship Id="rId41" Type="http://schemas.openxmlformats.org/officeDocument/2006/relationships/image" Target="../media/image445.png"/><Relationship Id="rId54" Type="http://schemas.openxmlformats.org/officeDocument/2006/relationships/customXml" Target="../ink/ink448.xml"/><Relationship Id="rId62" Type="http://schemas.openxmlformats.org/officeDocument/2006/relationships/customXml" Target="../ink/ink452.xml"/><Relationship Id="rId70" Type="http://schemas.openxmlformats.org/officeDocument/2006/relationships/customXml" Target="../ink/ink456.xml"/><Relationship Id="rId75" Type="http://schemas.openxmlformats.org/officeDocument/2006/relationships/image" Target="../media/image462.png"/><Relationship Id="rId83" Type="http://schemas.openxmlformats.org/officeDocument/2006/relationships/image" Target="../media/image466.png"/><Relationship Id="rId88" Type="http://schemas.openxmlformats.org/officeDocument/2006/relationships/customXml" Target="../ink/ink465.xml"/><Relationship Id="rId91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4.xml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28" Type="http://schemas.openxmlformats.org/officeDocument/2006/relationships/customXml" Target="../ink/ink435.xml"/><Relationship Id="rId36" Type="http://schemas.openxmlformats.org/officeDocument/2006/relationships/customXml" Target="../ink/ink439.xml"/><Relationship Id="rId49" Type="http://schemas.openxmlformats.org/officeDocument/2006/relationships/image" Target="../media/image449.png"/><Relationship Id="rId57" Type="http://schemas.openxmlformats.org/officeDocument/2006/relationships/image" Target="../media/image453.png"/><Relationship Id="rId10" Type="http://schemas.openxmlformats.org/officeDocument/2006/relationships/customXml" Target="../ink/ink426.xml"/><Relationship Id="rId31" Type="http://schemas.openxmlformats.org/officeDocument/2006/relationships/image" Target="../media/image440.png"/><Relationship Id="rId44" Type="http://schemas.openxmlformats.org/officeDocument/2006/relationships/customXml" Target="../ink/ink443.xml"/><Relationship Id="rId52" Type="http://schemas.openxmlformats.org/officeDocument/2006/relationships/customXml" Target="../ink/ink447.xml"/><Relationship Id="rId60" Type="http://schemas.openxmlformats.org/officeDocument/2006/relationships/customXml" Target="../ink/ink451.xml"/><Relationship Id="rId65" Type="http://schemas.openxmlformats.org/officeDocument/2006/relationships/image" Target="../media/image457.png"/><Relationship Id="rId73" Type="http://schemas.openxmlformats.org/officeDocument/2006/relationships/image" Target="../media/image461.png"/><Relationship Id="rId78" Type="http://schemas.openxmlformats.org/officeDocument/2006/relationships/customXml" Target="../ink/ink460.xml"/><Relationship Id="rId81" Type="http://schemas.openxmlformats.org/officeDocument/2006/relationships/image" Target="../media/image465.png"/><Relationship Id="rId86" Type="http://schemas.openxmlformats.org/officeDocument/2006/relationships/customXml" Target="../ink/ink464.xml"/><Relationship Id="rId4" Type="http://schemas.openxmlformats.org/officeDocument/2006/relationships/customXml" Target="../ink/ink423.xml"/><Relationship Id="rId9" Type="http://schemas.openxmlformats.org/officeDocument/2006/relationships/image" Target="../media/image429.png"/><Relationship Id="rId13" Type="http://schemas.openxmlformats.org/officeDocument/2006/relationships/image" Target="../media/image431.png"/><Relationship Id="rId18" Type="http://schemas.openxmlformats.org/officeDocument/2006/relationships/customXml" Target="../ink/ink430.xml"/><Relationship Id="rId39" Type="http://schemas.openxmlformats.org/officeDocument/2006/relationships/image" Target="../media/image444.png"/><Relationship Id="rId34" Type="http://schemas.openxmlformats.org/officeDocument/2006/relationships/customXml" Target="../ink/ink438.xml"/><Relationship Id="rId50" Type="http://schemas.openxmlformats.org/officeDocument/2006/relationships/customXml" Target="../ink/ink446.xml"/><Relationship Id="rId55" Type="http://schemas.openxmlformats.org/officeDocument/2006/relationships/image" Target="../media/image452.png"/><Relationship Id="rId76" Type="http://schemas.openxmlformats.org/officeDocument/2006/relationships/customXml" Target="../ink/ink459.xml"/><Relationship Id="rId7" Type="http://schemas.openxmlformats.org/officeDocument/2006/relationships/image" Target="../media/image428.png"/><Relationship Id="rId71" Type="http://schemas.openxmlformats.org/officeDocument/2006/relationships/image" Target="../media/image460.png"/><Relationship Id="rId2" Type="http://schemas.openxmlformats.org/officeDocument/2006/relationships/customXml" Target="../ink/ink422.xml"/><Relationship Id="rId29" Type="http://schemas.openxmlformats.org/officeDocument/2006/relationships/image" Target="../media/image439.png"/><Relationship Id="rId24" Type="http://schemas.openxmlformats.org/officeDocument/2006/relationships/customXml" Target="../ink/ink433.xml"/><Relationship Id="rId40" Type="http://schemas.openxmlformats.org/officeDocument/2006/relationships/customXml" Target="../ink/ink441.xml"/><Relationship Id="rId45" Type="http://schemas.openxmlformats.org/officeDocument/2006/relationships/image" Target="../media/image447.png"/><Relationship Id="rId66" Type="http://schemas.openxmlformats.org/officeDocument/2006/relationships/customXml" Target="../ink/ink454.xml"/><Relationship Id="rId87" Type="http://schemas.openxmlformats.org/officeDocument/2006/relationships/image" Target="../media/image468.png"/><Relationship Id="rId61" Type="http://schemas.openxmlformats.org/officeDocument/2006/relationships/image" Target="../media/image455.png"/><Relationship Id="rId82" Type="http://schemas.openxmlformats.org/officeDocument/2006/relationships/customXml" Target="../ink/ink462.xml"/><Relationship Id="rId19" Type="http://schemas.openxmlformats.org/officeDocument/2006/relationships/image" Target="../media/image43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6.png"/><Relationship Id="rId18" Type="http://schemas.openxmlformats.org/officeDocument/2006/relationships/customXml" Target="../ink/ink475.xml"/><Relationship Id="rId26" Type="http://schemas.openxmlformats.org/officeDocument/2006/relationships/customXml" Target="../ink/ink479.xml"/><Relationship Id="rId39" Type="http://schemas.openxmlformats.org/officeDocument/2006/relationships/image" Target="../media/image489.png"/><Relationship Id="rId21" Type="http://schemas.openxmlformats.org/officeDocument/2006/relationships/image" Target="../media/image480.png"/><Relationship Id="rId34" Type="http://schemas.openxmlformats.org/officeDocument/2006/relationships/customXml" Target="../ink/ink483.xml"/><Relationship Id="rId42" Type="http://schemas.openxmlformats.org/officeDocument/2006/relationships/customXml" Target="../ink/ink487.xml"/><Relationship Id="rId47" Type="http://schemas.openxmlformats.org/officeDocument/2006/relationships/image" Target="../media/image493.png"/><Relationship Id="rId50" Type="http://schemas.openxmlformats.org/officeDocument/2006/relationships/customXml" Target="../ink/ink491.xml"/><Relationship Id="rId7" Type="http://schemas.openxmlformats.org/officeDocument/2006/relationships/image" Target="../media/image473.png"/><Relationship Id="rId2" Type="http://schemas.openxmlformats.org/officeDocument/2006/relationships/customXml" Target="../ink/ink467.xml"/><Relationship Id="rId16" Type="http://schemas.openxmlformats.org/officeDocument/2006/relationships/customXml" Target="../ink/ink474.xml"/><Relationship Id="rId29" Type="http://schemas.openxmlformats.org/officeDocument/2006/relationships/image" Target="../media/image484.png"/><Relationship Id="rId11" Type="http://schemas.openxmlformats.org/officeDocument/2006/relationships/image" Target="../media/image475.png"/><Relationship Id="rId24" Type="http://schemas.openxmlformats.org/officeDocument/2006/relationships/customXml" Target="../ink/ink478.xml"/><Relationship Id="rId32" Type="http://schemas.openxmlformats.org/officeDocument/2006/relationships/customXml" Target="../ink/ink482.xml"/><Relationship Id="rId37" Type="http://schemas.openxmlformats.org/officeDocument/2006/relationships/image" Target="../media/image488.png"/><Relationship Id="rId40" Type="http://schemas.openxmlformats.org/officeDocument/2006/relationships/customXml" Target="../ink/ink486.xml"/><Relationship Id="rId45" Type="http://schemas.openxmlformats.org/officeDocument/2006/relationships/image" Target="../media/image492.png"/><Relationship Id="rId5" Type="http://schemas.openxmlformats.org/officeDocument/2006/relationships/image" Target="../media/image472.png"/><Relationship Id="rId15" Type="http://schemas.openxmlformats.org/officeDocument/2006/relationships/image" Target="../media/image477.png"/><Relationship Id="rId23" Type="http://schemas.openxmlformats.org/officeDocument/2006/relationships/image" Target="../media/image481.png"/><Relationship Id="rId28" Type="http://schemas.openxmlformats.org/officeDocument/2006/relationships/customXml" Target="../ink/ink480.xml"/><Relationship Id="rId36" Type="http://schemas.openxmlformats.org/officeDocument/2006/relationships/customXml" Target="../ink/ink484.xml"/><Relationship Id="rId49" Type="http://schemas.openxmlformats.org/officeDocument/2006/relationships/image" Target="../media/image494.png"/><Relationship Id="rId10" Type="http://schemas.openxmlformats.org/officeDocument/2006/relationships/customXml" Target="../ink/ink471.xml"/><Relationship Id="rId19" Type="http://schemas.openxmlformats.org/officeDocument/2006/relationships/image" Target="../media/image479.png"/><Relationship Id="rId31" Type="http://schemas.openxmlformats.org/officeDocument/2006/relationships/image" Target="../media/image485.png"/><Relationship Id="rId44" Type="http://schemas.openxmlformats.org/officeDocument/2006/relationships/customXml" Target="../ink/ink488.xml"/><Relationship Id="rId4" Type="http://schemas.openxmlformats.org/officeDocument/2006/relationships/customXml" Target="../ink/ink468.xml"/><Relationship Id="rId9" Type="http://schemas.openxmlformats.org/officeDocument/2006/relationships/image" Target="../media/image474.png"/><Relationship Id="rId14" Type="http://schemas.openxmlformats.org/officeDocument/2006/relationships/customXml" Target="../ink/ink473.xml"/><Relationship Id="rId22" Type="http://schemas.openxmlformats.org/officeDocument/2006/relationships/customXml" Target="../ink/ink477.xml"/><Relationship Id="rId27" Type="http://schemas.openxmlformats.org/officeDocument/2006/relationships/image" Target="../media/image483.png"/><Relationship Id="rId30" Type="http://schemas.openxmlformats.org/officeDocument/2006/relationships/customXml" Target="../ink/ink481.xml"/><Relationship Id="rId35" Type="http://schemas.openxmlformats.org/officeDocument/2006/relationships/image" Target="../media/image487.png"/><Relationship Id="rId43" Type="http://schemas.openxmlformats.org/officeDocument/2006/relationships/image" Target="../media/image491.png"/><Relationship Id="rId48" Type="http://schemas.openxmlformats.org/officeDocument/2006/relationships/customXml" Target="../ink/ink490.xml"/><Relationship Id="rId8" Type="http://schemas.openxmlformats.org/officeDocument/2006/relationships/customXml" Target="../ink/ink470.xml"/><Relationship Id="rId51" Type="http://schemas.openxmlformats.org/officeDocument/2006/relationships/image" Target="../media/image495.png"/><Relationship Id="rId3" Type="http://schemas.openxmlformats.org/officeDocument/2006/relationships/image" Target="../media/image471.png"/><Relationship Id="rId12" Type="http://schemas.openxmlformats.org/officeDocument/2006/relationships/customXml" Target="../ink/ink472.xml"/><Relationship Id="rId17" Type="http://schemas.openxmlformats.org/officeDocument/2006/relationships/image" Target="../media/image478.png"/><Relationship Id="rId25" Type="http://schemas.openxmlformats.org/officeDocument/2006/relationships/image" Target="../media/image482.png"/><Relationship Id="rId33" Type="http://schemas.openxmlformats.org/officeDocument/2006/relationships/image" Target="../media/image486.png"/><Relationship Id="rId38" Type="http://schemas.openxmlformats.org/officeDocument/2006/relationships/customXml" Target="../ink/ink485.xml"/><Relationship Id="rId46" Type="http://schemas.openxmlformats.org/officeDocument/2006/relationships/customXml" Target="../ink/ink489.xml"/><Relationship Id="rId20" Type="http://schemas.openxmlformats.org/officeDocument/2006/relationships/customXml" Target="../ink/ink476.xml"/><Relationship Id="rId41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4.xml"/><Relationship Id="rId21" Type="http://schemas.openxmlformats.org/officeDocument/2006/relationships/image" Target="../media/image504.png"/><Relationship Id="rId42" Type="http://schemas.openxmlformats.org/officeDocument/2006/relationships/customXml" Target="../ink/ink512.xml"/><Relationship Id="rId47" Type="http://schemas.openxmlformats.org/officeDocument/2006/relationships/image" Target="../media/image516.png"/><Relationship Id="rId63" Type="http://schemas.openxmlformats.org/officeDocument/2006/relationships/image" Target="../media/image524.png"/><Relationship Id="rId68" Type="http://schemas.openxmlformats.org/officeDocument/2006/relationships/customXml" Target="../ink/ink525.xml"/><Relationship Id="rId2" Type="http://schemas.openxmlformats.org/officeDocument/2006/relationships/customXml" Target="../ink/ink492.xml"/><Relationship Id="rId16" Type="http://schemas.openxmlformats.org/officeDocument/2006/relationships/customXml" Target="../ink/ink499.xml"/><Relationship Id="rId29" Type="http://schemas.openxmlformats.org/officeDocument/2006/relationships/image" Target="../media/image507.png"/><Relationship Id="rId11" Type="http://schemas.openxmlformats.org/officeDocument/2006/relationships/image" Target="../media/image499.png"/><Relationship Id="rId24" Type="http://schemas.openxmlformats.org/officeDocument/2006/relationships/customXml" Target="../ink/ink503.xml"/><Relationship Id="rId32" Type="http://schemas.openxmlformats.org/officeDocument/2006/relationships/customXml" Target="../ink/ink507.xml"/><Relationship Id="rId37" Type="http://schemas.openxmlformats.org/officeDocument/2006/relationships/image" Target="../media/image511.png"/><Relationship Id="rId40" Type="http://schemas.openxmlformats.org/officeDocument/2006/relationships/customXml" Target="../ink/ink511.xml"/><Relationship Id="rId45" Type="http://schemas.openxmlformats.org/officeDocument/2006/relationships/image" Target="../media/image515.png"/><Relationship Id="rId53" Type="http://schemas.openxmlformats.org/officeDocument/2006/relationships/image" Target="../media/image519.png"/><Relationship Id="rId58" Type="http://schemas.openxmlformats.org/officeDocument/2006/relationships/customXml" Target="../ink/ink520.xml"/><Relationship Id="rId66" Type="http://schemas.openxmlformats.org/officeDocument/2006/relationships/customXml" Target="../ink/ink524.xml"/><Relationship Id="rId74" Type="http://schemas.openxmlformats.org/officeDocument/2006/relationships/customXml" Target="../ink/ink528.xml"/><Relationship Id="rId5" Type="http://schemas.openxmlformats.org/officeDocument/2006/relationships/image" Target="../media/image407.png"/><Relationship Id="rId61" Type="http://schemas.openxmlformats.org/officeDocument/2006/relationships/image" Target="../media/image523.png"/><Relationship Id="rId19" Type="http://schemas.openxmlformats.org/officeDocument/2006/relationships/image" Target="../media/image503.png"/><Relationship Id="rId14" Type="http://schemas.openxmlformats.org/officeDocument/2006/relationships/customXml" Target="../ink/ink498.xml"/><Relationship Id="rId22" Type="http://schemas.openxmlformats.org/officeDocument/2006/relationships/customXml" Target="../ink/ink502.xml"/><Relationship Id="rId27" Type="http://schemas.openxmlformats.org/officeDocument/2006/relationships/image" Target="../media/image506.png"/><Relationship Id="rId30" Type="http://schemas.openxmlformats.org/officeDocument/2006/relationships/customXml" Target="../ink/ink506.xml"/><Relationship Id="rId35" Type="http://schemas.openxmlformats.org/officeDocument/2006/relationships/image" Target="../media/image510.png"/><Relationship Id="rId43" Type="http://schemas.openxmlformats.org/officeDocument/2006/relationships/image" Target="../media/image514.png"/><Relationship Id="rId48" Type="http://schemas.openxmlformats.org/officeDocument/2006/relationships/customXml" Target="../ink/ink515.xml"/><Relationship Id="rId56" Type="http://schemas.openxmlformats.org/officeDocument/2006/relationships/customXml" Target="../ink/ink519.xml"/><Relationship Id="rId64" Type="http://schemas.openxmlformats.org/officeDocument/2006/relationships/customXml" Target="../ink/ink523.xml"/><Relationship Id="rId69" Type="http://schemas.openxmlformats.org/officeDocument/2006/relationships/image" Target="../media/image527.png"/><Relationship Id="rId8" Type="http://schemas.openxmlformats.org/officeDocument/2006/relationships/customXml" Target="../ink/ink495.xml"/><Relationship Id="rId51" Type="http://schemas.openxmlformats.org/officeDocument/2006/relationships/image" Target="../media/image518.png"/><Relationship Id="rId72" Type="http://schemas.openxmlformats.org/officeDocument/2006/relationships/customXml" Target="../ink/ink527.xml"/><Relationship Id="rId3" Type="http://schemas.openxmlformats.org/officeDocument/2006/relationships/image" Target="../media/image496.png"/><Relationship Id="rId12" Type="http://schemas.openxmlformats.org/officeDocument/2006/relationships/customXml" Target="../ink/ink497.xml"/><Relationship Id="rId17" Type="http://schemas.openxmlformats.org/officeDocument/2006/relationships/image" Target="../media/image502.png"/><Relationship Id="rId25" Type="http://schemas.openxmlformats.org/officeDocument/2006/relationships/image" Target="../media/image505.png"/><Relationship Id="rId33" Type="http://schemas.openxmlformats.org/officeDocument/2006/relationships/image" Target="../media/image509.png"/><Relationship Id="rId38" Type="http://schemas.openxmlformats.org/officeDocument/2006/relationships/customXml" Target="../ink/ink510.xml"/><Relationship Id="rId46" Type="http://schemas.openxmlformats.org/officeDocument/2006/relationships/customXml" Target="../ink/ink514.xml"/><Relationship Id="rId59" Type="http://schemas.openxmlformats.org/officeDocument/2006/relationships/image" Target="../media/image522.png"/><Relationship Id="rId67" Type="http://schemas.openxmlformats.org/officeDocument/2006/relationships/image" Target="../media/image526.png"/><Relationship Id="rId20" Type="http://schemas.openxmlformats.org/officeDocument/2006/relationships/customXml" Target="../ink/ink501.xml"/><Relationship Id="rId41" Type="http://schemas.openxmlformats.org/officeDocument/2006/relationships/image" Target="../media/image513.png"/><Relationship Id="rId54" Type="http://schemas.openxmlformats.org/officeDocument/2006/relationships/customXml" Target="../ink/ink518.xml"/><Relationship Id="rId62" Type="http://schemas.openxmlformats.org/officeDocument/2006/relationships/customXml" Target="../ink/ink522.xml"/><Relationship Id="rId70" Type="http://schemas.openxmlformats.org/officeDocument/2006/relationships/customXml" Target="../ink/ink526.xml"/><Relationship Id="rId75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4.xml"/><Relationship Id="rId15" Type="http://schemas.openxmlformats.org/officeDocument/2006/relationships/image" Target="../media/image501.png"/><Relationship Id="rId23" Type="http://schemas.openxmlformats.org/officeDocument/2006/relationships/image" Target="../media/image39.png"/><Relationship Id="rId28" Type="http://schemas.openxmlformats.org/officeDocument/2006/relationships/customXml" Target="../ink/ink505.xml"/><Relationship Id="rId36" Type="http://schemas.openxmlformats.org/officeDocument/2006/relationships/customXml" Target="../ink/ink509.xml"/><Relationship Id="rId49" Type="http://schemas.openxmlformats.org/officeDocument/2006/relationships/image" Target="../media/image517.png"/><Relationship Id="rId57" Type="http://schemas.openxmlformats.org/officeDocument/2006/relationships/image" Target="../media/image521.png"/><Relationship Id="rId10" Type="http://schemas.openxmlformats.org/officeDocument/2006/relationships/customXml" Target="../ink/ink496.xml"/><Relationship Id="rId31" Type="http://schemas.openxmlformats.org/officeDocument/2006/relationships/image" Target="../media/image508.png"/><Relationship Id="rId44" Type="http://schemas.openxmlformats.org/officeDocument/2006/relationships/customXml" Target="../ink/ink513.xml"/><Relationship Id="rId52" Type="http://schemas.openxmlformats.org/officeDocument/2006/relationships/customXml" Target="../ink/ink517.xml"/><Relationship Id="rId60" Type="http://schemas.openxmlformats.org/officeDocument/2006/relationships/customXml" Target="../ink/ink521.xml"/><Relationship Id="rId65" Type="http://schemas.openxmlformats.org/officeDocument/2006/relationships/image" Target="../media/image525.png"/><Relationship Id="rId73" Type="http://schemas.openxmlformats.org/officeDocument/2006/relationships/image" Target="../media/image529.png"/><Relationship Id="rId4" Type="http://schemas.openxmlformats.org/officeDocument/2006/relationships/customXml" Target="../ink/ink493.xml"/><Relationship Id="rId9" Type="http://schemas.openxmlformats.org/officeDocument/2006/relationships/image" Target="../media/image498.png"/><Relationship Id="rId13" Type="http://schemas.openxmlformats.org/officeDocument/2006/relationships/image" Target="../media/image500.png"/><Relationship Id="rId18" Type="http://schemas.openxmlformats.org/officeDocument/2006/relationships/customXml" Target="../ink/ink500.xml"/><Relationship Id="rId39" Type="http://schemas.openxmlformats.org/officeDocument/2006/relationships/image" Target="../media/image512.png"/><Relationship Id="rId34" Type="http://schemas.openxmlformats.org/officeDocument/2006/relationships/customXml" Target="../ink/ink508.xml"/><Relationship Id="rId50" Type="http://schemas.openxmlformats.org/officeDocument/2006/relationships/customXml" Target="../ink/ink516.xml"/><Relationship Id="rId55" Type="http://schemas.openxmlformats.org/officeDocument/2006/relationships/image" Target="../media/image520.png"/><Relationship Id="rId7" Type="http://schemas.openxmlformats.org/officeDocument/2006/relationships/image" Target="../media/image497.png"/><Relationship Id="rId71" Type="http://schemas.openxmlformats.org/officeDocument/2006/relationships/image" Target="../media/image52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6.png"/><Relationship Id="rId18" Type="http://schemas.openxmlformats.org/officeDocument/2006/relationships/customXml" Target="../ink/ink537.xml"/><Relationship Id="rId26" Type="http://schemas.openxmlformats.org/officeDocument/2006/relationships/customXml" Target="../ink/ink541.xml"/><Relationship Id="rId39" Type="http://schemas.openxmlformats.org/officeDocument/2006/relationships/image" Target="../media/image549.png"/><Relationship Id="rId21" Type="http://schemas.openxmlformats.org/officeDocument/2006/relationships/image" Target="../media/image540.png"/><Relationship Id="rId34" Type="http://schemas.openxmlformats.org/officeDocument/2006/relationships/customXml" Target="../ink/ink545.xml"/><Relationship Id="rId42" Type="http://schemas.openxmlformats.org/officeDocument/2006/relationships/customXml" Target="../ink/ink549.xml"/><Relationship Id="rId47" Type="http://schemas.openxmlformats.org/officeDocument/2006/relationships/image" Target="../media/image553.png"/><Relationship Id="rId50" Type="http://schemas.openxmlformats.org/officeDocument/2006/relationships/customXml" Target="../ink/ink553.xml"/><Relationship Id="rId55" Type="http://schemas.openxmlformats.org/officeDocument/2006/relationships/image" Target="../media/image557.png"/><Relationship Id="rId63" Type="http://schemas.openxmlformats.org/officeDocument/2006/relationships/image" Target="../media/image561.png"/><Relationship Id="rId7" Type="http://schemas.openxmlformats.org/officeDocument/2006/relationships/image" Target="../media/image533.png"/><Relationship Id="rId2" Type="http://schemas.openxmlformats.org/officeDocument/2006/relationships/customXml" Target="../ink/ink529.xml"/><Relationship Id="rId16" Type="http://schemas.openxmlformats.org/officeDocument/2006/relationships/customXml" Target="../ink/ink536.xml"/><Relationship Id="rId29" Type="http://schemas.openxmlformats.org/officeDocument/2006/relationships/image" Target="../media/image544.png"/><Relationship Id="rId11" Type="http://schemas.openxmlformats.org/officeDocument/2006/relationships/image" Target="../media/image535.png"/><Relationship Id="rId24" Type="http://schemas.openxmlformats.org/officeDocument/2006/relationships/customXml" Target="../ink/ink540.xml"/><Relationship Id="rId32" Type="http://schemas.openxmlformats.org/officeDocument/2006/relationships/customXml" Target="../ink/ink544.xml"/><Relationship Id="rId37" Type="http://schemas.openxmlformats.org/officeDocument/2006/relationships/image" Target="../media/image548.png"/><Relationship Id="rId40" Type="http://schemas.openxmlformats.org/officeDocument/2006/relationships/customXml" Target="../ink/ink548.xml"/><Relationship Id="rId45" Type="http://schemas.openxmlformats.org/officeDocument/2006/relationships/image" Target="../media/image552.png"/><Relationship Id="rId53" Type="http://schemas.openxmlformats.org/officeDocument/2006/relationships/image" Target="../media/image556.png"/><Relationship Id="rId58" Type="http://schemas.openxmlformats.org/officeDocument/2006/relationships/customXml" Target="../ink/ink557.xml"/><Relationship Id="rId5" Type="http://schemas.openxmlformats.org/officeDocument/2006/relationships/image" Target="../media/image532.png"/><Relationship Id="rId61" Type="http://schemas.openxmlformats.org/officeDocument/2006/relationships/image" Target="../media/image560.png"/><Relationship Id="rId19" Type="http://schemas.openxmlformats.org/officeDocument/2006/relationships/image" Target="../media/image539.png"/><Relationship Id="rId14" Type="http://schemas.openxmlformats.org/officeDocument/2006/relationships/customXml" Target="../ink/ink535.xml"/><Relationship Id="rId22" Type="http://schemas.openxmlformats.org/officeDocument/2006/relationships/customXml" Target="../ink/ink539.xml"/><Relationship Id="rId27" Type="http://schemas.openxmlformats.org/officeDocument/2006/relationships/image" Target="../media/image543.png"/><Relationship Id="rId30" Type="http://schemas.openxmlformats.org/officeDocument/2006/relationships/customXml" Target="../ink/ink543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48" Type="http://schemas.openxmlformats.org/officeDocument/2006/relationships/customXml" Target="../ink/ink552.xml"/><Relationship Id="rId56" Type="http://schemas.openxmlformats.org/officeDocument/2006/relationships/customXml" Target="../ink/ink556.xml"/><Relationship Id="rId8" Type="http://schemas.openxmlformats.org/officeDocument/2006/relationships/customXml" Target="../ink/ink532.xml"/><Relationship Id="rId51" Type="http://schemas.openxmlformats.org/officeDocument/2006/relationships/image" Target="../media/image555.png"/><Relationship Id="rId3" Type="http://schemas.openxmlformats.org/officeDocument/2006/relationships/image" Target="../media/image531.png"/><Relationship Id="rId12" Type="http://schemas.openxmlformats.org/officeDocument/2006/relationships/customXml" Target="../ink/ink534.xml"/><Relationship Id="rId17" Type="http://schemas.openxmlformats.org/officeDocument/2006/relationships/image" Target="../media/image538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547.xml"/><Relationship Id="rId46" Type="http://schemas.openxmlformats.org/officeDocument/2006/relationships/customXml" Target="../ink/ink551.xml"/><Relationship Id="rId59" Type="http://schemas.openxmlformats.org/officeDocument/2006/relationships/image" Target="../media/image559.png"/><Relationship Id="rId20" Type="http://schemas.openxmlformats.org/officeDocument/2006/relationships/customXml" Target="../ink/ink538.xml"/><Relationship Id="rId41" Type="http://schemas.openxmlformats.org/officeDocument/2006/relationships/image" Target="../media/image550.png"/><Relationship Id="rId54" Type="http://schemas.openxmlformats.org/officeDocument/2006/relationships/customXml" Target="../ink/ink555.xml"/><Relationship Id="rId62" Type="http://schemas.openxmlformats.org/officeDocument/2006/relationships/customXml" Target="../ink/ink5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1.xml"/><Relationship Id="rId15" Type="http://schemas.openxmlformats.org/officeDocument/2006/relationships/image" Target="../media/image537.png"/><Relationship Id="rId23" Type="http://schemas.openxmlformats.org/officeDocument/2006/relationships/image" Target="../media/image541.png"/><Relationship Id="rId28" Type="http://schemas.openxmlformats.org/officeDocument/2006/relationships/customXml" Target="../ink/ink542.xml"/><Relationship Id="rId36" Type="http://schemas.openxmlformats.org/officeDocument/2006/relationships/customXml" Target="../ink/ink546.xml"/><Relationship Id="rId49" Type="http://schemas.openxmlformats.org/officeDocument/2006/relationships/image" Target="../media/image554.png"/><Relationship Id="rId57" Type="http://schemas.openxmlformats.org/officeDocument/2006/relationships/image" Target="../media/image558.png"/><Relationship Id="rId10" Type="http://schemas.openxmlformats.org/officeDocument/2006/relationships/customXml" Target="../ink/ink533.xml"/><Relationship Id="rId31" Type="http://schemas.openxmlformats.org/officeDocument/2006/relationships/image" Target="../media/image545.png"/><Relationship Id="rId44" Type="http://schemas.openxmlformats.org/officeDocument/2006/relationships/customXml" Target="../ink/ink550.xml"/><Relationship Id="rId52" Type="http://schemas.openxmlformats.org/officeDocument/2006/relationships/customXml" Target="../ink/ink554.xml"/><Relationship Id="rId60" Type="http://schemas.openxmlformats.org/officeDocument/2006/relationships/customXml" Target="../ink/ink558.xml"/><Relationship Id="rId4" Type="http://schemas.openxmlformats.org/officeDocument/2006/relationships/customXml" Target="../ink/ink530.xml"/><Relationship Id="rId9" Type="http://schemas.openxmlformats.org/officeDocument/2006/relationships/image" Target="../media/image5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3.xml"/><Relationship Id="rId13" Type="http://schemas.openxmlformats.org/officeDocument/2006/relationships/image" Target="../media/image567.png"/><Relationship Id="rId18" Type="http://schemas.openxmlformats.org/officeDocument/2006/relationships/customXml" Target="../ink/ink568.xml"/><Relationship Id="rId26" Type="http://schemas.openxmlformats.org/officeDocument/2006/relationships/customXml" Target="../ink/ink572.xml"/><Relationship Id="rId3" Type="http://schemas.openxmlformats.org/officeDocument/2006/relationships/image" Target="../media/image562.png"/><Relationship Id="rId21" Type="http://schemas.openxmlformats.org/officeDocument/2006/relationships/image" Target="../media/image571.png"/><Relationship Id="rId7" Type="http://schemas.openxmlformats.org/officeDocument/2006/relationships/image" Target="../media/image564.png"/><Relationship Id="rId12" Type="http://schemas.openxmlformats.org/officeDocument/2006/relationships/customXml" Target="../ink/ink565.xml"/><Relationship Id="rId17" Type="http://schemas.openxmlformats.org/officeDocument/2006/relationships/image" Target="../media/image569.png"/><Relationship Id="rId25" Type="http://schemas.openxmlformats.org/officeDocument/2006/relationships/image" Target="../media/image573.png"/><Relationship Id="rId2" Type="http://schemas.openxmlformats.org/officeDocument/2006/relationships/customXml" Target="../ink/ink560.xml"/><Relationship Id="rId16" Type="http://schemas.openxmlformats.org/officeDocument/2006/relationships/customXml" Target="../ink/ink567.xml"/><Relationship Id="rId20" Type="http://schemas.openxmlformats.org/officeDocument/2006/relationships/customXml" Target="../ink/ink569.xml"/><Relationship Id="rId29" Type="http://schemas.openxmlformats.org/officeDocument/2006/relationships/image" Target="../media/image5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2.xml"/><Relationship Id="rId11" Type="http://schemas.openxmlformats.org/officeDocument/2006/relationships/image" Target="../media/image566.png"/><Relationship Id="rId24" Type="http://schemas.openxmlformats.org/officeDocument/2006/relationships/customXml" Target="../ink/ink571.xml"/><Relationship Id="rId5" Type="http://schemas.openxmlformats.org/officeDocument/2006/relationships/image" Target="../media/image563.png"/><Relationship Id="rId15" Type="http://schemas.openxmlformats.org/officeDocument/2006/relationships/image" Target="../media/image568.png"/><Relationship Id="rId23" Type="http://schemas.openxmlformats.org/officeDocument/2006/relationships/image" Target="../media/image572.png"/><Relationship Id="rId28" Type="http://schemas.openxmlformats.org/officeDocument/2006/relationships/customXml" Target="../ink/ink573.xml"/><Relationship Id="rId10" Type="http://schemas.openxmlformats.org/officeDocument/2006/relationships/customXml" Target="../ink/ink564.xml"/><Relationship Id="rId19" Type="http://schemas.openxmlformats.org/officeDocument/2006/relationships/image" Target="../media/image570.png"/><Relationship Id="rId31" Type="http://schemas.openxmlformats.org/officeDocument/2006/relationships/image" Target="../media/image576.png"/><Relationship Id="rId4" Type="http://schemas.openxmlformats.org/officeDocument/2006/relationships/customXml" Target="../ink/ink561.xml"/><Relationship Id="rId9" Type="http://schemas.openxmlformats.org/officeDocument/2006/relationships/image" Target="../media/image565.png"/><Relationship Id="rId14" Type="http://schemas.openxmlformats.org/officeDocument/2006/relationships/customXml" Target="../ink/ink566.xml"/><Relationship Id="rId22" Type="http://schemas.openxmlformats.org/officeDocument/2006/relationships/customXml" Target="../ink/ink570.xml"/><Relationship Id="rId27" Type="http://schemas.openxmlformats.org/officeDocument/2006/relationships/image" Target="../media/image574.png"/><Relationship Id="rId30" Type="http://schemas.openxmlformats.org/officeDocument/2006/relationships/customXml" Target="../ink/ink57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10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8.png"/><Relationship Id="rId4" Type="http://schemas.openxmlformats.org/officeDocument/2006/relationships/customXml" Target="../ink/ink7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4.xml"/><Relationship Id="rId18" Type="http://schemas.openxmlformats.org/officeDocument/2006/relationships/image" Target="../media/image18.png"/><Relationship Id="rId7" Type="http://schemas.openxmlformats.org/officeDocument/2006/relationships/customXml" Target="../ink/ink11.xml"/><Relationship Id="rId12" Type="http://schemas.openxmlformats.org/officeDocument/2006/relationships/image" Target="../media/image15.png"/><Relationship Id="rId17" Type="http://schemas.openxmlformats.org/officeDocument/2006/relationships/customXml" Target="../ink/ink16.xml"/><Relationship Id="rId2" Type="http://schemas.openxmlformats.org/officeDocument/2006/relationships/image" Target="../media/image11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4.png"/><Relationship Id="rId4" Type="http://schemas.openxmlformats.org/officeDocument/2006/relationships/image" Target="../media/image577.png"/><Relationship Id="rId9" Type="http://schemas.openxmlformats.org/officeDocument/2006/relationships/customXml" Target="../ink/ink12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3.png"/><Relationship Id="rId18" Type="http://schemas.openxmlformats.org/officeDocument/2006/relationships/customXml" Target="../ink/ink24.xml"/><Relationship Id="rId3" Type="http://schemas.openxmlformats.org/officeDocument/2006/relationships/image" Target="../media/image710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21.xml"/><Relationship Id="rId17" Type="http://schemas.openxmlformats.org/officeDocument/2006/relationships/image" Target="../media/image25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20.xml"/><Relationship Id="rId19" Type="http://schemas.openxmlformats.org/officeDocument/2006/relationships/image" Target="../media/image26.png"/><Relationship Id="rId4" Type="http://schemas.openxmlformats.org/officeDocument/2006/relationships/customXml" Target="../ink/ink17.xml"/><Relationship Id="rId9" Type="http://schemas.openxmlformats.org/officeDocument/2006/relationships/image" Target="../media/image21.png"/><Relationship Id="rId14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41.xml"/><Relationship Id="rId7" Type="http://schemas.openxmlformats.org/officeDocument/2006/relationships/image" Target="../media/image29.png"/><Relationship Id="rId12" Type="http://schemas.openxmlformats.org/officeDocument/2006/relationships/customXml" Target="../ink/ink30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3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31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4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customXml" Target="../ink/ink26.xml"/><Relationship Id="rId9" Type="http://schemas.openxmlformats.org/officeDocument/2006/relationships/image" Target="../media/image30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9.png"/><Relationship Id="rId30" Type="http://schemas.openxmlformats.org/officeDocument/2006/relationships/customXml" Target="../ink/ink39.xml"/><Relationship Id="rId35" Type="http://schemas.openxmlformats.org/officeDocument/2006/relationships/image" Target="../media/image43.png"/><Relationship Id="rId8" Type="http://schemas.openxmlformats.org/officeDocument/2006/relationships/customXml" Target="../ink/ink28.xml"/><Relationship Id="rId3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Confidence intervals</a:t>
            </a:r>
            <a:br>
              <a:rPr lang="en-CA" sz="3200" dirty="0"/>
            </a:br>
            <a:r>
              <a:rPr lang="en-CA" sz="3200" dirty="0"/>
              <a:t>Estimating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457200" indent="-457200">
                  <a:buAutoNum type="alphaLcPeriod"/>
                </a:pPr>
                <a:r>
                  <a:rPr lang="en-CA" dirty="0"/>
                  <a:t>Standard deviation of the population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is known </a:t>
                </a:r>
              </a:p>
              <a:p>
                <a:pPr marL="457200" indent="-457200">
                  <a:buAutoNum type="alphaLcPeriod"/>
                </a:pPr>
                <a:r>
                  <a:rPr lang="en-CA" dirty="0"/>
                  <a:t>Standard deviation of the population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not known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3" cstate="print"/>
                <a:stretch>
                  <a:fillRect l="-547" t="-3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2000" y="4746625"/>
              <a:ext cx="1057275" cy="989013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2678" y="4737288"/>
                <a:ext cx="1075918" cy="1007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8225" y="5135563"/>
              <a:ext cx="204788" cy="53975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8884" y="5126330"/>
                <a:ext cx="223470" cy="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2338" y="5538788"/>
              <a:ext cx="371475" cy="280987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3051" y="5529422"/>
                <a:ext cx="390049" cy="299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9550" y="5535613"/>
              <a:ext cx="212725" cy="280987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0192" y="5526295"/>
                <a:ext cx="231442" cy="299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99438" y="5480050"/>
              <a:ext cx="938212" cy="361950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0077" y="5470705"/>
                <a:ext cx="956933" cy="380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7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75549" y="1375005"/>
                <a:ext cx="11290527" cy="472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the above formula:</a:t>
                </a:r>
              </a:p>
              <a:p>
                <a:endParaRPr lang="en-CA" sz="2400" i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represents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maximum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estimate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margin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erro</m:t>
                    </m:r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(E)</a:t>
                </a: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represents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lower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confidence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limit</m:t>
                    </m:r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(LCL)</a:t>
                </a:r>
              </a:p>
              <a:p>
                <a:endParaRPr lang="en-CA" sz="2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CA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- represents the upper confidence limit (UCL)</a:t>
                </a: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49" y="1375005"/>
                <a:ext cx="11290527" cy="472475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810" t="-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1875" y="2636838"/>
              <a:ext cx="215900" cy="71437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519" y="2627410"/>
                <a:ext cx="234611" cy="90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6838" y="2592388"/>
              <a:ext cx="6361112" cy="98425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7477" y="2582804"/>
                <a:ext cx="6379835" cy="117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2688" y="1235075"/>
              <a:ext cx="430212" cy="547688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3320" y="1225798"/>
                <a:ext cx="448948" cy="566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78488" y="1597025"/>
              <a:ext cx="179387" cy="17463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9122" y="1588293"/>
                <a:ext cx="198118" cy="3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9675" y="1377950"/>
              <a:ext cx="180975" cy="323850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80339" y="1368615"/>
                <a:ext cx="199647" cy="3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4350" y="1249363"/>
              <a:ext cx="966788" cy="1020762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54988" y="1239992"/>
                <a:ext cx="985512" cy="103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59750" y="1362075"/>
              <a:ext cx="295275" cy="292100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0467" y="1352664"/>
                <a:ext cx="313841" cy="310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77313" y="1087438"/>
              <a:ext cx="403225" cy="508000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67927" y="1078091"/>
                <a:ext cx="421996" cy="526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8350" y="1325563"/>
              <a:ext cx="150813" cy="242887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9014" y="1316138"/>
                <a:ext cx="169485" cy="26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61575" y="1236663"/>
              <a:ext cx="265113" cy="360362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2222" y="1227312"/>
                <a:ext cx="283818" cy="379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5913" y="3602038"/>
              <a:ext cx="1654175" cy="273050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6537" y="3592635"/>
                <a:ext cx="1672927" cy="29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7825" y="4505325"/>
              <a:ext cx="1590675" cy="317500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38474" y="4495987"/>
                <a:ext cx="1609376" cy="336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43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Steps for finding a confidence interval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>
              <a:lum contrast="40000"/>
            </a:blip>
            <a:stretch>
              <a:fillRect l="-616" t="-806"/>
            </a:stretch>
          </a:blipFill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29913" y="4287838"/>
              <a:ext cx="277812" cy="515937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0569" y="4278497"/>
                <a:ext cx="296501" cy="5346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9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Step 4. State the level of confidence and find the confidence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Step 5. Find the maximum error of estimate and state the confidence interval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0675" y="2474913"/>
              <a:ext cx="677863" cy="717550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1315" y="2465571"/>
                <a:ext cx="696583" cy="736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7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56 automobiles of the same model are driven and the gas mileage for each is recorded. The results show a mean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𝑚𝑖𝑙𝑒𝑠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𝑔𝑎𝑙𝑙𝑜𝑛</m:t>
                        </m:r>
                      </m:den>
                    </m:f>
                  </m:oMath>
                </a14:m>
                <a:r>
                  <a:rPr lang="en-CA" dirty="0"/>
                  <a:t>. It is known that the standard deviation for the population is </a:t>
                </a:r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f>
                        <m:fPr>
                          <m:type m:val="skw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𝑚𝑖𝑙𝑒𝑠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𝑔𝑎𝑙𝑙𝑜𝑛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/>
                  <a:t>      State a 90 % confidence interval for the mean mileage.</a:t>
                </a:r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479" t="-7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9334" y="156376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1488" y="2465388"/>
              <a:ext cx="230187" cy="46037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2151" y="2456109"/>
                <a:ext cx="248861" cy="6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6038" y="3879850"/>
              <a:ext cx="4257675" cy="163513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6679" y="3870486"/>
                <a:ext cx="4276393" cy="1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9488" y="4171950"/>
              <a:ext cx="1184275" cy="334963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0129" y="4162616"/>
                <a:ext cx="1202993" cy="353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8088" y="4237038"/>
              <a:ext cx="34925" cy="407987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8822" y="4227684"/>
                <a:ext cx="53457" cy="426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67188" y="4049713"/>
              <a:ext cx="342900" cy="422275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7823" y="4040361"/>
                <a:ext cx="361630" cy="44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6625" y="4279900"/>
              <a:ext cx="182563" cy="141288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7244" y="4270576"/>
                <a:ext cx="201324" cy="15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3363" y="4127500"/>
              <a:ext cx="258762" cy="304800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3980" y="4118199"/>
                <a:ext cx="277529" cy="323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3750" y="4022725"/>
              <a:ext cx="955675" cy="352425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64416" y="4013375"/>
                <a:ext cx="974343" cy="371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04050" y="4002088"/>
              <a:ext cx="17463" cy="576262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4969" y="3992718"/>
                <a:ext cx="35625" cy="595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16775" y="4030663"/>
              <a:ext cx="1176338" cy="728662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7419" y="4021266"/>
                <a:ext cx="1195050" cy="747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63000" y="4157663"/>
              <a:ext cx="73025" cy="358775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53738" y="4148288"/>
                <a:ext cx="91548" cy="377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72563" y="3994150"/>
              <a:ext cx="439737" cy="393700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63245" y="3984768"/>
                <a:ext cx="458373" cy="41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93300" y="4022725"/>
              <a:ext cx="169863" cy="277813"/>
            </p14:xfrm>
          </p:contentPart>
        </mc:Choice>
        <mc:Fallback>
          <p:pic>
            <p:nvPicPr>
              <p:cNvPr id="102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84022" y="4013417"/>
                <a:ext cx="188419" cy="296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0325" y="3876675"/>
              <a:ext cx="846138" cy="306388"/>
            </p14:xfrm>
          </p:contentPart>
        </mc:Choice>
        <mc:Fallback>
          <p:pic>
            <p:nvPicPr>
              <p:cNvPr id="102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10975" y="3867347"/>
                <a:ext cx="864837" cy="325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93475" y="3865563"/>
              <a:ext cx="852488" cy="585787"/>
            </p14:xfrm>
          </p:contentPart>
        </mc:Choice>
        <mc:Fallback>
          <p:pic>
            <p:nvPicPr>
              <p:cNvPr id="102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84119" y="3856213"/>
                <a:ext cx="871200" cy="604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3475" y="4870450"/>
              <a:ext cx="41275" cy="298450"/>
            </p14:xfrm>
          </p:contentPart>
        </mc:Choice>
        <mc:Fallback>
          <p:pic>
            <p:nvPicPr>
              <p:cNvPr id="102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94381" y="4861112"/>
                <a:ext cx="59464" cy="31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4925" y="5010150"/>
              <a:ext cx="161925" cy="4763"/>
            </p14:xfrm>
          </p:contentPart>
        </mc:Choice>
        <mc:Fallback>
          <p:pic>
            <p:nvPicPr>
              <p:cNvPr id="102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5464" y="4998892"/>
                <a:ext cx="180847" cy="2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2900" y="4795838"/>
              <a:ext cx="455613" cy="273050"/>
            </p14:xfrm>
          </p:contentPart>
        </mc:Choice>
        <mc:Fallback>
          <p:pic>
            <p:nvPicPr>
              <p:cNvPr id="102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73550" y="4786534"/>
                <a:ext cx="474312" cy="29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7438" y="4829175"/>
              <a:ext cx="774700" cy="276225"/>
            </p14:xfrm>
          </p:contentPart>
        </mc:Choice>
        <mc:Fallback>
          <p:pic>
            <p:nvPicPr>
              <p:cNvPr id="102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18096" y="4819860"/>
                <a:ext cx="793385" cy="294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1575" y="4860925"/>
              <a:ext cx="88900" cy="415925"/>
            </p14:xfrm>
          </p:contentPart>
        </mc:Choice>
        <mc:Fallback>
          <p:pic>
            <p:nvPicPr>
              <p:cNvPr id="102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72403" y="4851546"/>
                <a:ext cx="107244" cy="434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6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5600" y="4713288"/>
              <a:ext cx="254000" cy="203200"/>
            </p14:xfrm>
          </p:contentPart>
        </mc:Choice>
        <mc:Fallback>
          <p:pic>
            <p:nvPicPr>
              <p:cNvPr id="1026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26246" y="4704003"/>
                <a:ext cx="272708" cy="221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6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9300" y="4795838"/>
              <a:ext cx="169863" cy="98425"/>
            </p14:xfrm>
          </p:contentPart>
        </mc:Choice>
        <mc:Fallback>
          <p:pic>
            <p:nvPicPr>
              <p:cNvPr id="1026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9963" y="4786600"/>
                <a:ext cx="188537" cy="1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6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7788" y="4689475"/>
              <a:ext cx="287337" cy="169863"/>
            </p14:xfrm>
          </p:contentPart>
        </mc:Choice>
        <mc:Fallback>
          <p:pic>
            <p:nvPicPr>
              <p:cNvPr id="1026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18438" y="4680216"/>
                <a:ext cx="306037" cy="188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6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5938" y="4652963"/>
              <a:ext cx="274637" cy="220662"/>
            </p14:xfrm>
          </p:contentPart>
        </mc:Choice>
        <mc:Fallback>
          <p:pic>
            <p:nvPicPr>
              <p:cNvPr id="1026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6640" y="4643664"/>
                <a:ext cx="293232" cy="23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6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7838" y="5586413"/>
              <a:ext cx="149225" cy="73025"/>
            </p14:xfrm>
          </p:contentPart>
        </mc:Choice>
        <mc:Fallback>
          <p:pic>
            <p:nvPicPr>
              <p:cNvPr id="1026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8466" y="5577014"/>
                <a:ext cx="167968" cy="91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6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5900" y="5627688"/>
              <a:ext cx="614363" cy="373062"/>
            </p14:xfrm>
          </p:contentPart>
        </mc:Choice>
        <mc:Fallback>
          <p:pic>
            <p:nvPicPr>
              <p:cNvPr id="1026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46531" y="5618352"/>
                <a:ext cx="633100" cy="391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6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5388" y="5616575"/>
              <a:ext cx="677862" cy="371475"/>
            </p14:xfrm>
          </p:contentPart>
        </mc:Choice>
        <mc:Fallback>
          <p:pic>
            <p:nvPicPr>
              <p:cNvPr id="1026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26043" y="5607180"/>
                <a:ext cx="696552" cy="390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6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3938" y="5511800"/>
              <a:ext cx="1566862" cy="887413"/>
            </p14:xfrm>
          </p:contentPart>
        </mc:Choice>
        <mc:Fallback>
          <p:pic>
            <p:nvPicPr>
              <p:cNvPr id="1026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4586" y="5502440"/>
                <a:ext cx="1585567" cy="906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7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1013" y="5518150"/>
              <a:ext cx="903287" cy="328613"/>
            </p14:xfrm>
          </p:contentPart>
        </mc:Choice>
        <mc:Fallback>
          <p:pic>
            <p:nvPicPr>
              <p:cNvPr id="1027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21653" y="5508812"/>
                <a:ext cx="922008" cy="347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7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1125" y="3873500"/>
              <a:ext cx="328613" cy="71438"/>
            </p14:xfrm>
          </p:contentPart>
        </mc:Choice>
        <mc:Fallback>
          <p:pic>
            <p:nvPicPr>
              <p:cNvPr id="1027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11653" y="3864213"/>
                <a:ext cx="347557" cy="90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27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55950" y="1412875"/>
              <a:ext cx="617538" cy="363538"/>
            </p14:xfrm>
          </p:contentPart>
        </mc:Choice>
        <mc:Fallback>
          <p:pic>
            <p:nvPicPr>
              <p:cNvPr id="1027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46582" y="1403865"/>
                <a:ext cx="636273" cy="381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7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1163" y="1130300"/>
              <a:ext cx="1866900" cy="944563"/>
            </p14:xfrm>
          </p:contentPart>
        </mc:Choice>
        <mc:Fallback>
          <p:pic>
            <p:nvPicPr>
              <p:cNvPr id="1027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11801" y="1120948"/>
                <a:ext cx="1885623" cy="963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7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9538" y="5075238"/>
              <a:ext cx="9221787" cy="346075"/>
            </p14:xfrm>
          </p:contentPart>
        </mc:Choice>
        <mc:Fallback>
          <p:pic>
            <p:nvPicPr>
              <p:cNvPr id="1027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70179" y="5065885"/>
                <a:ext cx="9240504" cy="364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00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4225" y="1016000"/>
              <a:ext cx="2790825" cy="919163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63" y="1006646"/>
                <a:ext cx="2809548" cy="937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8125" y="1231900"/>
              <a:ext cx="941388" cy="1143000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8776" y="1222546"/>
                <a:ext cx="960086" cy="1161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8763" y="1238250"/>
              <a:ext cx="363537" cy="246063"/>
            </p14:xfrm>
          </p:contentPart>
        </mc:Choice>
        <mc:Fallback>
          <p:pic>
            <p:nvPicPr>
              <p:cNvPr id="112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9451" y="1228991"/>
                <a:ext cx="382162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2975" y="1068388"/>
              <a:ext cx="363538" cy="442912"/>
            </p14:xfrm>
          </p:contentPart>
        </mc:Choice>
        <mc:Fallback>
          <p:pic>
            <p:nvPicPr>
              <p:cNvPr id="112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3617" y="1059056"/>
                <a:ext cx="382255" cy="46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48638" y="1116013"/>
              <a:ext cx="1050925" cy="681037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9274" y="1106649"/>
                <a:ext cx="1069653" cy="699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2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55163" y="896938"/>
              <a:ext cx="1019175" cy="966787"/>
            </p14:xfrm>
          </p:contentPart>
        </mc:Choice>
        <mc:Fallback>
          <p:pic>
            <p:nvPicPr>
              <p:cNvPr id="112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45786" y="887580"/>
                <a:ext cx="1037928" cy="98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2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3700" y="2959100"/>
              <a:ext cx="28575" cy="19050"/>
            </p14:xfrm>
          </p:contentPart>
        </mc:Choice>
        <mc:Fallback>
          <p:pic>
            <p:nvPicPr>
              <p:cNvPr id="112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4528" y="2949388"/>
                <a:ext cx="46919" cy="38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2243138"/>
              <a:ext cx="1289050" cy="898525"/>
            </p14:xfrm>
          </p:contentPart>
        </mc:Choice>
        <mc:Fallback>
          <p:pic>
            <p:nvPicPr>
              <p:cNvPr id="112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6807" y="2233812"/>
                <a:ext cx="1307711" cy="91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8888" y="2252663"/>
              <a:ext cx="82550" cy="528637"/>
            </p14:xfrm>
          </p:contentPart>
        </mc:Choice>
        <mc:Fallback>
          <p:pic>
            <p:nvPicPr>
              <p:cNvPr id="112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9474" y="2243294"/>
                <a:ext cx="101377" cy="547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0500" y="2794000"/>
              <a:ext cx="452438" cy="665163"/>
            </p14:xfrm>
          </p:contentPart>
        </mc:Choice>
        <mc:Fallback>
          <p:pic>
            <p:nvPicPr>
              <p:cNvPr id="1127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1142" y="2784637"/>
                <a:ext cx="471155" cy="68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7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5250" y="2365375"/>
              <a:ext cx="3175" cy="28575"/>
            </p14:xfrm>
          </p:contentPart>
        </mc:Choice>
        <mc:Fallback>
          <p:pic>
            <p:nvPicPr>
              <p:cNvPr id="1127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6995" y="2356203"/>
                <a:ext cx="19685" cy="4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3475" y="2125663"/>
              <a:ext cx="682625" cy="390525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4124" y="2116296"/>
                <a:ext cx="701327" cy="40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3438" y="2098675"/>
              <a:ext cx="1087437" cy="317500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4070" y="2089410"/>
                <a:ext cx="1106173" cy="336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7750" y="2192338"/>
              <a:ext cx="58738" cy="374650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8323" y="2182972"/>
                <a:ext cx="77592" cy="393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81950" y="2024063"/>
              <a:ext cx="623888" cy="342900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2670" y="2014708"/>
                <a:ext cx="642448" cy="361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99525" y="2085975"/>
              <a:ext cx="750888" cy="268288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0188" y="2076637"/>
                <a:ext cx="769561" cy="28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80600" y="2178050"/>
              <a:ext cx="38100" cy="377825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1342" y="2168668"/>
                <a:ext cx="56616" cy="396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98113" y="1974850"/>
              <a:ext cx="1630362" cy="641350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88729" y="1965418"/>
                <a:ext cx="1649131" cy="6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6175" y="2565400"/>
              <a:ext cx="557213" cy="195263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6852" y="2555839"/>
                <a:ext cx="575858" cy="21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0750" y="3221038"/>
              <a:ext cx="107950" cy="122237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1394" y="3211690"/>
                <a:ext cx="126661" cy="14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31225" y="2362200"/>
              <a:ext cx="1385888" cy="701675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1885" y="2352916"/>
                <a:ext cx="1404568" cy="720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22025" y="2835275"/>
              <a:ext cx="12700" cy="3175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13101" y="2823482"/>
                <a:ext cx="30549" cy="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1850" y="3316288"/>
              <a:ext cx="2097088" cy="603250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92488" y="3306952"/>
                <a:ext cx="2115812" cy="62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3188" y="2616200"/>
              <a:ext cx="6732587" cy="1076325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73827" y="2606816"/>
                <a:ext cx="6751309" cy="109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0850" y="3833813"/>
              <a:ext cx="603250" cy="488950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508" y="3824431"/>
                <a:ext cx="621933" cy="507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93300" y="3767138"/>
              <a:ext cx="1588" cy="11112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85042" y="3756820"/>
                <a:ext cx="18103" cy="31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0500" y="3692525"/>
              <a:ext cx="373063" cy="249238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1028" y="3683254"/>
                <a:ext cx="392008" cy="267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2150" y="3624263"/>
              <a:ext cx="211138" cy="223837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72814" y="3614936"/>
                <a:ext cx="229810" cy="24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63150" y="3554413"/>
              <a:ext cx="384175" cy="293687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3789" y="3545090"/>
                <a:ext cx="402898" cy="312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14025" y="3541713"/>
              <a:ext cx="17463" cy="225425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04566" y="3532395"/>
                <a:ext cx="36381" cy="24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63250" y="3487738"/>
              <a:ext cx="188913" cy="265112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54017" y="3478360"/>
                <a:ext cx="207378" cy="283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0750" y="3440113"/>
              <a:ext cx="138113" cy="292100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71423" y="3430806"/>
                <a:ext cx="156767" cy="310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72575" y="3951288"/>
              <a:ext cx="265113" cy="444500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63222" y="3941938"/>
                <a:ext cx="283818" cy="46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8713" y="4883150"/>
              <a:ext cx="6350" cy="7938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38394" y="4874177"/>
                <a:ext cx="26988" cy="2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0275" y="4892675"/>
              <a:ext cx="746125" cy="357188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90926" y="4883313"/>
                <a:ext cx="764823" cy="37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0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3100" y="4894263"/>
              <a:ext cx="649288" cy="306387"/>
            </p14:xfrm>
          </p:contentPart>
        </mc:Choice>
        <mc:Fallback>
          <p:pic>
            <p:nvPicPr>
              <p:cNvPr id="1130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03768" y="4884957"/>
                <a:ext cx="667952" cy="324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0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8138" y="5043488"/>
              <a:ext cx="165100" cy="146050"/>
            </p14:xfrm>
          </p:contentPart>
        </mc:Choice>
        <mc:Fallback>
          <p:pic>
            <p:nvPicPr>
              <p:cNvPr id="1130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38745" y="5034181"/>
                <a:ext cx="183886" cy="164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0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5813" y="4678363"/>
              <a:ext cx="506412" cy="884237"/>
            </p14:xfrm>
          </p:contentPart>
        </mc:Choice>
        <mc:Fallback>
          <p:pic>
            <p:nvPicPr>
              <p:cNvPr id="1130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86528" y="4669033"/>
                <a:ext cx="524983" cy="9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30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9413" y="4887913"/>
              <a:ext cx="309562" cy="238125"/>
            </p14:xfrm>
          </p:contentPart>
        </mc:Choice>
        <mc:Fallback>
          <p:pic>
            <p:nvPicPr>
              <p:cNvPr id="1130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50021" y="4878575"/>
                <a:ext cx="328345" cy="25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0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5688" y="4927600"/>
              <a:ext cx="428625" cy="977900"/>
            </p14:xfrm>
          </p:contentPart>
        </mc:Choice>
        <mc:Fallback>
          <p:pic>
            <p:nvPicPr>
              <p:cNvPr id="1130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26323" y="4918228"/>
                <a:ext cx="447355" cy="99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30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1175" y="4759325"/>
              <a:ext cx="255588" cy="296863"/>
            </p14:xfrm>
          </p:contentPart>
        </mc:Choice>
        <mc:Fallback>
          <p:pic>
            <p:nvPicPr>
              <p:cNvPr id="1130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51855" y="4749901"/>
                <a:ext cx="274228" cy="31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30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3788" y="4652963"/>
              <a:ext cx="727075" cy="373062"/>
            </p14:xfrm>
          </p:contentPart>
        </mc:Choice>
        <mc:Fallback>
          <p:pic>
            <p:nvPicPr>
              <p:cNvPr id="1130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34434" y="4643636"/>
                <a:ext cx="745783" cy="391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30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93138" y="4618038"/>
              <a:ext cx="584200" cy="277812"/>
            </p14:xfrm>
          </p:contentPart>
        </mc:Choice>
        <mc:Fallback>
          <p:pic>
            <p:nvPicPr>
              <p:cNvPr id="1130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83774" y="4608657"/>
                <a:ext cx="602929" cy="296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30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36125" y="4327525"/>
              <a:ext cx="1179513" cy="887413"/>
            </p14:xfrm>
          </p:contentPart>
        </mc:Choice>
        <mc:Fallback>
          <p:pic>
            <p:nvPicPr>
              <p:cNvPr id="1130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26744" y="4318165"/>
                <a:ext cx="1198276" cy="906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31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2600" y="5397500"/>
              <a:ext cx="5500688" cy="923925"/>
            </p14:xfrm>
          </p:contentPart>
        </mc:Choice>
        <mc:Fallback>
          <p:pic>
            <p:nvPicPr>
              <p:cNvPr id="1131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83241" y="5388135"/>
                <a:ext cx="5519406" cy="94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31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0763" y="5572125"/>
              <a:ext cx="2900362" cy="790575"/>
            </p14:xfrm>
          </p:contentPart>
        </mc:Choice>
        <mc:Fallback>
          <p:pic>
            <p:nvPicPr>
              <p:cNvPr id="1131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81397" y="5562765"/>
                <a:ext cx="2919095" cy="809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31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1975" y="5692775"/>
              <a:ext cx="1209675" cy="946150"/>
            </p14:xfrm>
          </p:contentPart>
        </mc:Choice>
        <mc:Fallback>
          <p:pic>
            <p:nvPicPr>
              <p:cNvPr id="1131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32631" y="5683368"/>
                <a:ext cx="1228363" cy="964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31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24725" y="5457825"/>
              <a:ext cx="1814513" cy="476250"/>
            </p14:xfrm>
          </p:contentPart>
        </mc:Choice>
        <mc:Fallback>
          <p:pic>
            <p:nvPicPr>
              <p:cNvPr id="1131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15376" y="5448473"/>
                <a:ext cx="1833212" cy="49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31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9975" y="5338763"/>
              <a:ext cx="2166938" cy="811212"/>
            </p14:xfrm>
          </p:contentPart>
        </mc:Choice>
        <mc:Fallback>
          <p:pic>
            <p:nvPicPr>
              <p:cNvPr id="1131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50619" y="5329406"/>
                <a:ext cx="2185650" cy="82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31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7125" y="5854700"/>
              <a:ext cx="5591175" cy="695325"/>
            </p14:xfrm>
          </p:contentPart>
        </mc:Choice>
        <mc:Fallback>
          <p:pic>
            <p:nvPicPr>
              <p:cNvPr id="1131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57765" y="5845429"/>
                <a:ext cx="5609895" cy="713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31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4600" y="5365750"/>
              <a:ext cx="5551488" cy="825500"/>
            </p14:xfrm>
          </p:contentPart>
        </mc:Choice>
        <mc:Fallback>
          <p:pic>
            <p:nvPicPr>
              <p:cNvPr id="1131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75238" y="5356483"/>
                <a:ext cx="5570213" cy="8440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25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6" y="2878182"/>
            <a:ext cx="8915400" cy="377762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We can use this procedure if: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     1) The population is normally distributed.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2) The population is not normally distributed but the sample is large enough (more than 30)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Note: If the population is not normally distributed and the sample is small, we cannot apply the procedure below.</a:t>
            </a:r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Constructing a confidence interval when sigma is not known (when we know </a:t>
            </a:r>
            <a:r>
              <a:rPr lang="en-CA" sz="2400" b="1" i="1" dirty="0">
                <a:solidFill>
                  <a:srgbClr val="FF0000"/>
                </a:solidFill>
              </a:rPr>
              <a:t>s</a:t>
            </a:r>
            <a:r>
              <a:rPr lang="en-CA" sz="2400" dirty="0">
                <a:solidFill>
                  <a:srgbClr val="FF0000"/>
                </a:solidFill>
              </a:rPr>
              <a:t> – the standard deviation of the sample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74263" y="423863"/>
              <a:ext cx="690562" cy="581025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921" y="414521"/>
                <a:ext cx="709245" cy="599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2038" y="1433513"/>
              <a:ext cx="128587" cy="39687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2647" y="1424132"/>
                <a:ext cx="147369" cy="58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8563" y="1484313"/>
              <a:ext cx="39687" cy="384175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9590" y="1474890"/>
                <a:ext cx="57632" cy="403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35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new test statistic…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is not known, the test statistics will become: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Where t has a Student t – distribution rather than a z (normal) distribution.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1700" y="1571625"/>
              <a:ext cx="3175" cy="36513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1381" y="1562318"/>
                <a:ext cx="23813" cy="5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8525" y="1268413"/>
              <a:ext cx="1098550" cy="668337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9317" y="1258969"/>
                <a:ext cx="1116965" cy="687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6325" y="1544638"/>
              <a:ext cx="446088" cy="160337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6979" y="1535270"/>
                <a:ext cx="464780" cy="17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1813" y="1493838"/>
              <a:ext cx="590550" cy="260350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2468" y="1484553"/>
                <a:ext cx="609241" cy="27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08925" y="1068388"/>
              <a:ext cx="976313" cy="842962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9558" y="1059034"/>
                <a:ext cx="995047" cy="86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9850" y="1549400"/>
              <a:ext cx="1089025" cy="722313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0484" y="1540094"/>
                <a:ext cx="1107758" cy="740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3238" y="3602038"/>
              <a:ext cx="2955925" cy="547687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3886" y="3592791"/>
                <a:ext cx="2974629" cy="566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78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Student t -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40212"/>
            <a:ext cx="8915400" cy="3777622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1) There are an infinite number of distributions, each of them having a number associated with it called the degrees of freedom. The number of degrees of freedom for a data set corresponds to the number of sample values that can vary after certain restrictions have been imposed on all data values.</a:t>
            </a:r>
            <a:endParaRPr lang="en-CA" dirty="0"/>
          </a:p>
          <a:p>
            <a:r>
              <a:rPr lang="en-US" dirty="0"/>
              <a:t>Meaning: For instance, if we say that 10 students have scores with a mean of 80, then we can freely assign values to the first 9 scores, but the 10th score will be determined.</a:t>
            </a:r>
            <a:endParaRPr lang="en-CA" dirty="0"/>
          </a:p>
          <a:p>
            <a:r>
              <a:rPr lang="en-US" dirty="0"/>
              <a:t>	The number of degrees of freedom is </a:t>
            </a:r>
            <a:r>
              <a:rPr lang="en-US" dirty="0" err="1"/>
              <a:t>df</a:t>
            </a:r>
            <a:r>
              <a:rPr lang="en-US" dirty="0"/>
              <a:t> = n – 1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46594" y="2260192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8813" y="3951288"/>
              <a:ext cx="519112" cy="325437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466" y="3941928"/>
                <a:ext cx="537806" cy="34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65975" y="4295775"/>
              <a:ext cx="1431925" cy="815975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6614" y="4286413"/>
                <a:ext cx="1450648" cy="83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5013" y="3675063"/>
              <a:ext cx="385762" cy="358775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5760" y="3665845"/>
                <a:ext cx="404267" cy="377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1213" y="3000375"/>
              <a:ext cx="2322512" cy="96838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1841" y="2991015"/>
                <a:ext cx="2341256" cy="115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83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It follows that Student t-distribution is different for different sample sizes.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3) A t - distribution is similar to a normal distribution, being symmetrical to the vertical line through 0; the curve extends indefinitely to the right and to the left. The total area under the curve is 1.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0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 Box 2"/>
              <p:cNvSpPr txBox="1">
                <a:spLocks noChangeArrowheads="1"/>
              </p:cNvSpPr>
              <p:nvPr/>
            </p:nvSpPr>
            <p:spPr bwMode="auto">
              <a:xfrm>
                <a:off x="1904999" y="1176482"/>
                <a:ext cx="7772400" cy="3754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A </a:t>
                </a:r>
                <a:r>
                  <a:rPr lang="en-US" altLang="en-US" b="1" dirty="0">
                    <a:latin typeface="+mn-lt"/>
                  </a:rPr>
                  <a:t>point estimate</a:t>
                </a:r>
                <a:r>
                  <a:rPr lang="en-US" altLang="en-US" dirty="0">
                    <a:latin typeface="+mn-lt"/>
                  </a:rPr>
                  <a:t> of a parameter is the value of a statistic that estimates the value of the parameter.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>
                    <a:latin typeface="+mn-lt"/>
                  </a:rPr>
                  <a:t>,is the best point estimate for the population mean,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en-US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7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999" y="1176482"/>
                <a:ext cx="7772400" cy="375487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569" t="-1786" r="-2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1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4)  As the value of n gets larger, the t – distribution gets closer to the normal distribution.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the t – distribution gets approximately standard normal.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5) Student t-distribution has a mean of 0 (just like the standard normal distribution), but the standard deviation is greater than 1 (unlike the standard normal distribution).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5313" y="2360613"/>
              <a:ext cx="7127875" cy="10795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5939" y="2351869"/>
                <a:ext cx="7146622" cy="125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0338" y="2728913"/>
              <a:ext cx="1223962" cy="42862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0937" y="2719548"/>
                <a:ext cx="1242764" cy="61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4935538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209800" y="3810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t  distribution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81200" y="9906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Z standard normal distribution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8433955" y="658091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8433955" y="1295400"/>
            <a:ext cx="2209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6575" y="2185988"/>
              <a:ext cx="2544763" cy="1765300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211" y="2176627"/>
                <a:ext cx="2563490" cy="1784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59738" y="3533775"/>
              <a:ext cx="298450" cy="160338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0389" y="3524470"/>
                <a:ext cx="317148" cy="17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3925" y="3475038"/>
              <a:ext cx="446088" cy="166687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4594" y="3465797"/>
                <a:ext cx="464750" cy="185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3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61463" y="3487738"/>
              <a:ext cx="266700" cy="157162"/>
            </p14:xfrm>
          </p:contentPart>
        </mc:Choice>
        <mc:Fallback>
          <p:pic>
            <p:nvPicPr>
              <p:cNvPr id="163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2130" y="3478430"/>
                <a:ext cx="285365" cy="17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3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9000" y="4429125"/>
              <a:ext cx="474663" cy="33338"/>
            </p14:xfrm>
          </p:contentPart>
        </mc:Choice>
        <mc:Fallback>
          <p:pic>
            <p:nvPicPr>
              <p:cNvPr id="163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9959" y="4420001"/>
                <a:ext cx="492745" cy="51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67663" y="4208463"/>
              <a:ext cx="315912" cy="128587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8287" y="4199072"/>
                <a:ext cx="334665" cy="147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3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3288" y="4171950"/>
              <a:ext cx="739775" cy="228600"/>
            </p14:xfrm>
          </p:contentPart>
        </mc:Choice>
        <mc:Fallback>
          <p:pic>
            <p:nvPicPr>
              <p:cNvPr id="163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13928" y="4162619"/>
                <a:ext cx="758494" cy="24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9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2988" y="4605338"/>
              <a:ext cx="490537" cy="465137"/>
            </p14:xfrm>
          </p:contentPart>
        </mc:Choice>
        <mc:Fallback>
          <p:pic>
            <p:nvPicPr>
              <p:cNvPr id="1639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53665" y="4595970"/>
                <a:ext cx="509183" cy="483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39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90050" y="4811713"/>
              <a:ext cx="163513" cy="74612"/>
            </p14:xfrm>
          </p:contentPart>
        </mc:Choice>
        <mc:Fallback>
          <p:pic>
            <p:nvPicPr>
              <p:cNvPr id="1639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80665" y="4802296"/>
                <a:ext cx="182283" cy="9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39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88513" y="4740275"/>
              <a:ext cx="422275" cy="147638"/>
            </p14:xfrm>
          </p:contentPart>
        </mc:Choice>
        <mc:Fallback>
          <p:pic>
            <p:nvPicPr>
              <p:cNvPr id="1639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79161" y="4730913"/>
                <a:ext cx="440979" cy="16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87000" y="4727575"/>
              <a:ext cx="34925" cy="196850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77541" y="4718184"/>
                <a:ext cx="53843" cy="215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79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confidence interval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definition, a 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confidence interval for a population mean 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the standard deviation of the population is </a:t>
                </a:r>
                <a:r>
                  <a:rPr lang="en-CA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known is:</a:t>
                </a:r>
                <a:endParaRPr lang="en-C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C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degree of confidence 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probability that an interval constructed in this manner will contain 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4575" y="3051175"/>
              <a:ext cx="433388" cy="95250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5201" y="3041934"/>
                <a:ext cx="452137" cy="1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4950" y="3197225"/>
              <a:ext cx="4386263" cy="1036638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590" y="3187811"/>
                <a:ext cx="4404983" cy="105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9250" y="3049588"/>
              <a:ext cx="4251325" cy="117475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9887" y="3040304"/>
                <a:ext cx="4270050" cy="136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6288" y="3087688"/>
              <a:ext cx="33337" cy="1036637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7620" y="3078329"/>
                <a:ext cx="50672" cy="1055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60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Steps for finding a confidence interval when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is not known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 cstate="print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Follow the same steps as before with the only difference that instead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,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r>
                  <a:rPr lang="en-CA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 we work with a t- table.</a:t>
                </a:r>
              </a:p>
              <a:p>
                <a:r>
                  <a:rPr lang="en-CA" dirty="0"/>
                  <a:t>Determine the number of degrees of freedom, then read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from the table.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78138" y="3684588"/>
              <a:ext cx="5122862" cy="1109662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8779" y="3675260"/>
                <a:ext cx="5141580" cy="1128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80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986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dirty="0"/>
                  <a:t>Example: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for a sample size n = 7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98657"/>
              </a:xfrm>
              <a:blipFill rotWithShape="0">
                <a:blip r:embed="rId3" cstate="print"/>
                <a:stretch>
                  <a:fillRect l="-1507" t="-9924" r="-2029" b="-58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1163782"/>
            <a:ext cx="6660572" cy="535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6173" y="4312372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 dirty="0">
                <a:latin typeface="Times New Roman" panose="02020603050405020304" pitchFamily="18" charset="0"/>
              </a:rPr>
              <a:t>Look up </a:t>
            </a:r>
            <a:r>
              <a:rPr lang="en-CA" altLang="en-US" sz="2000" dirty="0" err="1">
                <a:latin typeface="Times New Roman" panose="02020603050405020304" pitchFamily="18" charset="0"/>
              </a:rPr>
              <a:t>df</a:t>
            </a:r>
            <a:endParaRPr lang="en-CA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45673" y="4848803"/>
            <a:ext cx="10795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59563" y="2133600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 dirty="0">
                <a:latin typeface="Times New Roman" panose="02020603050405020304" pitchFamily="18" charset="0"/>
              </a:rPr>
              <a:t>Look up </a:t>
            </a:r>
            <a:r>
              <a:rPr lang="en-CA" altLang="en-US" sz="2000" i="1" dirty="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096000" y="2635104"/>
            <a:ext cx="1009650" cy="865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9290" y="5139028"/>
            <a:ext cx="6192838" cy="2873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57837" y="3550802"/>
            <a:ext cx="1042988" cy="3167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2838" y="549275"/>
              <a:ext cx="1001712" cy="527050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3480" y="539953"/>
                <a:ext cx="1020429" cy="545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6950" y="1062038"/>
              <a:ext cx="101600" cy="198437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583" y="1052554"/>
                <a:ext cx="120335" cy="21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26813" y="469900"/>
              <a:ext cx="304800" cy="360363"/>
            </p14:xfrm>
          </p:contentPart>
        </mc:Choice>
        <mc:Fallback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7512" y="460549"/>
                <a:ext cx="323403" cy="379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9913" y="1662113"/>
              <a:ext cx="153987" cy="142875"/>
            </p14:xfrm>
          </p:contentPart>
        </mc:Choice>
        <mc:Fallback>
          <p:pic>
            <p:nvPicPr>
              <p:cNvPr id="194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0537" y="1652849"/>
                <a:ext cx="172740" cy="161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53450" y="1271588"/>
              <a:ext cx="573088" cy="669925"/>
            </p14:xfrm>
          </p:contentPart>
        </mc:Choice>
        <mc:Fallback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44131" y="1262198"/>
                <a:ext cx="591725" cy="688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85288" y="1668463"/>
              <a:ext cx="117475" cy="46037"/>
            </p14:xfrm>
          </p:contentPart>
        </mc:Choice>
        <mc:Fallback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5976" y="1659184"/>
                <a:ext cx="136099" cy="6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4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6913" y="1457325"/>
              <a:ext cx="588962" cy="236538"/>
            </p14:xfrm>
          </p:contentPart>
        </mc:Choice>
        <mc:Fallback>
          <p:pic>
            <p:nvPicPr>
              <p:cNvPr id="194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77559" y="1448021"/>
                <a:ext cx="607671" cy="255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46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04475" y="1536700"/>
              <a:ext cx="104775" cy="66675"/>
            </p14:xfrm>
          </p:contentPart>
        </mc:Choice>
        <mc:Fallback>
          <p:pic>
            <p:nvPicPr>
              <p:cNvPr id="1946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5081" y="1527279"/>
                <a:ext cx="123562" cy="85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46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07688" y="1289050"/>
              <a:ext cx="1168400" cy="439738"/>
            </p14:xfrm>
          </p:contentPart>
        </mc:Choice>
        <mc:Fallback>
          <p:pic>
            <p:nvPicPr>
              <p:cNvPr id="1946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98341" y="1279702"/>
                <a:ext cx="1187094" cy="458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4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1625" y="3103563"/>
              <a:ext cx="136525" cy="458787"/>
            </p14:xfrm>
          </p:contentPart>
        </mc:Choice>
        <mc:Fallback>
          <p:pic>
            <p:nvPicPr>
              <p:cNvPr id="194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2284" y="3094273"/>
                <a:ext cx="155207" cy="477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4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4100" y="3832225"/>
              <a:ext cx="373063" cy="169863"/>
            </p14:xfrm>
          </p:contentPart>
        </mc:Choice>
        <mc:Fallback>
          <p:pic>
            <p:nvPicPr>
              <p:cNvPr id="194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14746" y="3822888"/>
                <a:ext cx="391770" cy="188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46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8150" y="3563938"/>
              <a:ext cx="360363" cy="279400"/>
            </p14:xfrm>
          </p:contentPart>
        </mc:Choice>
        <mc:Fallback>
          <p:pic>
            <p:nvPicPr>
              <p:cNvPr id="1946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08855" y="3554708"/>
                <a:ext cx="378953" cy="2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47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1150" y="3043238"/>
              <a:ext cx="6350" cy="11112"/>
            </p14:xfrm>
          </p:contentPart>
        </mc:Choice>
        <mc:Fallback>
          <p:pic>
            <p:nvPicPr>
              <p:cNvPr id="1947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91978" y="3034209"/>
                <a:ext cx="24694" cy="2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47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7238" y="2527300"/>
              <a:ext cx="325437" cy="423863"/>
            </p14:xfrm>
          </p:contentPart>
        </mc:Choice>
        <mc:Fallback>
          <p:pic>
            <p:nvPicPr>
              <p:cNvPr id="1947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67868" y="2517937"/>
                <a:ext cx="344178" cy="44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47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23338" y="2876550"/>
              <a:ext cx="125412" cy="179388"/>
            </p14:xfrm>
          </p:contentPart>
        </mc:Choice>
        <mc:Fallback>
          <p:pic>
            <p:nvPicPr>
              <p:cNvPr id="1947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14306" y="2867277"/>
                <a:ext cx="143477" cy="197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47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51950" y="2767013"/>
              <a:ext cx="606425" cy="269875"/>
            </p14:xfrm>
          </p:contentPart>
        </mc:Choice>
        <mc:Fallback>
          <p:pic>
            <p:nvPicPr>
              <p:cNvPr id="1947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42615" y="2757695"/>
                <a:ext cx="625095" cy="288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47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28238" y="2868613"/>
              <a:ext cx="128587" cy="77787"/>
            </p14:xfrm>
          </p:contentPart>
        </mc:Choice>
        <mc:Fallback>
          <p:pic>
            <p:nvPicPr>
              <p:cNvPr id="1947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18951" y="2859336"/>
                <a:ext cx="147161" cy="96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47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80663" y="2716213"/>
              <a:ext cx="163512" cy="273050"/>
            </p14:xfrm>
          </p:contentPart>
        </mc:Choice>
        <mc:Fallback>
          <p:pic>
            <p:nvPicPr>
              <p:cNvPr id="1947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71257" y="2706860"/>
                <a:ext cx="182323" cy="29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947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4038" y="2657475"/>
              <a:ext cx="712787" cy="323850"/>
            </p14:xfrm>
          </p:contentPart>
        </mc:Choice>
        <mc:Fallback>
          <p:pic>
            <p:nvPicPr>
              <p:cNvPr id="1947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4683" y="2648109"/>
                <a:ext cx="731497" cy="342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10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36674" y="1773671"/>
                <a:ext cx="10060817" cy="36919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a study of athletes, a psychologist administered a questionnaire, designed to measure the anxiety level to 20 athletes. The 20 scores for athletes gave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=65.2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r>
                  <a:rPr lang="en-US" dirty="0"/>
                  <a:t>. Find the 95% confidence interval for the mean score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the population of athletes from which the sample was obtained.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estimated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find the maximum error of estimate with 95% level of confidence. Assume the population is approximately normal.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674" y="1773671"/>
                <a:ext cx="10060817" cy="3691947"/>
              </a:xfrm>
              <a:blipFill rotWithShape="0">
                <a:blip r:embed="rId3" cstate="print"/>
                <a:stretch>
                  <a:fillRect l="-485" t="-99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18943" y="155337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9600" y="3494088"/>
              <a:ext cx="49213" cy="344487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0260" y="3484699"/>
                <a:ext cx="67892" cy="363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6175" y="3316288"/>
              <a:ext cx="646113" cy="434975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821" y="3306895"/>
                <a:ext cx="664820" cy="45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2475" y="3367088"/>
              <a:ext cx="754063" cy="342900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3148" y="3357762"/>
                <a:ext cx="772717" cy="361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1350" y="3509963"/>
              <a:ext cx="44450" cy="373062"/>
            </p14:xfrm>
          </p:contentPart>
        </mc:Choice>
        <mc:Fallback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2104" y="3500591"/>
                <a:ext cx="62941" cy="39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5525" y="3219450"/>
              <a:ext cx="650875" cy="749300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6160" y="3210097"/>
                <a:ext cx="669605" cy="76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3330575"/>
              <a:ext cx="654050" cy="373063"/>
            </p14:xfrm>
          </p:contentPart>
        </mc:Choice>
        <mc:Fallback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0251" y="3321194"/>
                <a:ext cx="672747" cy="391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4913" y="3408363"/>
              <a:ext cx="1069975" cy="276225"/>
            </p14:xfrm>
          </p:contentPart>
        </mc:Choice>
        <mc:Fallback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5556" y="3398749"/>
                <a:ext cx="1088690" cy="295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45400" y="3330575"/>
              <a:ext cx="754063" cy="239713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6033" y="3321217"/>
                <a:ext cx="772797" cy="258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2838" y="3390900"/>
              <a:ext cx="17462" cy="271463"/>
            </p14:xfrm>
          </p:contentPart>
        </mc:Choice>
        <mc:Fallback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3572" y="3381552"/>
                <a:ext cx="3599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2738" y="3344863"/>
              <a:ext cx="1138237" cy="21590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3388" y="3335538"/>
                <a:ext cx="1156938" cy="234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49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6988" y="4106863"/>
              <a:ext cx="900112" cy="560387"/>
            </p14:xfrm>
          </p:contentPart>
        </mc:Choice>
        <mc:Fallback>
          <p:pic>
            <p:nvPicPr>
              <p:cNvPr id="2049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7631" y="4097420"/>
                <a:ext cx="918827" cy="57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49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0500" y="4179888"/>
              <a:ext cx="3178175" cy="1103312"/>
            </p14:xfrm>
          </p:contentPart>
        </mc:Choice>
        <mc:Fallback>
          <p:pic>
            <p:nvPicPr>
              <p:cNvPr id="2049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143" y="4170538"/>
                <a:ext cx="3196889" cy="112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49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6175" y="4206875"/>
              <a:ext cx="215900" cy="249238"/>
            </p14:xfrm>
          </p:contentPart>
        </mc:Choice>
        <mc:Fallback>
          <p:pic>
            <p:nvPicPr>
              <p:cNvPr id="2049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16835" y="4197511"/>
                <a:ext cx="234580" cy="26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49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99263" y="3921125"/>
              <a:ext cx="392112" cy="458788"/>
            </p14:xfrm>
          </p:contentPart>
        </mc:Choice>
        <mc:Fallback>
          <p:pic>
            <p:nvPicPr>
              <p:cNvPr id="2049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89875" y="3911835"/>
                <a:ext cx="410887" cy="477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49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99350" y="3721100"/>
              <a:ext cx="2325688" cy="1409700"/>
            </p14:xfrm>
          </p:contentPart>
        </mc:Choice>
        <mc:Fallback>
          <p:pic>
            <p:nvPicPr>
              <p:cNvPr id="2049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89990" y="3711767"/>
                <a:ext cx="2344409" cy="1428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49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9800" y="5165725"/>
              <a:ext cx="12700" cy="28575"/>
            </p14:xfrm>
          </p:contentPart>
        </mc:Choice>
        <mc:Fallback>
          <p:pic>
            <p:nvPicPr>
              <p:cNvPr id="2049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0366" y="5155949"/>
                <a:ext cx="31569" cy="48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49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5425" y="5345113"/>
              <a:ext cx="1141413" cy="274637"/>
            </p14:xfrm>
          </p:contentPart>
        </mc:Choice>
        <mc:Fallback>
          <p:pic>
            <p:nvPicPr>
              <p:cNvPr id="2049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86072" y="5335791"/>
                <a:ext cx="1160119" cy="293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9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8300" y="5281613"/>
              <a:ext cx="917575" cy="266700"/>
            </p14:xfrm>
          </p:contentPart>
        </mc:Choice>
        <mc:Fallback>
          <p:pic>
            <p:nvPicPr>
              <p:cNvPr id="2049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98963" y="5272242"/>
                <a:ext cx="936250" cy="28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0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3225" y="5372100"/>
              <a:ext cx="52388" cy="266700"/>
            </p14:xfrm>
          </p:contentPart>
        </mc:Choice>
        <mc:Fallback>
          <p:pic>
            <p:nvPicPr>
              <p:cNvPr id="2050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3831" y="5362729"/>
                <a:ext cx="71175" cy="28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50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3163" y="5208588"/>
              <a:ext cx="298450" cy="250825"/>
            </p14:xfrm>
          </p:contentPart>
        </mc:Choice>
        <mc:Fallback>
          <p:pic>
            <p:nvPicPr>
              <p:cNvPr id="2050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73848" y="5199218"/>
                <a:ext cx="317081" cy="26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50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8638" y="5300663"/>
              <a:ext cx="161925" cy="74612"/>
            </p14:xfrm>
          </p:contentPart>
        </mc:Choice>
        <mc:Fallback>
          <p:pic>
            <p:nvPicPr>
              <p:cNvPr id="2050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9282" y="5291154"/>
                <a:ext cx="180636" cy="93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50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8550" y="5097463"/>
              <a:ext cx="896938" cy="300037"/>
            </p14:xfrm>
          </p:contentPart>
        </mc:Choice>
        <mc:Fallback>
          <p:pic>
            <p:nvPicPr>
              <p:cNvPr id="2050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69211" y="5088087"/>
                <a:ext cx="915617" cy="31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50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26313" y="5338763"/>
              <a:ext cx="14287" cy="144462"/>
            </p14:xfrm>
          </p:contentPart>
        </mc:Choice>
        <mc:Fallback>
          <p:pic>
            <p:nvPicPr>
              <p:cNvPr id="2050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17253" y="5329396"/>
                <a:ext cx="32407" cy="16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50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0" y="5010150"/>
              <a:ext cx="407988" cy="609600"/>
            </p14:xfrm>
          </p:contentPart>
        </mc:Choice>
        <mc:Fallback>
          <p:pic>
            <p:nvPicPr>
              <p:cNvPr id="2050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74121" y="5000799"/>
                <a:ext cx="426746" cy="62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50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85163" y="5326063"/>
              <a:ext cx="188912" cy="71437"/>
            </p14:xfrm>
          </p:contentPart>
        </mc:Choice>
        <mc:Fallback>
          <p:pic>
            <p:nvPicPr>
              <p:cNvPr id="2050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75754" y="5316730"/>
                <a:ext cx="207731" cy="9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50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72525" y="5119688"/>
              <a:ext cx="485775" cy="250825"/>
            </p14:xfrm>
          </p:contentPart>
        </mc:Choice>
        <mc:Fallback>
          <p:pic>
            <p:nvPicPr>
              <p:cNvPr id="2050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63176" y="5110438"/>
                <a:ext cx="504472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50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4675" y="5078413"/>
              <a:ext cx="395288" cy="322262"/>
            </p14:xfrm>
          </p:contentPart>
        </mc:Choice>
        <mc:Fallback>
          <p:pic>
            <p:nvPicPr>
              <p:cNvPr id="2050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55340" y="5069062"/>
                <a:ext cx="413957" cy="340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03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6338" y="741363"/>
              <a:ext cx="2560637" cy="292100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6982" y="731987"/>
                <a:ext cx="2579349" cy="31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8538" y="569913"/>
              <a:ext cx="481012" cy="419100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191" y="560552"/>
                <a:ext cx="499706" cy="43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1000" y="542925"/>
              <a:ext cx="503238" cy="473075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1641" y="533564"/>
                <a:ext cx="521956" cy="49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44913" y="949325"/>
              <a:ext cx="3175" cy="22225"/>
            </p14:xfrm>
          </p:contentPart>
        </mc:Choice>
        <mc:Fallback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4594" y="940005"/>
                <a:ext cx="23813" cy="4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5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5300" y="400050"/>
              <a:ext cx="471488" cy="627063"/>
            </p14:xfrm>
          </p:contentPart>
        </mc:Choice>
        <mc:Fallback>
          <p:pic>
            <p:nvPicPr>
              <p:cNvPr id="215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5885" y="390723"/>
                <a:ext cx="490319" cy="645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3950" y="771525"/>
              <a:ext cx="611188" cy="263525"/>
            </p14:xfrm>
          </p:contentPart>
        </mc:Choice>
        <mc:Fallback>
          <p:pic>
            <p:nvPicPr>
              <p:cNvPr id="21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4575" y="762291"/>
                <a:ext cx="629938" cy="281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5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9288" y="809625"/>
              <a:ext cx="100012" cy="115888"/>
            </p14:xfrm>
          </p:contentPart>
        </mc:Choice>
        <mc:Fallback>
          <p:pic>
            <p:nvPicPr>
              <p:cNvPr id="215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9832" y="800180"/>
                <a:ext cx="118923" cy="134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6938" y="725488"/>
              <a:ext cx="173037" cy="241300"/>
            </p14:xfrm>
          </p:contentPart>
        </mc:Choice>
        <mc:Fallback>
          <p:pic>
            <p:nvPicPr>
              <p:cNvPr id="215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67604" y="716152"/>
                <a:ext cx="191705" cy="259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5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4288" y="784225"/>
              <a:ext cx="720725" cy="246063"/>
            </p14:xfrm>
          </p:contentPart>
        </mc:Choice>
        <mc:Fallback>
          <p:pic>
            <p:nvPicPr>
              <p:cNvPr id="215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4979" y="775020"/>
                <a:ext cx="739343" cy="264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5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8938" y="633413"/>
              <a:ext cx="44450" cy="412750"/>
            </p14:xfrm>
          </p:contentPart>
        </mc:Choice>
        <mc:Fallback>
          <p:pic>
            <p:nvPicPr>
              <p:cNvPr id="215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9838" y="624081"/>
                <a:ext cx="62650" cy="431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5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0238" y="400050"/>
              <a:ext cx="325437" cy="549275"/>
            </p14:xfrm>
          </p:contentPart>
        </mc:Choice>
        <mc:Fallback>
          <p:pic>
            <p:nvPicPr>
              <p:cNvPr id="215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0970" y="390691"/>
                <a:ext cx="343972" cy="56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51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4425" y="492125"/>
              <a:ext cx="1363663" cy="581025"/>
            </p14:xfrm>
          </p:contentPart>
        </mc:Choice>
        <mc:Fallback>
          <p:pic>
            <p:nvPicPr>
              <p:cNvPr id="2151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25065" y="482771"/>
                <a:ext cx="1382383" cy="59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51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64788" y="582613"/>
              <a:ext cx="598487" cy="341312"/>
            </p14:xfrm>
          </p:contentPart>
        </mc:Choice>
        <mc:Fallback>
          <p:pic>
            <p:nvPicPr>
              <p:cNvPr id="2151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55431" y="573340"/>
                <a:ext cx="617201" cy="35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51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98225" y="682625"/>
              <a:ext cx="266700" cy="225425"/>
            </p14:xfrm>
          </p:contentPart>
        </mc:Choice>
        <mc:Fallback>
          <p:pic>
            <p:nvPicPr>
              <p:cNvPr id="2151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88842" y="673277"/>
                <a:ext cx="285466" cy="24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41138" y="641350"/>
              <a:ext cx="261937" cy="388938"/>
            </p14:xfrm>
          </p:contentPart>
        </mc:Choice>
        <mc:Fallback>
          <p:pic>
            <p:nvPicPr>
              <p:cNvPr id="215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31821" y="631961"/>
                <a:ext cx="280570" cy="407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52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6888" y="1460500"/>
              <a:ext cx="1587" cy="7938"/>
            </p14:xfrm>
          </p:contentPart>
        </mc:Choice>
        <mc:Fallback>
          <p:pic>
            <p:nvPicPr>
              <p:cNvPr id="2152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3134" y="1451900"/>
                <a:ext cx="29095" cy="2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52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2838" y="1573213"/>
              <a:ext cx="936625" cy="407987"/>
            </p14:xfrm>
          </p:contentPart>
        </mc:Choice>
        <mc:Fallback>
          <p:pic>
            <p:nvPicPr>
              <p:cNvPr id="2152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73479" y="1563851"/>
                <a:ext cx="955343" cy="42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52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3463" y="1587500"/>
              <a:ext cx="528637" cy="330200"/>
            </p14:xfrm>
          </p:contentPart>
        </mc:Choice>
        <mc:Fallback>
          <p:pic>
            <p:nvPicPr>
              <p:cNvPr id="2152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64107" y="1578128"/>
                <a:ext cx="547350" cy="34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52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6438" y="1622425"/>
              <a:ext cx="1349375" cy="503238"/>
            </p14:xfrm>
          </p:contentPart>
        </mc:Choice>
        <mc:Fallback>
          <p:pic>
            <p:nvPicPr>
              <p:cNvPr id="2152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7085" y="1613072"/>
                <a:ext cx="1368081" cy="52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52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2525" y="1479550"/>
              <a:ext cx="334963" cy="441325"/>
            </p14:xfrm>
          </p:contentPart>
        </mc:Choice>
        <mc:Fallback>
          <p:pic>
            <p:nvPicPr>
              <p:cNvPr id="2152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23191" y="1470183"/>
                <a:ext cx="353632" cy="460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52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08788" y="1506538"/>
              <a:ext cx="1093787" cy="250825"/>
            </p14:xfrm>
          </p:contentPart>
        </mc:Choice>
        <mc:Fallback>
          <p:pic>
            <p:nvPicPr>
              <p:cNvPr id="2152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9446" y="1497195"/>
                <a:ext cx="1112472" cy="2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52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75" y="1408113"/>
              <a:ext cx="227013" cy="317500"/>
            </p14:xfrm>
          </p:contentPart>
        </mc:Choice>
        <mc:Fallback>
          <p:pic>
            <p:nvPicPr>
              <p:cNvPr id="2152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98036" y="1398796"/>
                <a:ext cx="245691" cy="33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52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07425" y="1157288"/>
              <a:ext cx="3590925" cy="906462"/>
            </p14:xfrm>
          </p:contentPart>
        </mc:Choice>
        <mc:Fallback>
          <p:pic>
            <p:nvPicPr>
              <p:cNvPr id="2152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8063" y="1147921"/>
                <a:ext cx="3609648" cy="925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52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4588" y="2460625"/>
              <a:ext cx="311150" cy="295275"/>
            </p14:xfrm>
          </p:contentPart>
        </mc:Choice>
        <mc:Fallback>
          <p:pic>
            <p:nvPicPr>
              <p:cNvPr id="2152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5225" y="2451353"/>
                <a:ext cx="329877" cy="31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53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7038" y="2601913"/>
              <a:ext cx="166687" cy="82550"/>
            </p14:xfrm>
          </p:contentPart>
        </mc:Choice>
        <mc:Fallback>
          <p:pic>
            <p:nvPicPr>
              <p:cNvPr id="2153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57678" y="2592701"/>
                <a:ext cx="185408" cy="100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53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6138" y="2428875"/>
              <a:ext cx="293687" cy="273050"/>
            </p14:xfrm>
          </p:contentPart>
        </mc:Choice>
        <mc:Fallback>
          <p:pic>
            <p:nvPicPr>
              <p:cNvPr id="2153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76780" y="2419497"/>
                <a:ext cx="312402" cy="291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53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4138" y="2417763"/>
              <a:ext cx="455612" cy="233362"/>
            </p14:xfrm>
          </p:contentPart>
        </mc:Choice>
        <mc:Fallback>
          <p:pic>
            <p:nvPicPr>
              <p:cNvPr id="2153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84774" y="2408457"/>
                <a:ext cx="474341" cy="25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53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1888" y="3222625"/>
              <a:ext cx="700087" cy="469900"/>
            </p14:xfrm>
          </p:contentPart>
        </mc:Choice>
        <mc:Fallback>
          <p:pic>
            <p:nvPicPr>
              <p:cNvPr id="2153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92544" y="3213263"/>
                <a:ext cx="718775" cy="48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53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9463" y="3311525"/>
              <a:ext cx="246062" cy="304800"/>
            </p14:xfrm>
          </p:contentPart>
        </mc:Choice>
        <mc:Fallback>
          <p:pic>
            <p:nvPicPr>
              <p:cNvPr id="2153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10123" y="3302202"/>
                <a:ext cx="264741" cy="323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3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6200" y="3197225"/>
              <a:ext cx="931863" cy="1058863"/>
            </p14:xfrm>
          </p:contentPart>
        </mc:Choice>
        <mc:Fallback>
          <p:pic>
            <p:nvPicPr>
              <p:cNvPr id="2153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76842" y="3187864"/>
                <a:ext cx="950579" cy="107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53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8263" y="3181350"/>
              <a:ext cx="206375" cy="230188"/>
            </p14:xfrm>
          </p:contentPart>
        </mc:Choice>
        <mc:Fallback>
          <p:pic>
            <p:nvPicPr>
              <p:cNvPr id="2153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38964" y="3171969"/>
                <a:ext cx="224974" cy="24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53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2475" y="2989263"/>
              <a:ext cx="1223963" cy="420687"/>
            </p14:xfrm>
          </p:contentPart>
        </mc:Choice>
        <mc:Fallback>
          <p:pic>
            <p:nvPicPr>
              <p:cNvPr id="2153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3110" y="2979946"/>
                <a:ext cx="1242693" cy="4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53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4313" y="3894138"/>
              <a:ext cx="5116512" cy="463550"/>
            </p14:xfrm>
          </p:contentPart>
        </mc:Choice>
        <mc:Fallback>
          <p:pic>
            <p:nvPicPr>
              <p:cNvPr id="2153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44953" y="3884788"/>
                <a:ext cx="5135233" cy="48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53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0950" y="4052888"/>
              <a:ext cx="1779588" cy="390525"/>
            </p14:xfrm>
          </p:contentPart>
        </mc:Choice>
        <mc:Fallback>
          <p:pic>
            <p:nvPicPr>
              <p:cNvPr id="2153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11595" y="4043598"/>
                <a:ext cx="1798298" cy="409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54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5975" y="4029075"/>
              <a:ext cx="965200" cy="819150"/>
            </p14:xfrm>
          </p:contentPart>
        </mc:Choice>
        <mc:Fallback>
          <p:pic>
            <p:nvPicPr>
              <p:cNvPr id="2154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16611" y="4019613"/>
                <a:ext cx="983928" cy="83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54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2000" y="4071938"/>
              <a:ext cx="206375" cy="241300"/>
            </p14:xfrm>
          </p:contentPart>
        </mc:Choice>
        <mc:Fallback>
          <p:pic>
            <p:nvPicPr>
              <p:cNvPr id="2154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32668" y="4062574"/>
                <a:ext cx="225038" cy="26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54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5063" y="3987800"/>
              <a:ext cx="433387" cy="307975"/>
            </p14:xfrm>
          </p:contentPart>
        </mc:Choice>
        <mc:Fallback>
          <p:pic>
            <p:nvPicPr>
              <p:cNvPr id="2154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05681" y="3978457"/>
                <a:ext cx="452151" cy="32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54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3400" y="3944938"/>
              <a:ext cx="928688" cy="239712"/>
            </p14:xfrm>
          </p:contentPart>
        </mc:Choice>
        <mc:Fallback>
          <p:pic>
            <p:nvPicPr>
              <p:cNvPr id="2154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74052" y="3935705"/>
                <a:ext cx="947384" cy="258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54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4338" y="3908425"/>
              <a:ext cx="30162" cy="214313"/>
            </p14:xfrm>
          </p:contentPart>
        </mc:Choice>
        <mc:Fallback>
          <p:pic>
            <p:nvPicPr>
              <p:cNvPr id="2154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25002" y="3899076"/>
                <a:ext cx="48834" cy="23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54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57525" y="4479925"/>
              <a:ext cx="4854575" cy="1031875"/>
            </p14:xfrm>
          </p:contentPart>
        </mc:Choice>
        <mc:Fallback>
          <p:pic>
            <p:nvPicPr>
              <p:cNvPr id="2154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48179" y="4470803"/>
                <a:ext cx="4873267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54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0238" y="4872038"/>
              <a:ext cx="1025525" cy="403225"/>
            </p14:xfrm>
          </p:contentPart>
        </mc:Choice>
        <mc:Fallback>
          <p:pic>
            <p:nvPicPr>
              <p:cNvPr id="2154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60869" y="4862760"/>
                <a:ext cx="1044263" cy="421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54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6750" y="4859338"/>
              <a:ext cx="171450" cy="239712"/>
            </p14:xfrm>
          </p:contentPart>
        </mc:Choice>
        <mc:Fallback>
          <p:pic>
            <p:nvPicPr>
              <p:cNvPr id="2154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67653" y="4850022"/>
                <a:ext cx="189645" cy="25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54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3963" y="4776788"/>
              <a:ext cx="509587" cy="830262"/>
            </p14:xfrm>
          </p:contentPart>
        </mc:Choice>
        <mc:Fallback>
          <p:pic>
            <p:nvPicPr>
              <p:cNvPr id="2154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24606" y="4767402"/>
                <a:ext cx="528301" cy="849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54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6613" y="4765675"/>
              <a:ext cx="231775" cy="182563"/>
            </p14:xfrm>
          </p:contentPart>
        </mc:Choice>
        <mc:Fallback>
          <p:pic>
            <p:nvPicPr>
              <p:cNvPr id="2154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07385" y="4756294"/>
                <a:ext cx="250232" cy="20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55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8413" y="4618038"/>
              <a:ext cx="1001712" cy="323850"/>
            </p14:xfrm>
          </p:contentPart>
        </mc:Choice>
        <mc:Fallback>
          <p:pic>
            <p:nvPicPr>
              <p:cNvPr id="2155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9065" y="4608693"/>
                <a:ext cx="1020409" cy="342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11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9440" y="1832263"/>
                <a:ext cx="8915400" cy="377762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df</a:t>
                </a:r>
                <a:r>
                  <a:rPr lang="en-US" dirty="0"/>
                  <a:t> = n-1 = 19, we read the value (from the t-table)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=2.093</m:t>
                    </m:r>
                  </m:oMath>
                </a14:m>
                <a:endParaRPr lang="en-CA" dirty="0"/>
              </a:p>
              <a:p>
                <a:r>
                  <a:rPr lang="en-US" dirty="0"/>
                  <a:t>The confidence interval is given by:</a:t>
                </a:r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In our case, we get: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65.2 ±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2.093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65.2 ±3.51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61.69&lt;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&lt;68.71</m:t>
                    </m:r>
                  </m:oMath>
                </a14:m>
                <a:endParaRPr lang="en-CA" dirty="0"/>
              </a:p>
              <a:p>
                <a:r>
                  <a:rPr lang="en-US" dirty="0"/>
                  <a:t>The maximum error of estimate is 3.51, and we are 95% confident that the interval contains the actual value of the mean.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440" y="1832263"/>
                <a:ext cx="8915400" cy="3777622"/>
              </a:xfrm>
              <a:blipFill rotWithShape="0">
                <a:blip r:embed="rId2" cstate="print"/>
                <a:stretch>
                  <a:fillRect l="-342" t="-40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6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of 30 English professors found that they spent on average 12. 6 minutes correcting a paper. If the standard deviation for the population of times spent on correcting a paper is 2.5 minutes, find the 90% confidence interval for the mean of all papers. Consider a normally distributed population.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3500" y="2381250"/>
              <a:ext cx="5827713" cy="1819275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144" y="2371909"/>
                <a:ext cx="5846425" cy="1837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7900" y="3540125"/>
              <a:ext cx="17463" cy="387350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168" y="3530686"/>
                <a:ext cx="34926" cy="406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3750" y="4637088"/>
              <a:ext cx="4763" cy="3175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4904" y="4627916"/>
                <a:ext cx="22454" cy="21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73250" y="3521075"/>
              <a:ext cx="1690688" cy="1474788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3891" y="3511734"/>
                <a:ext cx="1709405" cy="1493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5425" y="3560763"/>
              <a:ext cx="1131888" cy="433387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6035" y="3551412"/>
                <a:ext cx="1150669" cy="4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5438" y="3541713"/>
              <a:ext cx="342900" cy="387350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6083" y="3532345"/>
                <a:ext cx="361610" cy="406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8388" y="3216275"/>
              <a:ext cx="1866900" cy="698500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9025" y="3206966"/>
                <a:ext cx="1885627" cy="717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0875" y="4708525"/>
              <a:ext cx="498475" cy="157163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81517" y="4699196"/>
                <a:ext cx="517190" cy="175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61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5" y="4219575"/>
              <a:ext cx="2187575" cy="660400"/>
            </p14:xfrm>
          </p:contentPart>
        </mc:Choice>
        <mc:Fallback>
          <p:pic>
            <p:nvPicPr>
              <p:cNvPr id="2561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3719" y="4210253"/>
                <a:ext cx="2206288" cy="67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6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4200" y="4249738"/>
              <a:ext cx="233363" cy="319087"/>
            </p14:xfrm>
          </p:contentPart>
        </mc:Choice>
        <mc:Fallback>
          <p:pic>
            <p:nvPicPr>
              <p:cNvPr id="256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4822" y="4240332"/>
                <a:ext cx="252119" cy="33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61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4413" y="4375150"/>
              <a:ext cx="1114425" cy="185738"/>
            </p14:xfrm>
          </p:contentPart>
        </mc:Choice>
        <mc:Fallback>
          <p:pic>
            <p:nvPicPr>
              <p:cNvPr id="2561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5072" y="4365809"/>
                <a:ext cx="1133107" cy="20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3850" y="5176838"/>
              <a:ext cx="2722563" cy="1127125"/>
            </p14:xfrm>
          </p:contentPart>
        </mc:Choice>
        <mc:Fallback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84490" y="5167496"/>
                <a:ext cx="2741282" cy="1145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61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89463" y="5470525"/>
              <a:ext cx="206375" cy="180975"/>
            </p14:xfrm>
          </p:contentPart>
        </mc:Choice>
        <mc:Fallback>
          <p:pic>
            <p:nvPicPr>
              <p:cNvPr id="2561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0147" y="5461262"/>
                <a:ext cx="225006" cy="19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61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4613" y="5480050"/>
              <a:ext cx="460375" cy="981075"/>
            </p14:xfrm>
          </p:contentPart>
        </mc:Choice>
        <mc:Fallback>
          <p:pic>
            <p:nvPicPr>
              <p:cNvPr id="2561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5218" y="5470610"/>
                <a:ext cx="479166" cy="999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61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9788" y="5448300"/>
              <a:ext cx="246062" cy="219075"/>
            </p14:xfrm>
          </p:contentPart>
        </mc:Choice>
        <mc:Fallback>
          <p:pic>
            <p:nvPicPr>
              <p:cNvPr id="2561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0462" y="5438993"/>
                <a:ext cx="264714" cy="237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61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81763" y="5349875"/>
              <a:ext cx="373062" cy="339725"/>
            </p14:xfrm>
          </p:contentPart>
        </mc:Choice>
        <mc:Fallback>
          <p:pic>
            <p:nvPicPr>
              <p:cNvPr id="2561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2309" y="5340528"/>
                <a:ext cx="391970" cy="35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61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3438" y="5056188"/>
              <a:ext cx="1981200" cy="841375"/>
            </p14:xfrm>
          </p:contentPart>
        </mc:Choice>
        <mc:Fallback>
          <p:pic>
            <p:nvPicPr>
              <p:cNvPr id="2561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4083" y="5046819"/>
                <a:ext cx="1999911" cy="860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61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7413" y="4752975"/>
              <a:ext cx="269875" cy="233363"/>
            </p14:xfrm>
          </p:contentPart>
        </mc:Choice>
        <mc:Fallback>
          <p:pic>
            <p:nvPicPr>
              <p:cNvPr id="2561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58082" y="4743626"/>
                <a:ext cx="288537" cy="25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62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11925" y="4821238"/>
              <a:ext cx="1171575" cy="476250"/>
            </p14:xfrm>
          </p:contentPart>
        </mc:Choice>
        <mc:Fallback>
          <p:pic>
            <p:nvPicPr>
              <p:cNvPr id="2562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2575" y="4811886"/>
                <a:ext cx="1190274" cy="4949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5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74513" y="1025525"/>
              <a:ext cx="4762" cy="23813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6259" y="1016284"/>
                <a:ext cx="21270" cy="42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5525" y="1119188"/>
              <a:ext cx="422275" cy="595312"/>
            </p14:xfrm>
          </p:contentPart>
        </mc:Choice>
        <mc:Fallback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6019" y="1109836"/>
                <a:ext cx="441287" cy="614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0525" y="1463675"/>
              <a:ext cx="201613" cy="157163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1214" y="1454281"/>
                <a:ext cx="220234" cy="17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4725" y="1244600"/>
              <a:ext cx="703263" cy="388938"/>
            </p14:xfrm>
          </p:contentPart>
        </mc:Choice>
        <mc:Fallback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5382" y="1235271"/>
                <a:ext cx="721950" cy="40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7063" y="1147763"/>
              <a:ext cx="766762" cy="398462"/>
            </p14:xfrm>
          </p:contentPart>
        </mc:Choice>
        <mc:Fallback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7695" y="1138480"/>
                <a:ext cx="785499" cy="417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6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0" y="1300163"/>
              <a:ext cx="31750" cy="414337"/>
            </p14:xfrm>
          </p:contentPart>
        </mc:Choice>
        <mc:Fallback>
          <p:pic>
            <p:nvPicPr>
              <p:cNvPr id="266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9975" y="1290795"/>
                <a:ext cx="50301" cy="43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6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1725" y="1211263"/>
              <a:ext cx="266700" cy="268287"/>
            </p14:xfrm>
          </p:contentPart>
        </mc:Choice>
        <mc:Fallback>
          <p:pic>
            <p:nvPicPr>
              <p:cNvPr id="266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2392" y="1201862"/>
                <a:ext cx="285365" cy="287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6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0" y="1303338"/>
              <a:ext cx="192088" cy="103187"/>
            </p14:xfrm>
          </p:contentPart>
        </mc:Choice>
        <mc:Fallback>
          <p:pic>
            <p:nvPicPr>
              <p:cNvPr id="266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4665" y="1293990"/>
                <a:ext cx="210758" cy="12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6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0250" y="1135063"/>
              <a:ext cx="354013" cy="282575"/>
            </p14:xfrm>
          </p:contentPart>
        </mc:Choice>
        <mc:Fallback>
          <p:pic>
            <p:nvPicPr>
              <p:cNvPr id="266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70934" y="1125739"/>
                <a:ext cx="372645" cy="301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6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7775" y="1220788"/>
              <a:ext cx="44450" cy="417512"/>
            </p14:xfrm>
          </p:contentPart>
        </mc:Choice>
        <mc:Fallback>
          <p:pic>
            <p:nvPicPr>
              <p:cNvPr id="266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88224" y="1211414"/>
                <a:ext cx="63552" cy="436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6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4213" y="1128713"/>
              <a:ext cx="376237" cy="290512"/>
            </p14:xfrm>
          </p:contentPart>
        </mc:Choice>
        <mc:Fallback>
          <p:pic>
            <p:nvPicPr>
              <p:cNvPr id="266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94843" y="1119342"/>
                <a:ext cx="394977" cy="30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6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3813" y="1077913"/>
              <a:ext cx="574675" cy="228600"/>
            </p14:xfrm>
          </p:contentPart>
        </mc:Choice>
        <mc:Fallback>
          <p:pic>
            <p:nvPicPr>
              <p:cNvPr id="266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04457" y="1068494"/>
                <a:ext cx="593387" cy="247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6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5175" y="1020763"/>
              <a:ext cx="609600" cy="319087"/>
            </p14:xfrm>
          </p:contentPart>
        </mc:Choice>
        <mc:Fallback>
          <p:pic>
            <p:nvPicPr>
              <p:cNvPr id="266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5846" y="1011389"/>
                <a:ext cx="628258" cy="337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6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56875" y="930275"/>
              <a:ext cx="695325" cy="528638"/>
            </p14:xfrm>
          </p:contentPart>
        </mc:Choice>
        <mc:Fallback>
          <p:pic>
            <p:nvPicPr>
              <p:cNvPr id="266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47522" y="920931"/>
                <a:ext cx="714030" cy="547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6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26825" y="1069975"/>
              <a:ext cx="769938" cy="269875"/>
            </p14:xfrm>
          </p:contentPart>
        </mc:Choice>
        <mc:Fallback>
          <p:pic>
            <p:nvPicPr>
              <p:cNvPr id="266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17466" y="1060669"/>
                <a:ext cx="788656" cy="288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6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2182813"/>
              <a:ext cx="682625" cy="246062"/>
            </p14:xfrm>
          </p:contentPart>
        </mc:Choice>
        <mc:Fallback>
          <p:pic>
            <p:nvPicPr>
              <p:cNvPr id="266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08399" y="2173751"/>
                <a:ext cx="701327" cy="264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6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8338" y="2085975"/>
              <a:ext cx="719137" cy="284163"/>
            </p14:xfrm>
          </p:contentPart>
        </mc:Choice>
        <mc:Fallback>
          <p:pic>
            <p:nvPicPr>
              <p:cNvPr id="266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99008" y="2076658"/>
                <a:ext cx="737797" cy="30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6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6725" y="2136775"/>
              <a:ext cx="23813" cy="366713"/>
            </p14:xfrm>
          </p:contentPart>
        </mc:Choice>
        <mc:Fallback>
          <p:pic>
            <p:nvPicPr>
              <p:cNvPr id="266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68126" y="2127427"/>
                <a:ext cx="41011" cy="38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6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3325" y="1922463"/>
              <a:ext cx="438150" cy="606425"/>
            </p14:xfrm>
          </p:contentPart>
        </mc:Choice>
        <mc:Fallback>
          <p:pic>
            <p:nvPicPr>
              <p:cNvPr id="266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03941" y="1913133"/>
                <a:ext cx="456918" cy="62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6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5000" y="2124075"/>
              <a:ext cx="168275" cy="106363"/>
            </p14:xfrm>
          </p:contentPart>
        </mc:Choice>
        <mc:Fallback>
          <p:pic>
            <p:nvPicPr>
              <p:cNvPr id="266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5651" y="2115154"/>
                <a:ext cx="186972" cy="124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6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7925" y="1893888"/>
              <a:ext cx="1036638" cy="285750"/>
            </p14:xfrm>
          </p:contentPart>
        </mc:Choice>
        <mc:Fallback>
          <p:pic>
            <p:nvPicPr>
              <p:cNvPr id="266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8563" y="1884554"/>
                <a:ext cx="1055362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6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7288" y="2827338"/>
              <a:ext cx="561975" cy="490537"/>
            </p14:xfrm>
          </p:contentPart>
        </mc:Choice>
        <mc:Fallback>
          <p:pic>
            <p:nvPicPr>
              <p:cNvPr id="266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17964" y="2818022"/>
                <a:ext cx="580624" cy="509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6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7700" y="3140075"/>
              <a:ext cx="263525" cy="168275"/>
            </p14:xfrm>
          </p:contentPart>
        </mc:Choice>
        <mc:Fallback>
          <p:pic>
            <p:nvPicPr>
              <p:cNvPr id="266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78403" y="3130726"/>
                <a:ext cx="282118" cy="186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6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9500" y="3078163"/>
              <a:ext cx="176213" cy="166687"/>
            </p14:xfrm>
          </p:contentPart>
        </mc:Choice>
        <mc:Fallback>
          <p:pic>
            <p:nvPicPr>
              <p:cNvPr id="266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0169" y="3068942"/>
                <a:ext cx="194875" cy="18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6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9875" y="3070225"/>
              <a:ext cx="128588" cy="80963"/>
            </p14:xfrm>
          </p:contentPart>
        </mc:Choice>
        <mc:Fallback>
          <p:pic>
            <p:nvPicPr>
              <p:cNvPr id="266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70536" y="3060911"/>
                <a:ext cx="147266" cy="9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6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5813" y="2843213"/>
              <a:ext cx="168275" cy="349250"/>
            </p14:xfrm>
          </p:contentPart>
        </mc:Choice>
        <mc:Fallback>
          <p:pic>
            <p:nvPicPr>
              <p:cNvPr id="266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86424" y="2833852"/>
                <a:ext cx="187052" cy="36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6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2744788"/>
              <a:ext cx="414337" cy="360362"/>
            </p14:xfrm>
          </p:contentPart>
        </mc:Choice>
        <mc:Fallback>
          <p:pic>
            <p:nvPicPr>
              <p:cNvPr id="266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29386" y="2735511"/>
                <a:ext cx="432991" cy="37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6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7150" y="3294063"/>
              <a:ext cx="654050" cy="479425"/>
            </p14:xfrm>
          </p:contentPart>
        </mc:Choice>
        <mc:Fallback>
          <p:pic>
            <p:nvPicPr>
              <p:cNvPr id="266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97852" y="3284740"/>
                <a:ext cx="672645" cy="498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65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7250" y="3584575"/>
              <a:ext cx="295275" cy="471488"/>
            </p14:xfrm>
          </p:contentPart>
        </mc:Choice>
        <mc:Fallback>
          <p:pic>
            <p:nvPicPr>
              <p:cNvPr id="2665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17888" y="3575196"/>
                <a:ext cx="314000" cy="490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65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6363" y="3925888"/>
              <a:ext cx="160337" cy="4762"/>
            </p14:xfrm>
          </p:contentPart>
        </mc:Choice>
        <mc:Fallback>
          <p:pic>
            <p:nvPicPr>
              <p:cNvPr id="2665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37016" y="3916364"/>
                <a:ext cx="179031" cy="23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65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98800" y="3565525"/>
              <a:ext cx="1600200" cy="842963"/>
            </p14:xfrm>
          </p:contentPart>
        </mc:Choice>
        <mc:Fallback>
          <p:pic>
            <p:nvPicPr>
              <p:cNvPr id="2665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89440" y="3556167"/>
                <a:ext cx="1618920" cy="8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6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1575" y="3736975"/>
              <a:ext cx="261938" cy="223838"/>
            </p14:xfrm>
          </p:contentPart>
        </mc:Choice>
        <mc:Fallback>
          <p:pic>
            <p:nvPicPr>
              <p:cNvPr id="266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2246" y="3727781"/>
                <a:ext cx="280597" cy="242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65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8163" y="3527425"/>
              <a:ext cx="547687" cy="1239838"/>
            </p14:xfrm>
          </p:contentPart>
        </mc:Choice>
        <mc:Fallback>
          <p:pic>
            <p:nvPicPr>
              <p:cNvPr id="2665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08782" y="3518062"/>
                <a:ext cx="566448" cy="1258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65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2288" y="3530600"/>
              <a:ext cx="265112" cy="236538"/>
            </p14:xfrm>
          </p:contentPart>
        </mc:Choice>
        <mc:Fallback>
          <p:pic>
            <p:nvPicPr>
              <p:cNvPr id="2665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2961" y="3521254"/>
                <a:ext cx="283767" cy="255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66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9175" y="3497263"/>
              <a:ext cx="715963" cy="558800"/>
            </p14:xfrm>
          </p:contentPart>
        </mc:Choice>
        <mc:Fallback>
          <p:pic>
            <p:nvPicPr>
              <p:cNvPr id="2666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59807" y="3487908"/>
                <a:ext cx="734700" cy="577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66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9463" y="3341688"/>
              <a:ext cx="800100" cy="827087"/>
            </p14:xfrm>
          </p:contentPart>
        </mc:Choice>
        <mc:Fallback>
          <p:pic>
            <p:nvPicPr>
              <p:cNvPr id="2666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90101" y="3332334"/>
                <a:ext cx="818824" cy="845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66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4772025"/>
              <a:ext cx="339725" cy="322263"/>
            </p14:xfrm>
          </p:contentPart>
        </mc:Choice>
        <mc:Fallback>
          <p:pic>
            <p:nvPicPr>
              <p:cNvPr id="2666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06781" y="4762642"/>
                <a:ext cx="358439" cy="341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66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4563" y="4784725"/>
              <a:ext cx="4111625" cy="179388"/>
            </p14:xfrm>
          </p:contentPart>
        </mc:Choice>
        <mc:Fallback>
          <p:pic>
            <p:nvPicPr>
              <p:cNvPr id="2666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5202" y="4775284"/>
                <a:ext cx="4130347" cy="19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66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6513" y="4786313"/>
              <a:ext cx="127000" cy="254000"/>
            </p14:xfrm>
          </p:contentPart>
        </mc:Choice>
        <mc:Fallback>
          <p:pic>
            <p:nvPicPr>
              <p:cNvPr id="2666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67391" y="4776985"/>
                <a:ext cx="145243" cy="272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66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5763" y="4945063"/>
              <a:ext cx="115887" cy="1587"/>
            </p14:xfrm>
          </p:contentPart>
        </mc:Choice>
        <mc:Fallback>
          <p:pic>
            <p:nvPicPr>
              <p:cNvPr id="2666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16106" y="4934747"/>
                <a:ext cx="135202" cy="22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66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0575" y="4768850"/>
              <a:ext cx="34925" cy="239713"/>
            </p14:xfrm>
          </p:contentPart>
        </mc:Choice>
        <mc:Fallback>
          <p:pic>
            <p:nvPicPr>
              <p:cNvPr id="2666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21309" y="4759478"/>
                <a:ext cx="53457" cy="25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66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4738" y="4757738"/>
              <a:ext cx="331787" cy="234950"/>
            </p14:xfrm>
          </p:contentPart>
        </mc:Choice>
        <mc:Fallback>
          <p:pic>
            <p:nvPicPr>
              <p:cNvPr id="2666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05412" y="4748397"/>
                <a:ext cx="350439" cy="253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66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7025" y="4872038"/>
              <a:ext cx="150813" cy="112712"/>
            </p14:xfrm>
          </p:contentPart>
        </mc:Choice>
        <mc:Fallback>
          <p:pic>
            <p:nvPicPr>
              <p:cNvPr id="2666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27667" y="4862735"/>
                <a:ext cx="169530" cy="13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66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2638" y="4614863"/>
              <a:ext cx="561975" cy="892175"/>
            </p14:xfrm>
          </p:contentPart>
        </mc:Choice>
        <mc:Fallback>
          <p:pic>
            <p:nvPicPr>
              <p:cNvPr id="2666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83236" y="4605502"/>
                <a:ext cx="580780" cy="910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67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4325" y="4738688"/>
              <a:ext cx="180975" cy="177800"/>
            </p14:xfrm>
          </p:contentPart>
        </mc:Choice>
        <mc:Fallback>
          <p:pic>
            <p:nvPicPr>
              <p:cNvPr id="2667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85044" y="4729387"/>
                <a:ext cx="199537" cy="19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67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0900" y="4621213"/>
              <a:ext cx="536575" cy="1085850"/>
            </p14:xfrm>
          </p:contentPart>
        </mc:Choice>
        <mc:Fallback>
          <p:pic>
            <p:nvPicPr>
              <p:cNvPr id="2667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21377" y="4611739"/>
                <a:ext cx="555621" cy="110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67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8163" y="4589463"/>
              <a:ext cx="606425" cy="242887"/>
            </p14:xfrm>
          </p:contentPart>
        </mc:Choice>
        <mc:Fallback>
          <p:pic>
            <p:nvPicPr>
              <p:cNvPr id="2667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78850" y="4580162"/>
                <a:ext cx="625051" cy="26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67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4138" y="4514850"/>
              <a:ext cx="1157287" cy="266700"/>
            </p14:xfrm>
          </p:contentPart>
        </mc:Choice>
        <mc:Fallback>
          <p:pic>
            <p:nvPicPr>
              <p:cNvPr id="2667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94779" y="4505542"/>
                <a:ext cx="1176005" cy="28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67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40813" y="4341813"/>
              <a:ext cx="493712" cy="825500"/>
            </p14:xfrm>
          </p:contentPart>
        </mc:Choice>
        <mc:Fallback>
          <p:pic>
            <p:nvPicPr>
              <p:cNvPr id="2667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1464" y="4332473"/>
                <a:ext cx="512410" cy="844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67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3775" y="5492750"/>
              <a:ext cx="3178175" cy="309563"/>
            </p14:xfrm>
          </p:contentPart>
        </mc:Choice>
        <mc:Fallback>
          <p:pic>
            <p:nvPicPr>
              <p:cNvPr id="2667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54415" y="5483445"/>
                <a:ext cx="3196896" cy="328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67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7238" y="5668963"/>
              <a:ext cx="5819775" cy="622300"/>
            </p14:xfrm>
          </p:contentPart>
        </mc:Choice>
        <mc:Fallback>
          <p:pic>
            <p:nvPicPr>
              <p:cNvPr id="2667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87878" y="5659611"/>
                <a:ext cx="5838495" cy="64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67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4663" y="5999163"/>
              <a:ext cx="168275" cy="306387"/>
            </p14:xfrm>
          </p:contentPart>
        </mc:Choice>
        <mc:Fallback>
          <p:pic>
            <p:nvPicPr>
              <p:cNvPr id="2667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05374" y="5989747"/>
                <a:ext cx="186853" cy="32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67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9013" y="5907088"/>
              <a:ext cx="425450" cy="381000"/>
            </p14:xfrm>
          </p:contentPart>
        </mc:Choice>
        <mc:Fallback>
          <p:pic>
            <p:nvPicPr>
              <p:cNvPr id="2667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19662" y="5897787"/>
                <a:ext cx="444151" cy="39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67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06925" y="5856288"/>
              <a:ext cx="239713" cy="244475"/>
            </p14:xfrm>
          </p:contentPart>
        </mc:Choice>
        <mc:Fallback>
          <p:pic>
            <p:nvPicPr>
              <p:cNvPr id="2667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97539" y="5846927"/>
                <a:ext cx="258486" cy="26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68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6363" y="5656263"/>
              <a:ext cx="544512" cy="946150"/>
            </p14:xfrm>
          </p:contentPart>
        </mc:Choice>
        <mc:Fallback>
          <p:pic>
            <p:nvPicPr>
              <p:cNvPr id="2668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76962" y="5646838"/>
                <a:ext cx="563313" cy="9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681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5213" y="5632450"/>
              <a:ext cx="280987" cy="333375"/>
            </p14:xfrm>
          </p:contentPart>
        </mc:Choice>
        <mc:Fallback>
          <p:pic>
            <p:nvPicPr>
              <p:cNvPr id="26681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35906" y="5623110"/>
                <a:ext cx="299600" cy="352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682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4488" y="5594350"/>
              <a:ext cx="34925" cy="320675"/>
            </p14:xfrm>
          </p:contentPart>
        </mc:Choice>
        <mc:Fallback>
          <p:pic>
            <p:nvPicPr>
              <p:cNvPr id="26682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85407" y="5584971"/>
                <a:ext cx="53086" cy="33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683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188" y="5562600"/>
              <a:ext cx="96837" cy="330200"/>
            </p14:xfrm>
          </p:contentPart>
        </mc:Choice>
        <mc:Fallback>
          <p:pic>
            <p:nvPicPr>
              <p:cNvPr id="26683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52033" y="5553299"/>
                <a:ext cx="115148" cy="348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6684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8213" y="5854700"/>
              <a:ext cx="3175" cy="7938"/>
            </p14:xfrm>
          </p:contentPart>
        </mc:Choice>
        <mc:Fallback>
          <p:pic>
            <p:nvPicPr>
              <p:cNvPr id="26684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74455" y="5846762"/>
                <a:ext cx="30692" cy="23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6685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2838" y="5475288"/>
              <a:ext cx="350837" cy="377825"/>
            </p14:xfrm>
          </p:contentPart>
        </mc:Choice>
        <mc:Fallback>
          <p:pic>
            <p:nvPicPr>
              <p:cNvPr id="26685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53501" y="5465950"/>
                <a:ext cx="369510" cy="39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686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5638" y="5275263"/>
              <a:ext cx="927100" cy="860425"/>
            </p14:xfrm>
          </p:contentPart>
        </mc:Choice>
        <mc:Fallback>
          <p:pic>
            <p:nvPicPr>
              <p:cNvPr id="26686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66299" y="5265891"/>
                <a:ext cx="945778" cy="87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687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5750" y="5640388"/>
              <a:ext cx="5907088" cy="776287"/>
            </p14:xfrm>
          </p:contentPart>
        </mc:Choice>
        <mc:Fallback>
          <p:pic>
            <p:nvPicPr>
              <p:cNvPr id="26687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16397" y="5630939"/>
                <a:ext cx="5925794" cy="79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6688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7400" y="5230813"/>
              <a:ext cx="5535613" cy="465137"/>
            </p14:xfrm>
          </p:contentPart>
        </mc:Choice>
        <mc:Fallback>
          <p:pic>
            <p:nvPicPr>
              <p:cNvPr id="26688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18039" y="5221453"/>
                <a:ext cx="5554335" cy="4838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915391" y="379558"/>
            <a:ext cx="762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b="1" dirty="0">
                <a:latin typeface="+mn-lt"/>
              </a:rPr>
              <a:t>confidence interval estimate</a:t>
            </a:r>
            <a:r>
              <a:rPr lang="en-US" altLang="en-US" dirty="0">
                <a:latin typeface="+mn-lt"/>
              </a:rPr>
              <a:t> of a parameter consists of an interval of numbers along with a probability ( a level of confidence) that the interval contains the unknown parameter.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4983" y="3426510"/>
            <a:ext cx="6096000" cy="21805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When we try to estimate the mean GPA of the students from a certain college, we can use a sample of students randomly selected from the population of students at that college and calculate the mean of that sample. This mean (the sample mean) would be a </a:t>
            </a:r>
            <a:r>
              <a:rPr lang="en-CA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point estimate of the population mean</a:t>
            </a:r>
            <a:r>
              <a:rPr lang="en-CA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Another  way of estimating the population mean would be to find an </a:t>
            </a:r>
            <a:r>
              <a:rPr lang="en-CA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CA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for which we can have a certain </a:t>
            </a:r>
            <a:r>
              <a:rPr lang="en-CA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degree of confidence</a:t>
            </a:r>
            <a:r>
              <a:rPr lang="en-CA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that will contain the population mean.</a:t>
            </a:r>
            <a:endParaRPr lang="en-C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8652" y="334140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1700" y="1141413"/>
              <a:ext cx="6789738" cy="1036637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340" y="1132028"/>
                <a:ext cx="6808458" cy="1055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49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obtained by 25 students in a test is 75. It is known that the standard deviation of the population of scores is 8. Find the confidence interval at 95% confidence level, assuming the scores are normally distributed.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50075" y="1925638"/>
              <a:ext cx="4763" cy="11112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9755" y="1916609"/>
                <a:ext cx="25403" cy="2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8013" y="1697038"/>
              <a:ext cx="5259387" cy="1117600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653" y="1687710"/>
                <a:ext cx="5278108" cy="113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9375" y="3405188"/>
              <a:ext cx="350838" cy="515937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0029" y="3395872"/>
                <a:ext cx="369530" cy="534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1200" y="3687763"/>
              <a:ext cx="222250" cy="15875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1850" y="3678591"/>
                <a:ext cx="240951" cy="3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0475" y="3344863"/>
              <a:ext cx="1801813" cy="739775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1117" y="3335494"/>
                <a:ext cx="1820529" cy="758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4075" y="3497263"/>
              <a:ext cx="211138" cy="254000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4802" y="3487975"/>
                <a:ext cx="229684" cy="272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8113" y="3427413"/>
              <a:ext cx="539750" cy="1009650"/>
            </p14:xfrm>
          </p:contentPart>
        </mc:Choice>
        <mc:Fallback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8713" y="3418064"/>
                <a:ext cx="558549" cy="1028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1875" y="3455988"/>
              <a:ext cx="292100" cy="222250"/>
            </p14:xfrm>
          </p:contentPart>
        </mc:Choice>
        <mc:Fallback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2568" y="3446668"/>
                <a:ext cx="310714" cy="24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6238" y="3233738"/>
              <a:ext cx="298450" cy="431800"/>
            </p14:xfrm>
          </p:contentPart>
        </mc:Choice>
        <mc:Fallback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16832" y="3224429"/>
                <a:ext cx="317261" cy="45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6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9325" y="3357563"/>
              <a:ext cx="1069975" cy="606425"/>
            </p14:xfrm>
          </p:contentPart>
        </mc:Choice>
        <mc:Fallback>
          <p:pic>
            <p:nvPicPr>
              <p:cNvPr id="276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89968" y="3348239"/>
                <a:ext cx="1088690" cy="62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6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24888" y="3222625"/>
              <a:ext cx="841375" cy="828675"/>
            </p14:xfrm>
          </p:contentPart>
        </mc:Choice>
        <mc:Fallback>
          <p:pic>
            <p:nvPicPr>
              <p:cNvPr id="276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5539" y="3213253"/>
                <a:ext cx="860072" cy="847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6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8938" y="4349750"/>
              <a:ext cx="1839912" cy="65088"/>
            </p14:xfrm>
          </p:contentPart>
        </mc:Choice>
        <mc:Fallback>
          <p:pic>
            <p:nvPicPr>
              <p:cNvPr id="276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9578" y="4340553"/>
                <a:ext cx="1858632" cy="8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6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9063" y="4329113"/>
              <a:ext cx="615950" cy="287337"/>
            </p14:xfrm>
          </p:contentPart>
        </mc:Choice>
        <mc:Fallback>
          <p:pic>
            <p:nvPicPr>
              <p:cNvPr id="276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79692" y="4319786"/>
                <a:ext cx="634692" cy="30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6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6788" y="4284663"/>
              <a:ext cx="339725" cy="260350"/>
            </p14:xfrm>
          </p:contentPart>
        </mc:Choice>
        <mc:Fallback>
          <p:pic>
            <p:nvPicPr>
              <p:cNvPr id="276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7411" y="4275365"/>
                <a:ext cx="358478" cy="27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6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0" y="4570413"/>
              <a:ext cx="15875" cy="149225"/>
            </p14:xfrm>
          </p:contentPart>
        </mc:Choice>
        <mc:Fallback>
          <p:pic>
            <p:nvPicPr>
              <p:cNvPr id="276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42683" y="4560973"/>
                <a:ext cx="36009" cy="168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6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51213" y="4189413"/>
              <a:ext cx="385762" cy="409575"/>
            </p14:xfrm>
          </p:contentPart>
        </mc:Choice>
        <mc:Fallback>
          <p:pic>
            <p:nvPicPr>
              <p:cNvPr id="276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1839" y="4180031"/>
                <a:ext cx="404509" cy="428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6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1925" y="4459288"/>
              <a:ext cx="166688" cy="98425"/>
            </p14:xfrm>
          </p:contentPart>
        </mc:Choice>
        <mc:Fallback>
          <p:pic>
            <p:nvPicPr>
              <p:cNvPr id="276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62585" y="4449914"/>
                <a:ext cx="185369" cy="11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6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7688" y="4305300"/>
              <a:ext cx="414337" cy="323850"/>
            </p14:xfrm>
          </p:contentPart>
        </mc:Choice>
        <mc:Fallback>
          <p:pic>
            <p:nvPicPr>
              <p:cNvPr id="276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8337" y="4295955"/>
                <a:ext cx="433040" cy="3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6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2700" y="4432300"/>
              <a:ext cx="44450" cy="341313"/>
            </p14:xfrm>
          </p:contentPart>
        </mc:Choice>
        <mc:Fallback>
          <p:pic>
            <p:nvPicPr>
              <p:cNvPr id="276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3454" y="4422929"/>
                <a:ext cx="62941" cy="36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6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6588" y="4143375"/>
              <a:ext cx="560387" cy="369888"/>
            </p14:xfrm>
          </p:contentPart>
        </mc:Choice>
        <mc:Fallback>
          <p:pic>
            <p:nvPicPr>
              <p:cNvPr id="276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07224" y="4134002"/>
                <a:ext cx="579115" cy="388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6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2725" y="4165600"/>
              <a:ext cx="200025" cy="366713"/>
            </p14:xfrm>
          </p:contentPart>
        </mc:Choice>
        <mc:Fallback>
          <p:pic>
            <p:nvPicPr>
              <p:cNvPr id="276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53388" y="4156262"/>
                <a:ext cx="218699" cy="38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6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4538" y="4332288"/>
              <a:ext cx="38100" cy="334962"/>
            </p14:xfrm>
          </p:contentPart>
        </mc:Choice>
        <mc:Fallback>
          <p:pic>
            <p:nvPicPr>
              <p:cNvPr id="276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85366" y="4322893"/>
                <a:ext cx="56444" cy="353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6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3488" y="4214813"/>
              <a:ext cx="1727200" cy="269875"/>
            </p14:xfrm>
          </p:contentPart>
        </mc:Choice>
        <mc:Fallback>
          <p:pic>
            <p:nvPicPr>
              <p:cNvPr id="276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4125" y="4205356"/>
                <a:ext cx="1745927" cy="288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67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3" y="4905375"/>
              <a:ext cx="1587" cy="1588"/>
            </p14:xfrm>
          </p:contentPart>
        </mc:Choice>
        <mc:Fallback>
          <p:pic>
            <p:nvPicPr>
              <p:cNvPr id="2767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96855" y="4864087"/>
                <a:ext cx="11903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6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3838" y="4852988"/>
              <a:ext cx="590550" cy="233362"/>
            </p14:xfrm>
          </p:contentPart>
        </mc:Choice>
        <mc:Fallback>
          <p:pic>
            <p:nvPicPr>
              <p:cNvPr id="276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4481" y="4843581"/>
                <a:ext cx="609263" cy="25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6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4854575"/>
              <a:ext cx="244475" cy="214313"/>
            </p14:xfrm>
          </p:contentPart>
        </mc:Choice>
        <mc:Fallback>
          <p:pic>
            <p:nvPicPr>
              <p:cNvPr id="276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1157" y="4845288"/>
                <a:ext cx="263061" cy="232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67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8925" y="4814888"/>
              <a:ext cx="573088" cy="414337"/>
            </p14:xfrm>
          </p:contentPart>
        </mc:Choice>
        <mc:Fallback>
          <p:pic>
            <p:nvPicPr>
              <p:cNvPr id="2767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19601" y="4805561"/>
                <a:ext cx="591737" cy="432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67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65575" y="4745038"/>
              <a:ext cx="325438" cy="550862"/>
            </p14:xfrm>
          </p:contentPart>
        </mc:Choice>
        <mc:Fallback>
          <p:pic>
            <p:nvPicPr>
              <p:cNvPr id="2767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56236" y="4735683"/>
                <a:ext cx="344117" cy="569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67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9325" y="4908550"/>
              <a:ext cx="165100" cy="82550"/>
            </p14:xfrm>
          </p:contentPart>
        </mc:Choice>
        <mc:Fallback>
          <p:pic>
            <p:nvPicPr>
              <p:cNvPr id="2767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49973" y="4899299"/>
                <a:ext cx="183804" cy="101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67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2400" y="4794250"/>
              <a:ext cx="233363" cy="198438"/>
            </p14:xfrm>
          </p:contentPart>
        </mc:Choice>
        <mc:Fallback>
          <p:pic>
            <p:nvPicPr>
              <p:cNvPr id="2767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23051" y="4784920"/>
                <a:ext cx="252061" cy="217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68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5475" y="4773613"/>
              <a:ext cx="133350" cy="150812"/>
            </p14:xfrm>
          </p:contentPart>
        </mc:Choice>
        <mc:Fallback>
          <p:pic>
            <p:nvPicPr>
              <p:cNvPr id="2768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96327" y="4764557"/>
                <a:ext cx="151646" cy="168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68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5525" y="4714875"/>
              <a:ext cx="361950" cy="247650"/>
            </p14:xfrm>
          </p:contentPart>
        </mc:Choice>
        <mc:Fallback>
          <p:pic>
            <p:nvPicPr>
              <p:cNvPr id="2768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96152" y="4705516"/>
                <a:ext cx="380696" cy="266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68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4313" y="5576888"/>
              <a:ext cx="1025525" cy="249237"/>
            </p14:xfrm>
          </p:contentPart>
        </mc:Choice>
        <mc:Fallback>
          <p:pic>
            <p:nvPicPr>
              <p:cNvPr id="2768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44944" y="5567483"/>
                <a:ext cx="1044263" cy="268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68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7975" y="5376863"/>
              <a:ext cx="201613" cy="328612"/>
            </p14:xfrm>
          </p:contentPart>
        </mc:Choice>
        <mc:Fallback>
          <p:pic>
            <p:nvPicPr>
              <p:cNvPr id="2768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68631" y="5367536"/>
                <a:ext cx="220301" cy="34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68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6750" y="5634038"/>
              <a:ext cx="476250" cy="236537"/>
            </p14:xfrm>
          </p:contentPart>
        </mc:Choice>
        <mc:Fallback>
          <p:pic>
            <p:nvPicPr>
              <p:cNvPr id="2768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27461" y="5624790"/>
                <a:ext cx="494828" cy="255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68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5400" y="5603875"/>
              <a:ext cx="309563" cy="230188"/>
            </p14:xfrm>
          </p:contentPart>
        </mc:Choice>
        <mc:Fallback>
          <p:pic>
            <p:nvPicPr>
              <p:cNvPr id="2768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56106" y="5594596"/>
                <a:ext cx="328151" cy="248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68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5594350"/>
              <a:ext cx="125413" cy="69850"/>
            </p14:xfrm>
          </p:contentPart>
        </mc:Choice>
        <mc:Fallback>
          <p:pic>
            <p:nvPicPr>
              <p:cNvPr id="2768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84651" y="5585037"/>
                <a:ext cx="144261" cy="88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68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5362575"/>
              <a:ext cx="93663" cy="284163"/>
            </p14:xfrm>
          </p:contentPart>
        </mc:Choice>
        <mc:Fallback>
          <p:pic>
            <p:nvPicPr>
              <p:cNvPr id="2768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05455" y="5353258"/>
                <a:ext cx="112253" cy="30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68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3450" y="5497513"/>
              <a:ext cx="76200" cy="365125"/>
            </p14:xfrm>
          </p:contentPart>
        </mc:Choice>
        <mc:Fallback>
          <p:pic>
            <p:nvPicPr>
              <p:cNvPr id="2768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34149" y="5488123"/>
                <a:ext cx="94803" cy="383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68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9713" y="5275263"/>
              <a:ext cx="619125" cy="368300"/>
            </p14:xfrm>
          </p:contentPart>
        </mc:Choice>
        <mc:Fallback>
          <p:pic>
            <p:nvPicPr>
              <p:cNvPr id="2768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10354" y="5265921"/>
                <a:ext cx="637843" cy="386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69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1250" y="5408613"/>
              <a:ext cx="112713" cy="157162"/>
            </p14:xfrm>
          </p:contentPart>
        </mc:Choice>
        <mc:Fallback>
          <p:pic>
            <p:nvPicPr>
              <p:cNvPr id="2769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1947" y="5399652"/>
                <a:ext cx="131320" cy="17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69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1600" y="5334000"/>
              <a:ext cx="347663" cy="246063"/>
            </p14:xfrm>
          </p:contentPart>
        </mc:Choice>
        <mc:Fallback>
          <p:pic>
            <p:nvPicPr>
              <p:cNvPr id="2769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42243" y="5324592"/>
                <a:ext cx="366378" cy="2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69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24700" y="5395913"/>
              <a:ext cx="130175" cy="52387"/>
            </p14:xfrm>
          </p:contentPart>
        </mc:Choice>
        <mc:Fallback>
          <p:pic>
            <p:nvPicPr>
              <p:cNvPr id="2769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15112" y="5386584"/>
                <a:ext cx="149351" cy="71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69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7138" y="5153025"/>
              <a:ext cx="357187" cy="339725"/>
            </p14:xfrm>
          </p:contentPart>
        </mc:Choice>
        <mc:Fallback>
          <p:pic>
            <p:nvPicPr>
              <p:cNvPr id="2769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67814" y="5143747"/>
                <a:ext cx="375835" cy="358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69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0063" y="5178425"/>
              <a:ext cx="133350" cy="230188"/>
            </p14:xfrm>
          </p:contentPart>
        </mc:Choice>
        <mc:Fallback>
          <p:pic>
            <p:nvPicPr>
              <p:cNvPr id="2769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10891" y="5169232"/>
                <a:ext cx="151694" cy="24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69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8138" y="1176338"/>
              <a:ext cx="331787" cy="581025"/>
            </p14:xfrm>
          </p:contentPart>
        </mc:Choice>
        <mc:Fallback>
          <p:pic>
            <p:nvPicPr>
              <p:cNvPr id="2769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08761" y="1166990"/>
                <a:ext cx="350540" cy="5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696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2488" y="920750"/>
              <a:ext cx="344487" cy="384175"/>
            </p14:xfrm>
          </p:contentPart>
        </mc:Choice>
        <mc:Fallback>
          <p:pic>
            <p:nvPicPr>
              <p:cNvPr id="27696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23090" y="911264"/>
                <a:ext cx="363284" cy="403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697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6788" y="1114425"/>
              <a:ext cx="330200" cy="15875"/>
            </p14:xfrm>
          </p:contentPart>
        </mc:Choice>
        <mc:Fallback>
          <p:pic>
            <p:nvPicPr>
              <p:cNvPr id="27697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37665" y="1105452"/>
                <a:ext cx="348447" cy="33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698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7238" y="1498600"/>
              <a:ext cx="158750" cy="211138"/>
            </p14:xfrm>
          </p:contentPart>
        </mc:Choice>
        <mc:Fallback>
          <p:pic>
            <p:nvPicPr>
              <p:cNvPr id="27698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28106" y="1489264"/>
                <a:ext cx="177013" cy="22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699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00763" y="1512888"/>
              <a:ext cx="152400" cy="190500"/>
            </p14:xfrm>
          </p:contentPart>
        </mc:Choice>
        <mc:Fallback>
          <p:pic>
            <p:nvPicPr>
              <p:cNvPr id="27699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91396" y="1503454"/>
                <a:ext cx="171135" cy="20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700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2900" y="1760538"/>
              <a:ext cx="309563" cy="496887"/>
            </p14:xfrm>
          </p:contentPart>
        </mc:Choice>
        <mc:Fallback>
          <p:pic>
            <p:nvPicPr>
              <p:cNvPr id="27700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13530" y="1751080"/>
                <a:ext cx="328303" cy="515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701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1887538"/>
              <a:ext cx="158750" cy="298450"/>
            </p14:xfrm>
          </p:contentPart>
        </mc:Choice>
        <mc:Fallback>
          <p:pic>
            <p:nvPicPr>
              <p:cNvPr id="27701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29504" y="1878189"/>
                <a:ext cx="177469" cy="317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702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5038" y="2032000"/>
              <a:ext cx="288925" cy="23813"/>
            </p14:xfrm>
          </p:contentPart>
        </mc:Choice>
        <mc:Fallback>
          <p:pic>
            <p:nvPicPr>
              <p:cNvPr id="27702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5741" y="2023633"/>
                <a:ext cx="307519" cy="40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703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4188" y="1411288"/>
              <a:ext cx="163512" cy="328612"/>
            </p14:xfrm>
          </p:contentPart>
        </mc:Choice>
        <mc:Fallback>
          <p:pic>
            <p:nvPicPr>
              <p:cNvPr id="27703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24966" y="1401920"/>
                <a:ext cx="181956" cy="347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704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4063" y="868363"/>
              <a:ext cx="484187" cy="604837"/>
            </p14:xfrm>
          </p:contentPart>
        </mc:Choice>
        <mc:Fallback>
          <p:pic>
            <p:nvPicPr>
              <p:cNvPr id="27704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24779" y="859030"/>
                <a:ext cx="502755" cy="6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705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1538" y="846138"/>
              <a:ext cx="498475" cy="630237"/>
            </p14:xfrm>
          </p:contentPart>
        </mc:Choice>
        <mc:Fallback>
          <p:pic>
            <p:nvPicPr>
              <p:cNvPr id="27705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42174" y="836791"/>
                <a:ext cx="517204" cy="648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8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0100" y="1827213"/>
              <a:ext cx="7938" cy="11112"/>
            </p14:xfrm>
          </p:contentPart>
        </mc:Choice>
        <mc:Fallback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162" y="1818184"/>
                <a:ext cx="23814" cy="2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0800" y="1741488"/>
              <a:ext cx="995363" cy="390525"/>
            </p14:xfrm>
          </p:contentPart>
        </mc:Choice>
        <mc:Fallback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365" y="1732130"/>
                <a:ext cx="1014232" cy="409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6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6200" y="1639888"/>
              <a:ext cx="1720850" cy="874712"/>
            </p14:xfrm>
          </p:contentPart>
        </mc:Choice>
        <mc:Fallback>
          <p:pic>
            <p:nvPicPr>
              <p:cNvPr id="286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6840" y="1630521"/>
                <a:ext cx="1739571" cy="893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6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8538" y="1701800"/>
              <a:ext cx="822325" cy="1116013"/>
            </p14:xfrm>
          </p:contentPart>
        </mc:Choice>
        <mc:Fallback>
          <p:pic>
            <p:nvPicPr>
              <p:cNvPr id="286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9177" y="1692431"/>
                <a:ext cx="841047" cy="1134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6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4263" y="1728788"/>
              <a:ext cx="200025" cy="212725"/>
            </p14:xfrm>
          </p:contentPart>
        </mc:Choice>
        <mc:Fallback>
          <p:pic>
            <p:nvPicPr>
              <p:cNvPr id="286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4943" y="1719508"/>
                <a:ext cx="218665" cy="231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6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0050" y="1552575"/>
              <a:ext cx="560388" cy="341313"/>
            </p14:xfrm>
          </p:contentPart>
        </mc:Choice>
        <mc:Fallback>
          <p:pic>
            <p:nvPicPr>
              <p:cNvPr id="286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0692" y="1543244"/>
                <a:ext cx="579104" cy="359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6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5088" y="1646238"/>
              <a:ext cx="144462" cy="241300"/>
            </p14:xfrm>
          </p:contentPart>
        </mc:Choice>
        <mc:Fallback>
          <p:pic>
            <p:nvPicPr>
              <p:cNvPr id="286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5768" y="1636902"/>
                <a:ext cx="163102" cy="259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6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32938" y="1565275"/>
              <a:ext cx="612775" cy="287338"/>
            </p14:xfrm>
          </p:contentPart>
        </mc:Choice>
        <mc:Fallback>
          <p:pic>
            <p:nvPicPr>
              <p:cNvPr id="286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23588" y="1555937"/>
                <a:ext cx="631475" cy="306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93363" y="1296988"/>
              <a:ext cx="919162" cy="960437"/>
            </p14:xfrm>
          </p:contentPart>
        </mc:Choice>
        <mc:Fallback>
          <p:pic>
            <p:nvPicPr>
              <p:cNvPr id="286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83998" y="1287628"/>
                <a:ext cx="937891" cy="979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6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6700" y="2928938"/>
              <a:ext cx="15875" cy="7937"/>
            </p14:xfrm>
          </p:contentPart>
        </mc:Choice>
        <mc:Fallback>
          <p:pic>
            <p:nvPicPr>
              <p:cNvPr id="286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46873" y="2919111"/>
                <a:ext cx="35530" cy="27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6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4238" y="2797175"/>
              <a:ext cx="393700" cy="460375"/>
            </p14:xfrm>
          </p:contentPart>
        </mc:Choice>
        <mc:Fallback>
          <p:pic>
            <p:nvPicPr>
              <p:cNvPr id="286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847" y="2787903"/>
                <a:ext cx="412482" cy="478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6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1450" y="2998788"/>
              <a:ext cx="492125" cy="223837"/>
            </p14:xfrm>
          </p:contentPart>
        </mc:Choice>
        <mc:Fallback>
          <p:pic>
            <p:nvPicPr>
              <p:cNvPr id="286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2138" y="2989401"/>
                <a:ext cx="510750" cy="242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6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3913" y="2822575"/>
              <a:ext cx="279400" cy="328613"/>
            </p14:xfrm>
          </p:contentPart>
        </mc:Choice>
        <mc:Fallback>
          <p:pic>
            <p:nvPicPr>
              <p:cNvPr id="286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4612" y="2813237"/>
                <a:ext cx="298003" cy="347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6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7500" y="2895600"/>
              <a:ext cx="360363" cy="280988"/>
            </p14:xfrm>
          </p:contentPart>
        </mc:Choice>
        <mc:Fallback>
          <p:pic>
            <p:nvPicPr>
              <p:cNvPr id="286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8168" y="2886234"/>
                <a:ext cx="379027" cy="2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6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6813" y="2867025"/>
              <a:ext cx="214312" cy="298450"/>
            </p14:xfrm>
          </p:contentPart>
        </mc:Choice>
        <mc:Fallback>
          <p:pic>
            <p:nvPicPr>
              <p:cNvPr id="286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7511" y="2857732"/>
                <a:ext cx="232917" cy="31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6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2625" y="2630488"/>
              <a:ext cx="1611313" cy="446087"/>
            </p14:xfrm>
          </p:contentPart>
        </mc:Choice>
        <mc:Fallback>
          <p:pic>
            <p:nvPicPr>
              <p:cNvPr id="286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3290" y="2621112"/>
                <a:ext cx="1629982" cy="46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6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2588" y="2551113"/>
              <a:ext cx="966787" cy="622300"/>
            </p14:xfrm>
          </p:contentPart>
        </mc:Choice>
        <mc:Fallback>
          <p:pic>
            <p:nvPicPr>
              <p:cNvPr id="286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3240" y="2541777"/>
                <a:ext cx="985483" cy="640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6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3150" y="3889375"/>
              <a:ext cx="1588" cy="1588"/>
            </p14:xfrm>
          </p:contentPart>
        </mc:Choice>
        <mc:Fallback>
          <p:pic>
            <p:nvPicPr>
              <p:cNvPr id="286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4892" y="3868731"/>
                <a:ext cx="18103" cy="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6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4488" y="3243263"/>
              <a:ext cx="6107112" cy="1412875"/>
            </p14:xfrm>
          </p:contentPart>
        </mc:Choice>
        <mc:Fallback>
          <p:pic>
            <p:nvPicPr>
              <p:cNvPr id="286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75161" y="3233887"/>
                <a:ext cx="6125765" cy="14316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 – modified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obtained by 25 students in a test is 75. The standard deviation for the sample of scores is 8. Find the confidence interval at 95% confidence level, assuming the scores are normally distributed.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0288" y="2740025"/>
              <a:ext cx="869950" cy="71438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0903" y="2730875"/>
                <a:ext cx="888721" cy="89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0863" y="1830388"/>
              <a:ext cx="422275" cy="935037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1543" y="1821048"/>
                <a:ext cx="440915" cy="95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08938" y="690563"/>
              <a:ext cx="1757362" cy="1495425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9560" y="681205"/>
                <a:ext cx="1776119" cy="1514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1300" y="3305175"/>
              <a:ext cx="457200" cy="528638"/>
            </p14:xfrm>
          </p:contentPart>
        </mc:Choice>
        <mc:Fallback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1969" y="3295994"/>
                <a:ext cx="475861" cy="547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7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0438" y="3643313"/>
              <a:ext cx="236537" cy="12700"/>
            </p14:xfrm>
          </p:contentPart>
        </mc:Choice>
        <mc:Fallback>
          <p:pic>
            <p:nvPicPr>
              <p:cNvPr id="297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1106" y="3634624"/>
                <a:ext cx="255202" cy="30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7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6863" y="3190875"/>
              <a:ext cx="1649412" cy="847725"/>
            </p14:xfrm>
          </p:contentPart>
        </mc:Choice>
        <mc:Fallback>
          <p:pic>
            <p:nvPicPr>
              <p:cNvPr id="297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7497" y="3181532"/>
                <a:ext cx="1668143" cy="86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7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2513" y="3321050"/>
              <a:ext cx="234950" cy="249238"/>
            </p14:xfrm>
          </p:contentPart>
        </mc:Choice>
        <mc:Fallback>
          <p:pic>
            <p:nvPicPr>
              <p:cNvPr id="297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3144" y="3311699"/>
                <a:ext cx="253688" cy="26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7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2263" y="3344863"/>
              <a:ext cx="447675" cy="1119187"/>
            </p14:xfrm>
          </p:contentPart>
        </mc:Choice>
        <mc:Fallback>
          <p:pic>
            <p:nvPicPr>
              <p:cNvPr id="297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2921" y="3335503"/>
                <a:ext cx="466358" cy="1137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7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1275" y="3321050"/>
              <a:ext cx="276225" cy="225425"/>
            </p14:xfrm>
          </p:contentPart>
        </mc:Choice>
        <mc:Fallback>
          <p:pic>
            <p:nvPicPr>
              <p:cNvPr id="297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1984" y="3311657"/>
                <a:ext cx="294807" cy="244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7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2613" y="3095625"/>
              <a:ext cx="303212" cy="422275"/>
            </p14:xfrm>
          </p:contentPart>
        </mc:Choice>
        <mc:Fallback>
          <p:pic>
            <p:nvPicPr>
              <p:cNvPr id="297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3217" y="3086249"/>
                <a:ext cx="322005" cy="44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7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4125" y="3106738"/>
              <a:ext cx="1071563" cy="619125"/>
            </p14:xfrm>
          </p:contentPart>
        </mc:Choice>
        <mc:Fallback>
          <p:pic>
            <p:nvPicPr>
              <p:cNvPr id="297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94779" y="3097385"/>
                <a:ext cx="1090255" cy="6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7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5400" y="3278188"/>
              <a:ext cx="161925" cy="153987"/>
            </p14:xfrm>
          </p:contentPart>
        </mc:Choice>
        <mc:Fallback>
          <p:pic>
            <p:nvPicPr>
              <p:cNvPr id="297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06208" y="3269026"/>
                <a:ext cx="180309" cy="172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7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20225" y="2987675"/>
              <a:ext cx="536575" cy="700088"/>
            </p14:xfrm>
          </p:contentPart>
        </mc:Choice>
        <mc:Fallback>
          <p:pic>
            <p:nvPicPr>
              <p:cNvPr id="297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10874" y="2978307"/>
                <a:ext cx="555276" cy="71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7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5300" y="4078288"/>
              <a:ext cx="949325" cy="336550"/>
            </p14:xfrm>
          </p:contentPart>
        </mc:Choice>
        <mc:Fallback>
          <p:pic>
            <p:nvPicPr>
              <p:cNvPr id="297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5936" y="4068909"/>
                <a:ext cx="968052" cy="355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7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4975" y="4167188"/>
              <a:ext cx="698500" cy="263525"/>
            </p14:xfrm>
          </p:contentPart>
        </mc:Choice>
        <mc:Fallback>
          <p:pic>
            <p:nvPicPr>
              <p:cNvPr id="297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5618" y="4157789"/>
                <a:ext cx="717213" cy="282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7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3225" y="4246563"/>
              <a:ext cx="95250" cy="320675"/>
            </p14:xfrm>
          </p:contentPart>
        </mc:Choice>
        <mc:Fallback>
          <p:pic>
            <p:nvPicPr>
              <p:cNvPr id="297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03880" y="4237216"/>
                <a:ext cx="113941" cy="339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7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6463" y="4065588"/>
              <a:ext cx="523875" cy="227012"/>
            </p14:xfrm>
          </p:contentPart>
        </mc:Choice>
        <mc:Fallback>
          <p:pic>
            <p:nvPicPr>
              <p:cNvPr id="297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7127" y="4056308"/>
                <a:ext cx="542546" cy="245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7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4700" y="3987800"/>
              <a:ext cx="360363" cy="231775"/>
            </p14:xfrm>
          </p:contentPart>
        </mc:Choice>
        <mc:Fallback>
          <p:pic>
            <p:nvPicPr>
              <p:cNvPr id="297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45359" y="3978500"/>
                <a:ext cx="379046" cy="250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7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1138" y="4059238"/>
              <a:ext cx="93662" cy="382587"/>
            </p14:xfrm>
          </p:contentPart>
        </mc:Choice>
        <mc:Fallback>
          <p:pic>
            <p:nvPicPr>
              <p:cNvPr id="297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1983" y="4049871"/>
                <a:ext cx="111972" cy="4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7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1025" y="3825875"/>
              <a:ext cx="342900" cy="385763"/>
            </p14:xfrm>
          </p:contentPart>
        </mc:Choice>
        <mc:Fallback>
          <p:pic>
            <p:nvPicPr>
              <p:cNvPr id="297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21680" y="3816519"/>
                <a:ext cx="361591" cy="40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7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0613" y="4116388"/>
              <a:ext cx="187325" cy="74612"/>
            </p14:xfrm>
          </p:contentPart>
        </mc:Choice>
        <mc:Fallback>
          <p:pic>
            <p:nvPicPr>
              <p:cNvPr id="297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31192" y="4107106"/>
                <a:ext cx="206166" cy="93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7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4150" y="3957638"/>
              <a:ext cx="608013" cy="434975"/>
            </p14:xfrm>
          </p:contentPart>
        </mc:Choice>
        <mc:Fallback>
          <p:pic>
            <p:nvPicPr>
              <p:cNvPr id="297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94779" y="3948299"/>
                <a:ext cx="626754" cy="453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7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1400" y="3886200"/>
              <a:ext cx="522288" cy="284163"/>
            </p14:xfrm>
          </p:contentPart>
        </mc:Choice>
        <mc:Fallback>
          <p:pic>
            <p:nvPicPr>
              <p:cNvPr id="297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52022" y="3876883"/>
                <a:ext cx="541044" cy="30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0213" y="4651375"/>
              <a:ext cx="601662" cy="285750"/>
            </p14:xfrm>
          </p:contentPart>
        </mc:Choice>
        <mc:Fallback>
          <p:pic>
            <p:nvPicPr>
              <p:cNvPr id="297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90863" y="4642053"/>
                <a:ext cx="620363" cy="30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7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7000" y="4702175"/>
              <a:ext cx="576263" cy="206375"/>
            </p14:xfrm>
          </p:contentPart>
        </mc:Choice>
        <mc:Fallback>
          <p:pic>
            <p:nvPicPr>
              <p:cNvPr id="297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7671" y="4692859"/>
                <a:ext cx="594922" cy="22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7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2338" y="4692650"/>
              <a:ext cx="165100" cy="174625"/>
            </p14:xfrm>
          </p:contentPart>
        </mc:Choice>
        <mc:Fallback>
          <p:pic>
            <p:nvPicPr>
              <p:cNvPr id="297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53047" y="4683308"/>
                <a:ext cx="183683" cy="19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7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8738" y="4727575"/>
              <a:ext cx="38100" cy="280988"/>
            </p14:xfrm>
          </p:contentPart>
        </mc:Choice>
        <mc:Fallback>
          <p:pic>
            <p:nvPicPr>
              <p:cNvPr id="297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59650" y="4718209"/>
                <a:ext cx="56276" cy="29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7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8" y="4554538"/>
              <a:ext cx="395287" cy="514350"/>
            </p14:xfrm>
          </p:contentPart>
        </mc:Choice>
        <mc:Fallback>
          <p:pic>
            <p:nvPicPr>
              <p:cNvPr id="297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88019" y="4545212"/>
                <a:ext cx="414024" cy="533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7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5875" y="4716463"/>
              <a:ext cx="153988" cy="87312"/>
            </p14:xfrm>
          </p:contentPart>
        </mc:Choice>
        <mc:Fallback>
          <p:pic>
            <p:nvPicPr>
              <p:cNvPr id="297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6542" y="4707309"/>
                <a:ext cx="172653" cy="105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7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3575" y="4579938"/>
              <a:ext cx="652463" cy="207962"/>
            </p14:xfrm>
          </p:contentPart>
        </mc:Choice>
        <mc:Fallback>
          <p:pic>
            <p:nvPicPr>
              <p:cNvPr id="297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34269" y="4570711"/>
                <a:ext cx="671074" cy="226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7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34163" y="4484688"/>
              <a:ext cx="515937" cy="277812"/>
            </p14:xfrm>
          </p:contentPart>
        </mc:Choice>
        <mc:Fallback>
          <p:pic>
            <p:nvPicPr>
              <p:cNvPr id="297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24789" y="4475404"/>
                <a:ext cx="534685" cy="29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7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0550" y="5283200"/>
              <a:ext cx="733425" cy="515938"/>
            </p14:xfrm>
          </p:contentPart>
        </mc:Choice>
        <mc:Fallback>
          <p:pic>
            <p:nvPicPr>
              <p:cNvPr id="297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51212" y="5273780"/>
                <a:ext cx="752102" cy="534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7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7500" y="5573713"/>
              <a:ext cx="590550" cy="200025"/>
            </p14:xfrm>
          </p:contentPart>
        </mc:Choice>
        <mc:Fallback>
          <p:pic>
            <p:nvPicPr>
              <p:cNvPr id="297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48143" y="5564393"/>
                <a:ext cx="609263" cy="218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7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8250" y="5499100"/>
              <a:ext cx="144463" cy="87313"/>
            </p14:xfrm>
          </p:contentPart>
        </mc:Choice>
        <mc:Fallback>
          <p:pic>
            <p:nvPicPr>
              <p:cNvPr id="297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69044" y="5489719"/>
                <a:ext cx="162875" cy="106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7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4500" y="5327650"/>
              <a:ext cx="382588" cy="198438"/>
            </p14:xfrm>
          </p:contentPart>
        </mc:Choice>
        <mc:Fallback>
          <p:pic>
            <p:nvPicPr>
              <p:cNvPr id="297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45195" y="5318387"/>
                <a:ext cx="401198" cy="21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7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3138" y="5199063"/>
              <a:ext cx="754062" cy="279400"/>
            </p14:xfrm>
          </p:contentPart>
        </mc:Choice>
        <mc:Fallback>
          <p:pic>
            <p:nvPicPr>
              <p:cNvPr id="297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73775" y="5189762"/>
                <a:ext cx="772788" cy="298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73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03513" y="5843588"/>
              <a:ext cx="2149475" cy="133350"/>
            </p14:xfrm>
          </p:contentPart>
        </mc:Choice>
        <mc:Fallback>
          <p:pic>
            <p:nvPicPr>
              <p:cNvPr id="2973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94155" y="5834217"/>
                <a:ext cx="2168191" cy="15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73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1513" y="5954713"/>
              <a:ext cx="817562" cy="523875"/>
            </p14:xfrm>
          </p:contentPart>
        </mc:Choice>
        <mc:Fallback>
          <p:pic>
            <p:nvPicPr>
              <p:cNvPr id="2973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32190" y="5945365"/>
                <a:ext cx="836208" cy="542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73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4838" y="6015038"/>
              <a:ext cx="530225" cy="242887"/>
            </p14:xfrm>
          </p:contentPart>
        </mc:Choice>
        <mc:Fallback>
          <p:pic>
            <p:nvPicPr>
              <p:cNvPr id="2973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5473" y="6005682"/>
                <a:ext cx="548956" cy="26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73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1288" y="6083300"/>
              <a:ext cx="150812" cy="68263"/>
            </p14:xfrm>
          </p:contentPart>
        </mc:Choice>
        <mc:Fallback>
          <p:pic>
            <p:nvPicPr>
              <p:cNvPr id="2973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41930" y="6073959"/>
                <a:ext cx="169529" cy="86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73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5950" y="5935663"/>
              <a:ext cx="342900" cy="265112"/>
            </p14:xfrm>
          </p:contentPart>
        </mc:Choice>
        <mc:Fallback>
          <p:pic>
            <p:nvPicPr>
              <p:cNvPr id="2973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16605" y="5926259"/>
                <a:ext cx="361591" cy="28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73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5388" y="6076950"/>
              <a:ext cx="115887" cy="9525"/>
            </p14:xfrm>
          </p:contentPart>
        </mc:Choice>
        <mc:Fallback>
          <p:pic>
            <p:nvPicPr>
              <p:cNvPr id="2973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95823" y="6067425"/>
                <a:ext cx="135018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74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3838" y="6034088"/>
              <a:ext cx="46037" cy="219075"/>
            </p14:xfrm>
          </p:contentPart>
        </mc:Choice>
        <mc:Fallback>
          <p:pic>
            <p:nvPicPr>
              <p:cNvPr id="2974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94413" y="6024720"/>
                <a:ext cx="64887" cy="237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974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6888" y="6026150"/>
              <a:ext cx="115887" cy="76200"/>
            </p14:xfrm>
          </p:contentPart>
        </mc:Choice>
        <mc:Fallback>
          <p:pic>
            <p:nvPicPr>
              <p:cNvPr id="2974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7531" y="6016716"/>
                <a:ext cx="134602" cy="9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742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02338" y="5905500"/>
              <a:ext cx="398462" cy="269875"/>
            </p14:xfrm>
          </p:contentPart>
        </mc:Choice>
        <mc:Fallback>
          <p:pic>
            <p:nvPicPr>
              <p:cNvPr id="29742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93013" y="5896157"/>
                <a:ext cx="417112" cy="288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5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1350" y="1217613"/>
              <a:ext cx="1249363" cy="188912"/>
            </p14:xfrm>
          </p:contentPart>
        </mc:Choice>
        <mc:Fallback>
          <p:pic>
            <p:nvPicPr>
              <p:cNvPr id="307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1983" y="1208257"/>
                <a:ext cx="1268096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6650" y="1139825"/>
              <a:ext cx="598488" cy="498475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293" y="1130488"/>
                <a:ext cx="617202" cy="517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1408113"/>
              <a:ext cx="193675" cy="6350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4663" y="1398941"/>
                <a:ext cx="212499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4638" y="1179513"/>
              <a:ext cx="242887" cy="288925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5255" y="1170204"/>
                <a:ext cx="261654" cy="307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7525" y="1211263"/>
              <a:ext cx="19050" cy="34925"/>
            </p14:xfrm>
          </p:contentPart>
        </mc:Choice>
        <mc:Fallback>
          <p:pic>
            <p:nvPicPr>
              <p:cNvPr id="307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8353" y="1201603"/>
                <a:ext cx="37394" cy="54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0438" y="882650"/>
              <a:ext cx="454025" cy="501650"/>
            </p14:xfrm>
          </p:contentPart>
        </mc:Choice>
        <mc:Fallback>
          <p:pic>
            <p:nvPicPr>
              <p:cNvPr id="307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0918" y="873300"/>
                <a:ext cx="473065" cy="520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2325" y="1233488"/>
              <a:ext cx="155575" cy="220662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3276" y="1224249"/>
                <a:ext cx="173673" cy="23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7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0938" y="1169988"/>
              <a:ext cx="425450" cy="265112"/>
            </p14:xfrm>
          </p:contentPart>
        </mc:Choice>
        <mc:Fallback>
          <p:pic>
            <p:nvPicPr>
              <p:cNvPr id="307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1595" y="1160648"/>
                <a:ext cx="444135" cy="283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7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14988" y="1243013"/>
              <a:ext cx="107950" cy="134937"/>
            </p14:xfrm>
          </p:contentPart>
        </mc:Choice>
        <mc:Fallback>
          <p:pic>
            <p:nvPicPr>
              <p:cNvPr id="307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5694" y="1233682"/>
                <a:ext cx="126537" cy="15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7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7288" y="2255838"/>
              <a:ext cx="554037" cy="457200"/>
            </p14:xfrm>
          </p:contentPart>
        </mc:Choice>
        <mc:Fallback>
          <p:pic>
            <p:nvPicPr>
              <p:cNvPr id="307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7867" y="2246558"/>
                <a:ext cx="572879" cy="47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7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8175" y="2284413"/>
              <a:ext cx="763588" cy="319087"/>
            </p14:xfrm>
          </p:contentPart>
        </mc:Choice>
        <mc:Fallback>
          <p:pic>
            <p:nvPicPr>
              <p:cNvPr id="307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8819" y="2275164"/>
                <a:ext cx="782300" cy="33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7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6888" y="2146300"/>
              <a:ext cx="987425" cy="1030288"/>
            </p14:xfrm>
          </p:contentPart>
        </mc:Choice>
        <mc:Fallback>
          <p:pic>
            <p:nvPicPr>
              <p:cNvPr id="307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7532" y="2137035"/>
                <a:ext cx="1006137" cy="10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7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3250" y="2239963"/>
              <a:ext cx="255588" cy="228600"/>
            </p14:xfrm>
          </p:contentPart>
        </mc:Choice>
        <mc:Fallback>
          <p:pic>
            <p:nvPicPr>
              <p:cNvPr id="307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3904" y="2230748"/>
                <a:ext cx="274281" cy="24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7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9688" y="2085975"/>
              <a:ext cx="631825" cy="377825"/>
            </p14:xfrm>
          </p:contentPart>
        </mc:Choice>
        <mc:Fallback>
          <p:pic>
            <p:nvPicPr>
              <p:cNvPr id="307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80333" y="2076619"/>
                <a:ext cx="650535" cy="39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26313" y="2078038"/>
              <a:ext cx="144462" cy="282575"/>
            </p14:xfrm>
          </p:contentPart>
        </mc:Choice>
        <mc:Fallback>
          <p:pic>
            <p:nvPicPr>
              <p:cNvPr id="307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7039" y="2068785"/>
                <a:ext cx="163010" cy="301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7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21600" y="2093913"/>
              <a:ext cx="546100" cy="263525"/>
            </p14:xfrm>
          </p:contentPart>
        </mc:Choice>
        <mc:Fallback>
          <p:pic>
            <p:nvPicPr>
              <p:cNvPr id="307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2296" y="2084616"/>
                <a:ext cx="564709" cy="28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7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5200" y="1471613"/>
              <a:ext cx="546100" cy="381000"/>
            </p14:xfrm>
          </p:contentPart>
        </mc:Choice>
        <mc:Fallback>
          <p:pic>
            <p:nvPicPr>
              <p:cNvPr id="307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5828" y="1462223"/>
                <a:ext cx="564844" cy="399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7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4200" y="1117600"/>
              <a:ext cx="804863" cy="1023938"/>
            </p14:xfrm>
          </p:contentPart>
        </mc:Choice>
        <mc:Fallback>
          <p:pic>
            <p:nvPicPr>
              <p:cNvPr id="307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24849" y="1108249"/>
                <a:ext cx="823564" cy="10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7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8000" y="1141413"/>
              <a:ext cx="190500" cy="187325"/>
            </p14:xfrm>
          </p:contentPart>
        </mc:Choice>
        <mc:Fallback>
          <p:pic>
            <p:nvPicPr>
              <p:cNvPr id="307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18672" y="1132154"/>
                <a:ext cx="209155" cy="20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7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0600" y="1044575"/>
              <a:ext cx="519113" cy="350838"/>
            </p14:xfrm>
          </p:contentPart>
        </mc:Choice>
        <mc:Fallback>
          <p:pic>
            <p:nvPicPr>
              <p:cNvPr id="307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01221" y="1035238"/>
                <a:ext cx="537872" cy="3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7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10700" y="1036638"/>
              <a:ext cx="139700" cy="192087"/>
            </p14:xfrm>
          </p:contentPart>
        </mc:Choice>
        <mc:Fallback>
          <p:pic>
            <p:nvPicPr>
              <p:cNvPr id="307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1339" y="1027303"/>
                <a:ext cx="158423" cy="21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7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2500" y="733425"/>
              <a:ext cx="1947863" cy="490538"/>
            </p14:xfrm>
          </p:contentPart>
        </mc:Choice>
        <mc:Fallback>
          <p:pic>
            <p:nvPicPr>
              <p:cNvPr id="307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33135" y="724095"/>
                <a:ext cx="1966592" cy="50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7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42675" y="1274763"/>
              <a:ext cx="641350" cy="433387"/>
            </p14:xfrm>
          </p:contentPart>
        </mc:Choice>
        <mc:Fallback>
          <p:pic>
            <p:nvPicPr>
              <p:cNvPr id="307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33354" y="1265427"/>
                <a:ext cx="659992" cy="452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7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5038" y="2062163"/>
              <a:ext cx="6140450" cy="1090612"/>
            </p14:xfrm>
          </p:contentPart>
        </mc:Choice>
        <mc:Fallback>
          <p:pic>
            <p:nvPicPr>
              <p:cNvPr id="307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95685" y="2052689"/>
                <a:ext cx="6159157" cy="11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7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0" y="1930400"/>
              <a:ext cx="6418263" cy="1163638"/>
            </p14:xfrm>
          </p:contentPart>
        </mc:Choice>
        <mc:Fallback>
          <p:pic>
            <p:nvPicPr>
              <p:cNvPr id="307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35387" y="1920998"/>
                <a:ext cx="6436990" cy="11824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employees from a certain company travel to work an average of 14.3 miles. The standard deviation of their travel time was 2 miles. Find the 95% confidence interval of the true mean of the population, considering the data is normally distributed.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7025" y="1152525"/>
              <a:ext cx="4257675" cy="1711325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672" y="1143189"/>
                <a:ext cx="4276381" cy="172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16663" y="3497263"/>
              <a:ext cx="4762" cy="3175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139" y="3485470"/>
                <a:ext cx="23810" cy="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7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3550" y="3422650"/>
              <a:ext cx="285750" cy="207963"/>
            </p14:xfrm>
          </p:contentPart>
        </mc:Choice>
        <mc:Fallback>
          <p:pic>
            <p:nvPicPr>
              <p:cNvPr id="317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4216" y="3413279"/>
                <a:ext cx="304417" cy="22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7750" y="3440113"/>
              <a:ext cx="152400" cy="73025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338" y="3430760"/>
                <a:ext cx="171224" cy="9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7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7475" y="3362325"/>
              <a:ext cx="509588" cy="368300"/>
            </p14:xfrm>
          </p:contentPart>
        </mc:Choice>
        <mc:Fallback>
          <p:pic>
            <p:nvPicPr>
              <p:cNvPr id="317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8151" y="3353001"/>
                <a:ext cx="528236" cy="38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7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0" y="3262313"/>
              <a:ext cx="603250" cy="314325"/>
            </p14:xfrm>
          </p:contentPart>
        </mc:Choice>
        <mc:Fallback>
          <p:pic>
            <p:nvPicPr>
              <p:cNvPr id="317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7153" y="3252994"/>
                <a:ext cx="621944" cy="332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7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9475" y="3278188"/>
              <a:ext cx="263525" cy="242887"/>
            </p14:xfrm>
          </p:contentPart>
        </mc:Choice>
        <mc:Fallback>
          <p:pic>
            <p:nvPicPr>
              <p:cNvPr id="317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0178" y="3268777"/>
                <a:ext cx="282118" cy="261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7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0013" y="3270250"/>
              <a:ext cx="141287" cy="212725"/>
            </p14:xfrm>
          </p:contentPart>
        </mc:Choice>
        <mc:Fallback>
          <p:pic>
            <p:nvPicPr>
              <p:cNvPr id="317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0760" y="3260939"/>
                <a:ext cx="159793" cy="231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7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5775" y="3122613"/>
              <a:ext cx="925513" cy="315912"/>
            </p14:xfrm>
          </p:contentPart>
        </mc:Choice>
        <mc:Fallback>
          <p:pic>
            <p:nvPicPr>
              <p:cNvPr id="317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6430" y="3113279"/>
                <a:ext cx="944203" cy="33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7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5613" y="3124200"/>
              <a:ext cx="854075" cy="573088"/>
            </p14:xfrm>
          </p:contentPart>
        </mc:Choice>
        <mc:Fallback>
          <p:pic>
            <p:nvPicPr>
              <p:cNvPr id="317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6251" y="3114846"/>
                <a:ext cx="872798" cy="591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7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4825" y="5391150"/>
              <a:ext cx="7938" cy="9525"/>
            </p14:xfrm>
          </p:contentPart>
        </mc:Choice>
        <mc:Fallback>
          <p:pic>
            <p:nvPicPr>
              <p:cNvPr id="317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4506" y="5381978"/>
                <a:ext cx="28577" cy="2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7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7163" y="5132388"/>
              <a:ext cx="206375" cy="306387"/>
            </p14:xfrm>
          </p:contentPart>
        </mc:Choice>
        <mc:Fallback>
          <p:pic>
            <p:nvPicPr>
              <p:cNvPr id="317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7815" y="5123125"/>
                <a:ext cx="225071" cy="324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7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6925" y="4206875"/>
              <a:ext cx="696913" cy="268288"/>
            </p14:xfrm>
          </p:contentPart>
        </mc:Choice>
        <mc:Fallback>
          <p:pic>
            <p:nvPicPr>
              <p:cNvPr id="317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7580" y="4197599"/>
                <a:ext cx="715603" cy="2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7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8800" y="3646488"/>
              <a:ext cx="728663" cy="503237"/>
            </p14:xfrm>
          </p:contentPart>
        </mc:Choice>
        <mc:Fallback>
          <p:pic>
            <p:nvPicPr>
              <p:cNvPr id="317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9444" y="3637162"/>
                <a:ext cx="747374" cy="52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7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58275" y="3473450"/>
              <a:ext cx="136525" cy="431800"/>
            </p14:xfrm>
          </p:contentPart>
        </mc:Choice>
        <mc:Fallback>
          <p:pic>
            <p:nvPicPr>
              <p:cNvPr id="317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48958" y="3464141"/>
                <a:ext cx="155158" cy="45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7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3088" y="3886200"/>
              <a:ext cx="1038225" cy="249238"/>
            </p14:xfrm>
          </p:contentPart>
        </mc:Choice>
        <mc:Fallback>
          <p:pic>
            <p:nvPicPr>
              <p:cNvPr id="317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03751" y="3876836"/>
                <a:ext cx="1056899" cy="26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7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8163" y="3881438"/>
              <a:ext cx="781050" cy="233362"/>
            </p14:xfrm>
          </p:contentPart>
        </mc:Choice>
        <mc:Fallback>
          <p:pic>
            <p:nvPicPr>
              <p:cNvPr id="317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38822" y="3872075"/>
                <a:ext cx="799732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7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2913" y="4398963"/>
              <a:ext cx="2754312" cy="228600"/>
            </p14:xfrm>
          </p:contentPart>
        </mc:Choice>
        <mc:Fallback>
          <p:pic>
            <p:nvPicPr>
              <p:cNvPr id="317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43552" y="4389618"/>
                <a:ext cx="2773034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7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6100" y="4305300"/>
              <a:ext cx="2128838" cy="458788"/>
            </p14:xfrm>
          </p:contentPart>
        </mc:Choice>
        <mc:Fallback>
          <p:pic>
            <p:nvPicPr>
              <p:cNvPr id="317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6752" y="4295922"/>
                <a:ext cx="2147534" cy="47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7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3575" y="4149725"/>
              <a:ext cx="1174750" cy="608013"/>
            </p14:xfrm>
          </p:contentPart>
        </mc:Choice>
        <mc:Fallback>
          <p:pic>
            <p:nvPicPr>
              <p:cNvPr id="317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4234" y="4140376"/>
                <a:ext cx="1193431" cy="626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7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96313" y="3797300"/>
              <a:ext cx="1695450" cy="506413"/>
            </p14:xfrm>
          </p:contentPart>
        </mc:Choice>
        <mc:Fallback>
          <p:pic>
            <p:nvPicPr>
              <p:cNvPr id="317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6956" y="3788463"/>
                <a:ext cx="1714164" cy="52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7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0850" y="4962525"/>
              <a:ext cx="566738" cy="561975"/>
            </p14:xfrm>
          </p:contentPart>
        </mc:Choice>
        <mc:Fallback>
          <p:pic>
            <p:nvPicPr>
              <p:cNvPr id="317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81500" y="4953461"/>
                <a:ext cx="585437" cy="580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76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5088" y="5318125"/>
              <a:ext cx="131762" cy="174625"/>
            </p14:xfrm>
          </p:contentPart>
        </mc:Choice>
        <mc:Fallback>
          <p:pic>
            <p:nvPicPr>
              <p:cNvPr id="3176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65753" y="5308953"/>
                <a:ext cx="150431" cy="192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76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5233988"/>
              <a:ext cx="439737" cy="233362"/>
            </p14:xfrm>
          </p:contentPart>
        </mc:Choice>
        <mc:Fallback>
          <p:pic>
            <p:nvPicPr>
              <p:cNvPr id="3176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70547" y="5224610"/>
                <a:ext cx="458419" cy="25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7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9488" y="5295900"/>
              <a:ext cx="127000" cy="92075"/>
            </p14:xfrm>
          </p:contentPart>
        </mc:Choice>
        <mc:Fallback>
          <p:pic>
            <p:nvPicPr>
              <p:cNvPr id="317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80588" y="5286763"/>
                <a:ext cx="144801" cy="110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7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0075" y="5149850"/>
              <a:ext cx="152400" cy="228600"/>
            </p14:xfrm>
          </p:contentPart>
        </mc:Choice>
        <mc:Fallback>
          <p:pic>
            <p:nvPicPr>
              <p:cNvPr id="317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70860" y="5140534"/>
                <a:ext cx="170830" cy="247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7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1863" y="5076825"/>
              <a:ext cx="415925" cy="300038"/>
            </p14:xfrm>
          </p:contentPart>
        </mc:Choice>
        <mc:Fallback>
          <p:pic>
            <p:nvPicPr>
              <p:cNvPr id="317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02532" y="5067471"/>
                <a:ext cx="434586" cy="318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7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9350" y="5500688"/>
              <a:ext cx="6350" cy="4762"/>
            </p14:xfrm>
          </p:contentPart>
        </mc:Choice>
        <mc:Fallback>
          <p:pic>
            <p:nvPicPr>
              <p:cNvPr id="317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0178" y="5489432"/>
                <a:ext cx="24694" cy="27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77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5313" y="5656263"/>
              <a:ext cx="946150" cy="547687"/>
            </p14:xfrm>
          </p:contentPart>
        </mc:Choice>
        <mc:Fallback>
          <p:pic>
            <p:nvPicPr>
              <p:cNvPr id="3177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25949" y="5646882"/>
                <a:ext cx="964879" cy="566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77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7213" y="5786438"/>
              <a:ext cx="481012" cy="227012"/>
            </p14:xfrm>
          </p:contentPart>
        </mc:Choice>
        <mc:Fallback>
          <p:pic>
            <p:nvPicPr>
              <p:cNvPr id="3177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57852" y="5777201"/>
                <a:ext cx="499734" cy="245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77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5075" y="5788025"/>
              <a:ext cx="26988" cy="233363"/>
            </p14:xfrm>
          </p:contentPart>
        </mc:Choice>
        <mc:Fallback>
          <p:pic>
            <p:nvPicPr>
              <p:cNvPr id="3177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962" y="5778647"/>
                <a:ext cx="45214" cy="252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77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8925" y="5932488"/>
              <a:ext cx="133350" cy="87312"/>
            </p14:xfrm>
          </p:contentPart>
        </mc:Choice>
        <mc:Fallback>
          <p:pic>
            <p:nvPicPr>
              <p:cNvPr id="3177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59478" y="5923222"/>
                <a:ext cx="152244" cy="10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77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5175" y="5788025"/>
              <a:ext cx="657225" cy="320675"/>
            </p14:xfrm>
          </p:contentPart>
        </mc:Choice>
        <mc:Fallback>
          <p:pic>
            <p:nvPicPr>
              <p:cNvPr id="3177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35781" y="5778771"/>
                <a:ext cx="676013" cy="3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77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2113" y="5838825"/>
              <a:ext cx="23812" cy="217488"/>
            </p14:xfrm>
          </p:contentPart>
        </mc:Choice>
        <mc:Fallback>
          <p:pic>
            <p:nvPicPr>
              <p:cNvPr id="3177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33393" y="5829463"/>
                <a:ext cx="41252" cy="23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178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6588" y="5918200"/>
              <a:ext cx="171450" cy="103188"/>
            </p14:xfrm>
          </p:contentPart>
        </mc:Choice>
        <mc:Fallback>
          <p:pic>
            <p:nvPicPr>
              <p:cNvPr id="3178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77262" y="5908753"/>
                <a:ext cx="190101" cy="122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78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6638" y="5803900"/>
              <a:ext cx="503237" cy="254000"/>
            </p14:xfrm>
          </p:contentPart>
        </mc:Choice>
        <mc:Fallback>
          <p:pic>
            <p:nvPicPr>
              <p:cNvPr id="3178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77292" y="5794546"/>
                <a:ext cx="521929" cy="272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78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4913" y="2738438"/>
              <a:ext cx="200025" cy="23812"/>
            </p14:xfrm>
          </p:contentPart>
        </mc:Choice>
        <mc:Fallback>
          <p:pic>
            <p:nvPicPr>
              <p:cNvPr id="3178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15353" y="2729718"/>
                <a:ext cx="219145" cy="41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74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7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5713" y="1106488"/>
              <a:ext cx="387350" cy="523875"/>
            </p14:xfrm>
          </p:contentPart>
        </mc:Choice>
        <mc:Fallback>
          <p:pic>
            <p:nvPicPr>
              <p:cNvPr id="327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362" y="1097191"/>
                <a:ext cx="406052" cy="542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3263" y="1450975"/>
              <a:ext cx="220662" cy="6350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949" y="1442720"/>
                <a:ext cx="239289" cy="2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0963" y="1081088"/>
              <a:ext cx="1047750" cy="765175"/>
            </p14:xfrm>
          </p:contentPart>
        </mc:Choice>
        <mc:Fallback>
          <p:pic>
            <p:nvPicPr>
              <p:cNvPr id="32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1566" y="1071739"/>
                <a:ext cx="1066544" cy="783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6688" y="1066800"/>
              <a:ext cx="588962" cy="795338"/>
            </p14:xfrm>
          </p:contentPart>
        </mc:Choice>
        <mc:Fallback>
          <p:pic>
            <p:nvPicPr>
              <p:cNvPr id="32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7334" y="1057435"/>
                <a:ext cx="607671" cy="814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7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6488" y="1154113"/>
              <a:ext cx="915987" cy="1312862"/>
            </p14:xfrm>
          </p:contentPart>
        </mc:Choice>
        <mc:Fallback>
          <p:pic>
            <p:nvPicPr>
              <p:cNvPr id="327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7152" y="1144764"/>
                <a:ext cx="934659" cy="1331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7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0" y="919163"/>
              <a:ext cx="827088" cy="463550"/>
            </p14:xfrm>
          </p:contentPart>
        </mc:Choice>
        <mc:Fallback>
          <p:pic>
            <p:nvPicPr>
              <p:cNvPr id="327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8912" y="909806"/>
                <a:ext cx="845763" cy="48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7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01088" y="952500"/>
              <a:ext cx="1031875" cy="747713"/>
            </p14:xfrm>
          </p:contentPart>
        </mc:Choice>
        <mc:Fallback>
          <p:pic>
            <p:nvPicPr>
              <p:cNvPr id="327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91730" y="943167"/>
                <a:ext cx="1050591" cy="766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7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82213" y="1219200"/>
              <a:ext cx="201612" cy="146050"/>
            </p14:xfrm>
          </p:contentPart>
        </mc:Choice>
        <mc:Fallback>
          <p:pic>
            <p:nvPicPr>
              <p:cNvPr id="327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2852" y="1209847"/>
                <a:ext cx="220333" cy="16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7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93388" y="909638"/>
              <a:ext cx="688975" cy="833437"/>
            </p14:xfrm>
          </p:contentPart>
        </mc:Choice>
        <mc:Fallback>
          <p:pic>
            <p:nvPicPr>
              <p:cNvPr id="327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84009" y="900269"/>
                <a:ext cx="707732" cy="852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7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2363" y="2449513"/>
              <a:ext cx="280987" cy="334962"/>
            </p14:xfrm>
          </p:contentPart>
        </mc:Choice>
        <mc:Fallback>
          <p:pic>
            <p:nvPicPr>
              <p:cNvPr id="327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3021" y="2440148"/>
                <a:ext cx="299672" cy="353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7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5988" y="2446338"/>
              <a:ext cx="657225" cy="390525"/>
            </p14:xfrm>
          </p:contentPart>
        </mc:Choice>
        <mc:Fallback>
          <p:pic>
            <p:nvPicPr>
              <p:cNvPr id="327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76640" y="2436988"/>
                <a:ext cx="675921" cy="40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7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2674938"/>
              <a:ext cx="222250" cy="3175"/>
            </p14:xfrm>
          </p:contentPart>
        </mc:Choice>
        <mc:Fallback>
          <p:pic>
            <p:nvPicPr>
              <p:cNvPr id="327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4360" y="2669779"/>
                <a:ext cx="240981" cy="1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7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8125" y="2460625"/>
              <a:ext cx="1050925" cy="277813"/>
            </p14:xfrm>
          </p:contentPart>
        </mc:Choice>
        <mc:Fallback>
          <p:pic>
            <p:nvPicPr>
              <p:cNvPr id="327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8774" y="2451353"/>
                <a:ext cx="1069627" cy="296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7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1025" y="2252663"/>
              <a:ext cx="579438" cy="963612"/>
            </p14:xfrm>
          </p:contentPart>
        </mc:Choice>
        <mc:Fallback>
          <p:pic>
            <p:nvPicPr>
              <p:cNvPr id="327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51679" y="2243335"/>
                <a:ext cx="598130" cy="982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7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2303463"/>
              <a:ext cx="981075" cy="1360487"/>
            </p14:xfrm>
          </p:contentPart>
        </mc:Choice>
        <mc:Fallback>
          <p:pic>
            <p:nvPicPr>
              <p:cNvPr id="327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4963" y="2294113"/>
                <a:ext cx="999776" cy="1379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7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16888" y="2190750"/>
              <a:ext cx="300037" cy="303213"/>
            </p14:xfrm>
          </p:contentPart>
        </mc:Choice>
        <mc:Fallback>
          <p:pic>
            <p:nvPicPr>
              <p:cNvPr id="327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7579" y="2181519"/>
                <a:ext cx="318655" cy="321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7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97913" y="2171700"/>
              <a:ext cx="701675" cy="350838"/>
            </p14:xfrm>
          </p:contentPart>
        </mc:Choice>
        <mc:Fallback>
          <p:pic>
            <p:nvPicPr>
              <p:cNvPr id="327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88548" y="2162363"/>
                <a:ext cx="720406" cy="3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7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1200" y="2203450"/>
              <a:ext cx="152400" cy="233363"/>
            </p14:xfrm>
          </p:contentPart>
        </mc:Choice>
        <mc:Fallback>
          <p:pic>
            <p:nvPicPr>
              <p:cNvPr id="327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91833" y="2194101"/>
                <a:ext cx="171135" cy="25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7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69500" y="2038350"/>
              <a:ext cx="846138" cy="342900"/>
            </p14:xfrm>
          </p:contentPart>
        </mc:Choice>
        <mc:Fallback>
          <p:pic>
            <p:nvPicPr>
              <p:cNvPr id="327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60170" y="2029044"/>
                <a:ext cx="864798" cy="361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7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58525" y="1966913"/>
              <a:ext cx="917575" cy="882650"/>
            </p14:xfrm>
          </p:contentPart>
        </mc:Choice>
        <mc:Fallback>
          <p:pic>
            <p:nvPicPr>
              <p:cNvPr id="327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49158" y="1957569"/>
                <a:ext cx="936308" cy="90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7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0000" y="3494088"/>
              <a:ext cx="1682750" cy="469900"/>
            </p14:xfrm>
          </p:contentPart>
        </mc:Choice>
        <mc:Fallback>
          <p:pic>
            <p:nvPicPr>
              <p:cNvPr id="327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40645" y="3484719"/>
                <a:ext cx="1701459" cy="48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7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0938" y="3843338"/>
              <a:ext cx="396875" cy="349250"/>
            </p14:xfrm>
          </p:contentPart>
        </mc:Choice>
        <mc:Fallback>
          <p:pic>
            <p:nvPicPr>
              <p:cNvPr id="327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11566" y="3834063"/>
                <a:ext cx="415619" cy="367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7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1800" y="3797300"/>
              <a:ext cx="381000" cy="344488"/>
            </p14:xfrm>
          </p:contentPart>
        </mc:Choice>
        <mc:Fallback>
          <p:pic>
            <p:nvPicPr>
              <p:cNvPr id="327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62472" y="3787999"/>
                <a:ext cx="399655" cy="363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7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0000" y="3738563"/>
              <a:ext cx="1085850" cy="1220787"/>
            </p14:xfrm>
          </p:contentPart>
        </mc:Choice>
        <mc:Fallback>
          <p:pic>
            <p:nvPicPr>
              <p:cNvPr id="327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00642" y="3729203"/>
                <a:ext cx="1104565" cy="1239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7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2713" y="3746500"/>
              <a:ext cx="273050" cy="228600"/>
            </p14:xfrm>
          </p:contentPart>
        </mc:Choice>
        <mc:Fallback>
          <p:pic>
            <p:nvPicPr>
              <p:cNvPr id="327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83396" y="3737140"/>
                <a:ext cx="291683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7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4538" y="3651250"/>
              <a:ext cx="396875" cy="323850"/>
            </p14:xfrm>
          </p:contentPart>
        </mc:Choice>
        <mc:Fallback>
          <p:pic>
            <p:nvPicPr>
              <p:cNvPr id="327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15191" y="3641936"/>
                <a:ext cx="415568" cy="342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79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4313" y="3692525"/>
              <a:ext cx="325437" cy="312738"/>
            </p14:xfrm>
          </p:contentPart>
        </mc:Choice>
        <mc:Fallback>
          <p:pic>
            <p:nvPicPr>
              <p:cNvPr id="3279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55005" y="3683157"/>
                <a:ext cx="344054" cy="33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79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1888" y="3676650"/>
              <a:ext cx="493712" cy="279400"/>
            </p14:xfrm>
          </p:contentPart>
        </mc:Choice>
        <mc:Fallback>
          <p:pic>
            <p:nvPicPr>
              <p:cNvPr id="3279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72539" y="3667289"/>
                <a:ext cx="512410" cy="298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79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34350" y="3584575"/>
              <a:ext cx="382588" cy="381000"/>
            </p14:xfrm>
          </p:contentPart>
        </mc:Choice>
        <mc:Fallback>
          <p:pic>
            <p:nvPicPr>
              <p:cNvPr id="3279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5207" y="3575256"/>
                <a:ext cx="400873" cy="399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79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6450" y="3565525"/>
              <a:ext cx="6743700" cy="914400"/>
            </p14:xfrm>
          </p:contentPart>
        </mc:Choice>
        <mc:Fallback>
          <p:pic>
            <p:nvPicPr>
              <p:cNvPr id="3279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67089" y="3556315"/>
                <a:ext cx="6762422" cy="93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80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5825" y="3389313"/>
              <a:ext cx="7183438" cy="1004887"/>
            </p14:xfrm>
          </p:contentPart>
        </mc:Choice>
        <mc:Fallback>
          <p:pic>
            <p:nvPicPr>
              <p:cNvPr id="3280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46478" y="3380097"/>
                <a:ext cx="7202132" cy="10233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yearly income for 17 engineering graduates in 2008 was $56,718. The standard deviation for the population of incomes is known to be $650. Find the 90% confidence interval for the population mean, considering the population is normally distributed.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7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80338" y="1141413"/>
              <a:ext cx="511175" cy="381000"/>
            </p14:xfrm>
          </p:contentPart>
        </mc:Choice>
        <mc:Fallback>
          <p:pic>
            <p:nvPicPr>
              <p:cNvPr id="337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0959" y="1132041"/>
                <a:ext cx="529934" cy="39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7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62975" y="1006475"/>
              <a:ext cx="292100" cy="598488"/>
            </p14:xfrm>
          </p:contentPart>
        </mc:Choice>
        <mc:Fallback>
          <p:pic>
            <p:nvPicPr>
              <p:cNvPr id="337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3587" y="997112"/>
                <a:ext cx="310875" cy="61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7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5263" y="1111250"/>
              <a:ext cx="701675" cy="352425"/>
            </p14:xfrm>
          </p:contentPart>
        </mc:Choice>
        <mc:Fallback>
          <p:pic>
            <p:nvPicPr>
              <p:cNvPr id="337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5931" y="1101976"/>
                <a:ext cx="720338" cy="37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7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1200" y="2730500"/>
              <a:ext cx="3589338" cy="71438"/>
            </p14:xfrm>
          </p:contentPart>
        </mc:Choice>
        <mc:Fallback>
          <p:pic>
            <p:nvPicPr>
              <p:cNvPr id="337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1840" y="2721119"/>
                <a:ext cx="3608059" cy="90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7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3625" y="3497263"/>
              <a:ext cx="2495550" cy="452437"/>
            </p14:xfrm>
          </p:contentPart>
        </mc:Choice>
        <mc:Fallback>
          <p:pic>
            <p:nvPicPr>
              <p:cNvPr id="337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4265" y="3487912"/>
                <a:ext cx="2514270" cy="47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7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4800" y="1319213"/>
              <a:ext cx="344488" cy="542925"/>
            </p14:xfrm>
          </p:contentPart>
        </mc:Choice>
        <mc:Fallback>
          <p:pic>
            <p:nvPicPr>
              <p:cNvPr id="337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5431" y="1309852"/>
                <a:ext cx="363226" cy="56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8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92825" y="1100138"/>
              <a:ext cx="195263" cy="285750"/>
            </p14:xfrm>
          </p:contentPart>
        </mc:Choice>
        <mc:Fallback>
          <p:pic>
            <p:nvPicPr>
              <p:cNvPr id="338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475" y="1090886"/>
                <a:ext cx="213962" cy="304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8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0275" y="1247775"/>
              <a:ext cx="247650" cy="33338"/>
            </p14:xfrm>
          </p:contentPart>
        </mc:Choice>
        <mc:Fallback>
          <p:pic>
            <p:nvPicPr>
              <p:cNvPr id="338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0875" y="1238554"/>
                <a:ext cx="266450" cy="51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8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7088" y="1654175"/>
              <a:ext cx="146050" cy="128588"/>
            </p14:xfrm>
          </p:contentPart>
        </mc:Choice>
        <mc:Fallback>
          <p:pic>
            <p:nvPicPr>
              <p:cNvPr id="338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7938" y="1644862"/>
                <a:ext cx="164350" cy="14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8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1875" y="1592263"/>
              <a:ext cx="227013" cy="190500"/>
            </p14:xfrm>
          </p:contentPart>
        </mc:Choice>
        <mc:Fallback>
          <p:pic>
            <p:nvPicPr>
              <p:cNvPr id="338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02491" y="1582900"/>
                <a:ext cx="245780" cy="20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8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2100" y="1852613"/>
              <a:ext cx="390525" cy="333375"/>
            </p14:xfrm>
          </p:contentPart>
        </mc:Choice>
        <mc:Fallback>
          <p:pic>
            <p:nvPicPr>
              <p:cNvPr id="338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2793" y="1843283"/>
                <a:ext cx="409138" cy="352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8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65850" y="1871663"/>
              <a:ext cx="147638" cy="315912"/>
            </p14:xfrm>
          </p:contentPart>
        </mc:Choice>
        <mc:Fallback>
          <p:pic>
            <p:nvPicPr>
              <p:cNvPr id="338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6533" y="1862319"/>
                <a:ext cx="166272" cy="334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8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1400" y="2024063"/>
              <a:ext cx="212725" cy="19050"/>
            </p14:xfrm>
          </p:contentPart>
        </mc:Choice>
        <mc:Fallback>
          <p:pic>
            <p:nvPicPr>
              <p:cNvPr id="338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2042" y="2015058"/>
                <a:ext cx="231442" cy="3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8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5013" y="1001713"/>
              <a:ext cx="579437" cy="631825"/>
            </p14:xfrm>
          </p:contentPart>
        </mc:Choice>
        <mc:Fallback>
          <p:pic>
            <p:nvPicPr>
              <p:cNvPr id="338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05667" y="992390"/>
                <a:ext cx="598129" cy="65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8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9138" y="912813"/>
              <a:ext cx="566737" cy="635000"/>
            </p14:xfrm>
          </p:contentPart>
        </mc:Choice>
        <mc:Fallback>
          <p:pic>
            <p:nvPicPr>
              <p:cNvPr id="338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89735" y="903584"/>
                <a:ext cx="585544" cy="653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8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5"/>
              <p:cNvSpPr txBox="1">
                <a:spLocks noChangeArrowheads="1"/>
              </p:cNvSpPr>
              <p:nvPr/>
            </p:nvSpPr>
            <p:spPr bwMode="auto">
              <a:xfrm>
                <a:off x="1891145" y="1046019"/>
                <a:ext cx="76200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The </a:t>
                </a:r>
                <a:r>
                  <a:rPr lang="en-US" altLang="en-US" b="1" dirty="0">
                    <a:latin typeface="+mn-lt"/>
                  </a:rPr>
                  <a:t>level of confidence</a:t>
                </a:r>
                <a:r>
                  <a:rPr lang="en-US" altLang="en-US" dirty="0">
                    <a:latin typeface="+mn-lt"/>
                  </a:rPr>
                  <a:t> in a confidence interval is a </a:t>
                </a:r>
                <a:r>
                  <a:rPr lang="en-US" altLang="en-US" dirty="0">
                    <a:solidFill>
                      <a:srgbClr val="FF0000"/>
                    </a:solidFill>
                    <a:latin typeface="+mn-lt"/>
                  </a:rPr>
                  <a:t>probability</a:t>
                </a:r>
                <a:r>
                  <a:rPr lang="en-US" altLang="en-US" dirty="0">
                    <a:latin typeface="+mn-lt"/>
                  </a:rPr>
                  <a:t> that represents the percentage of intervals that will contain the parameter if a large number of repeated samples are obtained.  The level of confidence is denoted by </a:t>
                </a:r>
                <a14:m>
                  <m:oMath xmlns:m="http://schemas.openxmlformats.org/officeDocument/2006/math">
                    <m:r>
                      <a:rPr lang="en-CA" altLang="en-US" i="1">
                        <a:latin typeface="Cambria Math" panose="02040503050406030204" pitchFamily="18" charset="0"/>
                      </a:rPr>
                      <m:t>1 − </m:t>
                    </m:r>
                    <m:r>
                      <a:rPr lang="en-C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14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145" y="1046019"/>
                <a:ext cx="7620000" cy="267765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600" t="-2506" r="-1520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891145" y="3982227"/>
            <a:ext cx="7377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 example, a 95% level of confidence would mean that if 100 confidence intervals were constructed, each based on a different sample from the same population, we would expect 95 of the intervals to contain the population mean.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6697" y="3621962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3588" y="1979613"/>
              <a:ext cx="6910387" cy="465137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4228" y="1970260"/>
                <a:ext cx="6929107" cy="483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9838" y="5248275"/>
              <a:ext cx="211137" cy="4762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0406" y="5238676"/>
                <a:ext cx="230001" cy="66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24663" y="3095625"/>
              <a:ext cx="1539875" cy="885825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5315" y="3086346"/>
                <a:ext cx="1558571" cy="904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84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29" y="1022206"/>
            <a:ext cx="68580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46958" y="377556"/>
                <a:ext cx="9169978" cy="739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2000" b="1" dirty="0"/>
                  <a:t>The level of confidence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sz="2000" dirty="0"/>
                  <a:t> represents the </a:t>
                </a:r>
                <a:r>
                  <a:rPr lang="en-CA" sz="2000" dirty="0">
                    <a:solidFill>
                      <a:srgbClr val="FF0000"/>
                    </a:solidFill>
                  </a:rPr>
                  <a:t>confidence coefficient </a:t>
                </a:r>
                <a:r>
                  <a:rPr lang="en-CA" sz="2000" dirty="0"/>
                  <a:t>or the </a:t>
                </a:r>
                <a:r>
                  <a:rPr lang="en-CA" sz="2000" dirty="0">
                    <a:solidFill>
                      <a:srgbClr val="00B050"/>
                    </a:solidFill>
                  </a:rPr>
                  <a:t>critical value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58" y="377556"/>
                <a:ext cx="9169978" cy="73924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130" t="-10744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6488" y="4756150"/>
              <a:ext cx="5357812" cy="1309688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7129" y="4746762"/>
                <a:ext cx="5376531" cy="1328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1875" y="1119188"/>
              <a:ext cx="876300" cy="500062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72499" y="1109719"/>
                <a:ext cx="895052" cy="519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40763" y="1309688"/>
              <a:ext cx="77787" cy="29210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1400" y="1300312"/>
                <a:ext cx="96514" cy="31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22950" y="1638300"/>
              <a:ext cx="796925" cy="1354138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3574" y="1628909"/>
                <a:ext cx="815676" cy="13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9763" y="2333625"/>
              <a:ext cx="1163637" cy="1965325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10399" y="2324265"/>
                <a:ext cx="1182365" cy="1984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8238" y="3384550"/>
              <a:ext cx="1022350" cy="1417638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08799" y="3375183"/>
                <a:ext cx="1041229" cy="143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1463" y="1647825"/>
              <a:ext cx="425450" cy="369888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12105" y="1638415"/>
                <a:ext cx="444167" cy="388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79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3662" y="1318298"/>
                <a:ext cx="9899073" cy="4747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CA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represents the value of the area (or probability) and is distributed equally between the two tails of a normal distribution: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𝑙𝑒𝑓𝑡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𝑡𝑎𝑖𝑙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𝑑𝑖𝑠𝑡𝑟𝑖𝑏𝑢𝑡𝑖𝑜𝑛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𝑎𝑛𝑜𝑡h𝑒𝑟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𝑟𝑖𝑔h𝑡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𝑡𝑎𝑖𝑙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𝑑𝑖𝑠𝑡𝑟𝑖𝑏𝑢𝑡𝑖𝑜𝑛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corresponding value of z will be: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𝑐𝑜𝑟𝑟𝑒𝑠𝑝𝑜𝑛𝑑𝑖𝑛𝑔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𝑎𝑟𝑒𝑎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0.5− 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𝑜𝑛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𝑠𝑖𝑑𝑒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𝑐𝑜𝑟𝑟𝑒𝑠𝑝𝑜𝑛𝑑𝑖𝑛𝑔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𝑎𝑟𝑒𝑎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0.5−  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𝑜𝑛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𝑠𝑖𝑑𝑒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62" y="1318298"/>
                <a:ext cx="9899073" cy="474713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924" t="-5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1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9526" y="1635702"/>
            <a:ext cx="7976755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used values for the degrees of confidence are: 90%, 95% and 99%.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7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4"/>
              <p:cNvSpPr txBox="1">
                <a:spLocks noChangeArrowheads="1"/>
              </p:cNvSpPr>
              <p:nvPr/>
            </p:nvSpPr>
            <p:spPr bwMode="auto">
              <a:xfrm>
                <a:off x="924791" y="762001"/>
                <a:ext cx="10027227" cy="615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a) Constructing a confidence interval when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𝑘𝑛𝑜𝑤𝑛</m:t>
                    </m:r>
                  </m:oMath>
                </a14:m>
                <a:endParaRPr lang="en-CA" alt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We can use this procedure if:</a:t>
                </a:r>
              </a:p>
              <a:p>
                <a:pPr marL="514350" indent="-514350">
                  <a:spcBef>
                    <a:spcPct val="50000"/>
                  </a:spcBef>
                  <a:buAutoNum type="arabicParenR"/>
                </a:pPr>
                <a:r>
                  <a:rPr lang="en-US" altLang="en-US" dirty="0"/>
                  <a:t>The population is normally distributed.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OR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2) The population is not normally distributed but the sample is large enough (more than 30)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Note: If the population is not normally distributed and the sample is small, we cannot apply the procedure below.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sz="3200" dirty="0"/>
              </a:p>
              <a:p>
                <a:pPr>
                  <a:spcBef>
                    <a:spcPct val="50000"/>
                  </a:spcBef>
                </a:pPr>
                <a:endParaRPr lang="en-US" altLang="en-US" sz="3200" dirty="0"/>
              </a:p>
            </p:txBody>
          </p:sp>
        </mc:Choice>
        <mc:Fallback xmlns="">
          <p:sp>
            <p:nvSpPr>
              <p:cNvPr id="819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791" y="762001"/>
                <a:ext cx="10027227" cy="61555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581" t="-1287" r="-7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6988" y="1392238"/>
              <a:ext cx="1587" cy="3175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3234" y="1384733"/>
                <a:ext cx="29095" cy="1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56650" y="1223963"/>
              <a:ext cx="1947863" cy="419100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7273" y="1214586"/>
                <a:ext cx="1966617" cy="43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53875" y="1704975"/>
              <a:ext cx="1588" cy="3175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587" y="1691217"/>
                <a:ext cx="84164" cy="3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8500" y="1797050"/>
              <a:ext cx="352425" cy="265113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9197" y="1787710"/>
                <a:ext cx="371030" cy="28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6500" y="1733550"/>
              <a:ext cx="568325" cy="304800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17124" y="1724249"/>
                <a:ext cx="587077" cy="323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42463" y="1712913"/>
              <a:ext cx="568325" cy="485775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3111" y="1703523"/>
                <a:ext cx="587029" cy="504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12400" y="1668463"/>
              <a:ext cx="1885950" cy="328612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03044" y="1659105"/>
                <a:ext cx="1904662" cy="347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6338" y="4300538"/>
              <a:ext cx="1497012" cy="47625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6979" y="4291013"/>
                <a:ext cx="1515729" cy="6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4352925"/>
              <a:ext cx="1903413" cy="80963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84707" y="4343224"/>
                <a:ext cx="1922148" cy="1003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728" y="1344450"/>
                <a:ext cx="7865918" cy="371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definition, a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confidence interval 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population mean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the standard deviation of the population is known is: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degree of confidence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probability that an interval constructed in this manner will contain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28" y="1344450"/>
                <a:ext cx="7865918" cy="371858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40" t="-656" b="-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7175" y="2635250"/>
              <a:ext cx="612775" cy="6350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7814" y="2625975"/>
                <a:ext cx="631497" cy="8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9225" y="3911600"/>
              <a:ext cx="6350" cy="9525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9513" y="3902075"/>
                <a:ext cx="2577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2350" y="3495675"/>
              <a:ext cx="1927225" cy="685800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2998" y="3486320"/>
                <a:ext cx="1945929" cy="704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7738" y="2268538"/>
              <a:ext cx="1703387" cy="1633537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8396" y="2259193"/>
                <a:ext cx="1722070" cy="165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2525" y="2432050"/>
              <a:ext cx="1809750" cy="1566863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3163" y="2422717"/>
                <a:ext cx="1828474" cy="158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9875" y="3152775"/>
              <a:ext cx="449263" cy="155575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0523" y="3143412"/>
                <a:ext cx="467967" cy="17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56638" y="2901950"/>
              <a:ext cx="804862" cy="317500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47271" y="2892580"/>
                <a:ext cx="823596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34538" y="2944813"/>
              <a:ext cx="266700" cy="265112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25180" y="2935422"/>
                <a:ext cx="285416" cy="283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26475" y="3432175"/>
              <a:ext cx="1538288" cy="368300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17117" y="3422814"/>
                <a:ext cx="1557004" cy="38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1063" y="1068388"/>
              <a:ext cx="884237" cy="930275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1717" y="1059057"/>
                <a:ext cx="902928" cy="948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9338" y="2243138"/>
              <a:ext cx="558800" cy="376237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0001" y="2233831"/>
                <a:ext cx="577475" cy="39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0813" y="203200"/>
              <a:ext cx="11112" cy="1588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90851" y="192878"/>
                <a:ext cx="31037" cy="22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7663" y="1098550"/>
              <a:ext cx="166687" cy="141288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48303" y="1089131"/>
                <a:ext cx="185408" cy="16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8650" y="604838"/>
              <a:ext cx="688975" cy="441325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29301" y="595425"/>
                <a:ext cx="707674" cy="46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8600" y="530225"/>
              <a:ext cx="320675" cy="341313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9315" y="520834"/>
                <a:ext cx="339244" cy="36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56288" y="193675"/>
              <a:ext cx="1593850" cy="452438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6940" y="184302"/>
                <a:ext cx="1612546" cy="47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1538" y="2266950"/>
              <a:ext cx="184150" cy="371475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12150" y="2257582"/>
                <a:ext cx="202926" cy="39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9838" y="2200275"/>
              <a:ext cx="220662" cy="249238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80479" y="2191083"/>
                <a:ext cx="239380" cy="267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348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4651</TotalTime>
  <Words>1632</Words>
  <Application>Microsoft Office PowerPoint</Application>
  <PresentationFormat>Widescreen</PresentationFormat>
  <Paragraphs>121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Wisp</vt:lpstr>
      <vt:lpstr>Confidence intervals Estimating a population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finding a confidence interval</vt:lpstr>
      <vt:lpstr>Steps continued</vt:lpstr>
      <vt:lpstr>Example</vt:lpstr>
      <vt:lpstr>PowerPoint Presentation</vt:lpstr>
      <vt:lpstr>PowerPoint Presentation</vt:lpstr>
      <vt:lpstr>Constructing a confidence interval when sigma is not known (when we know s – the standard deviation of the sample</vt:lpstr>
      <vt:lpstr>The new test statistic…</vt:lpstr>
      <vt:lpstr>Properties of Student t - distribution</vt:lpstr>
      <vt:lpstr>Properties continued</vt:lpstr>
      <vt:lpstr>Properties continued</vt:lpstr>
      <vt:lpstr>PowerPoint Presentation</vt:lpstr>
      <vt:lpstr>The confidence interval formula </vt:lpstr>
      <vt:lpstr>Steps for finding a confidence interval when σ is not known </vt:lpstr>
      <vt:lpstr>Example: Find the value of t_0.025  for a sample size n = 7</vt:lpstr>
      <vt:lpstr>Example</vt:lpstr>
      <vt:lpstr>PowerPoint Presentation</vt:lpstr>
      <vt:lpstr>Solution</vt:lpstr>
      <vt:lpstr>Question 1</vt:lpstr>
      <vt:lpstr>PowerPoint Presentation</vt:lpstr>
      <vt:lpstr>Question 2</vt:lpstr>
      <vt:lpstr>PowerPoint Presentation</vt:lpstr>
      <vt:lpstr>Question 2 – modified </vt:lpstr>
      <vt:lpstr>PowerPoint Presentation</vt:lpstr>
      <vt:lpstr>Question 3</vt:lpstr>
      <vt:lpstr>PowerPoint Presentation</vt:lpstr>
      <vt:lpstr>Question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Daniela Stanescu</dc:creator>
  <cp:lastModifiedBy>Daniela Stanescu</cp:lastModifiedBy>
  <cp:revision>40</cp:revision>
  <dcterms:created xsi:type="dcterms:W3CDTF">2017-11-05T16:53:13Z</dcterms:created>
  <dcterms:modified xsi:type="dcterms:W3CDTF">2024-02-06T03:43:19Z</dcterms:modified>
</cp:coreProperties>
</file>