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Confidence intervals for a population mean.</a:t>
            </a:r>
            <a:br>
              <a:rPr lang="en-CA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629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000" dirty="0"/>
              <a:t>1. A professor knows that for a sample of 36 students in her classes, the mean score (in percentage) is 76% with a standard deviation of 8%. Find a 95% confidence interval for the population mean of all scores for the professor’s classes.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131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796972"/>
          </a:xfrm>
        </p:spPr>
        <p:txBody>
          <a:bodyPr>
            <a:noAutofit/>
          </a:bodyPr>
          <a:lstStyle/>
          <a:p>
            <a:r>
              <a:rPr lang="en-CA" sz="2000" dirty="0"/>
              <a:t>2. A professor knows that for a sample of 47 students in her classes, the mean score (in percentage) is 78%. Previous data shows that the standard deviation of scores for that particular class is 10%. Find a 90% confidence interval for the population mean of all scores for the professor’s classes.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93818"/>
            <a:ext cx="8915400" cy="341740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005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75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8540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119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Confidence intervals for a population mean. </vt:lpstr>
      <vt:lpstr>1. A professor knows that for a sample of 36 students in her classes, the mean score (in percentage) is 76% with a standard deviation of 8%. Find a 95% confidence interval for the population mean of all scores for the professor’s classes.</vt:lpstr>
      <vt:lpstr>PowerPoint Presentation</vt:lpstr>
      <vt:lpstr>2. A professor knows that for a sample of 47 students in her classes, the mean score (in percentage) is 78%. Previous data shows that the standard deviation of scores for that particular class is 10%. Find a 90% confidence interval for the population mean of all scores for the professor’s classes.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11. Activity</dc:title>
  <dc:creator>Daniela Stanescu</dc:creator>
  <cp:lastModifiedBy>Daniela Stanescu</cp:lastModifiedBy>
  <cp:revision>2</cp:revision>
  <dcterms:created xsi:type="dcterms:W3CDTF">2021-05-10T15:12:50Z</dcterms:created>
  <dcterms:modified xsi:type="dcterms:W3CDTF">2023-01-04T18:33:22Z</dcterms:modified>
</cp:coreProperties>
</file>