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4" r:id="rId6"/>
    <p:sldId id="265"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CA" sz="4000" dirty="0"/>
            </a:br>
            <a:br>
              <a:rPr lang="en-CA" sz="4000" dirty="0"/>
            </a:br>
            <a:br>
              <a:rPr lang="en-CA" sz="4000" dirty="0"/>
            </a:br>
            <a:br>
              <a:rPr lang="en-CA" sz="4000" dirty="0"/>
            </a:br>
            <a:br>
              <a:rPr lang="en-CA" sz="4000" dirty="0"/>
            </a:br>
            <a:r>
              <a:rPr lang="en-CA" sz="3600" dirty="0"/>
              <a:t>Confidence intervals for a population proportion. Hypotheses testing for a population proportion</a:t>
            </a:r>
            <a:br>
              <a:rPr lang="en-CA" sz="3600" dirty="0"/>
            </a:br>
            <a:endParaRPr lang="en-CA" sz="3600" dirty="0"/>
          </a:p>
        </p:txBody>
      </p:sp>
      <p:sp>
        <p:nvSpPr>
          <p:cNvPr id="3" name="Subtitle 2"/>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417629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2000" dirty="0"/>
              <a:t>1. Suppose 250 randomly selected people are surveyed to determine if they own a tablet. Of the 250 surveyed, 98 reported owning a tablet. Using a 95% confidence level, compute a confidence interval estimate for the true proportion of people who own tablets. </a:t>
            </a:r>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61175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549854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2. </a:t>
            </a:r>
            <a:r>
              <a:rPr lang="en-CA" sz="2200" dirty="0"/>
              <a:t>40% of adults aged 18 years or older reported that they prefer watching sports on TV. A result of a new poll about the topic, in which 372 of 1004 adults aged 18 years or older were asked about their preference, responded that they prefer to watch sports on TV. </a:t>
            </a:r>
            <a:br>
              <a:rPr lang="en-CA" sz="2200" dirty="0"/>
            </a:br>
            <a:r>
              <a:rPr lang="en-CA" sz="2200" dirty="0"/>
              <a:t>Does the evidence suggest at the </a:t>
            </a:r>
            <a:r>
              <a:rPr lang="en-CA" sz="2200" i="1" dirty="0"/>
              <a:t>95% </a:t>
            </a:r>
            <a:r>
              <a:rPr lang="en-CA" sz="2200" dirty="0"/>
              <a:t>level of confide</a:t>
            </a:r>
            <a:r>
              <a:rPr lang="en-CA" sz="2200" i="1" dirty="0"/>
              <a:t>nce</a:t>
            </a:r>
            <a:r>
              <a:rPr lang="en-CA" sz="2200" dirty="0"/>
              <a:t> that the proportion of adults aged 18 years or older who prefer to watch sports on TV is now significantly lower?</a:t>
            </a:r>
          </a:p>
        </p:txBody>
      </p:sp>
      <p:sp>
        <p:nvSpPr>
          <p:cNvPr id="3" name="Content Placeholder 2"/>
          <p:cNvSpPr>
            <a:spLocks noGrp="1"/>
          </p:cNvSpPr>
          <p:nvPr>
            <p:ph idx="1"/>
          </p:nvPr>
        </p:nvSpPr>
        <p:spPr>
          <a:xfrm>
            <a:off x="2589212" y="3543300"/>
            <a:ext cx="8915400" cy="2367922"/>
          </a:xfrm>
        </p:spPr>
        <p:txBody>
          <a:bodyPr/>
          <a:lstStyle/>
          <a:p>
            <a:endParaRPr lang="en-CA" dirty="0"/>
          </a:p>
        </p:txBody>
      </p:sp>
    </p:spTree>
    <p:extLst>
      <p:ext uri="{BB962C8B-B14F-4D97-AF65-F5344CB8AC3E}">
        <p14:creationId xmlns:p14="http://schemas.microsoft.com/office/powerpoint/2010/main" val="254920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78578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4028036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35508680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392</TotalTime>
  <Words>160</Words>
  <Application>Microsoft Office PowerPoint</Application>
  <PresentationFormat>Widescreen</PresentationFormat>
  <Paragraphs>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     Confidence intervals for a population proportion. Hypotheses testing for a population proportion </vt:lpstr>
      <vt:lpstr>1. Suppose 250 randomly selected people are surveyed to determine if they own a tablet. Of the 250 surveyed, 98 reported owning a tablet. Using a 95% confidence level, compute a confidence interval estimate for the true proportion of people who own tablets. </vt:lpstr>
      <vt:lpstr>PowerPoint Presentation</vt:lpstr>
      <vt:lpstr>2. 40% of adults aged 18 years or older reported that they prefer watching sports on TV. A result of a new poll about the topic, in which 372 of 1004 adults aged 18 years or older were asked about their preference, responded that they prefer to watch sports on TV.  Does the evidence suggest at the 95% level of confidence that the proportion of adults aged 18 years or older who prefer to watch sports on TV is now significantly lower?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 Activity</dc:title>
  <dc:creator>Daniela Stanescu</dc:creator>
  <cp:lastModifiedBy>Daniela Stanescu</cp:lastModifiedBy>
  <cp:revision>6</cp:revision>
  <dcterms:created xsi:type="dcterms:W3CDTF">2021-05-10T15:12:50Z</dcterms:created>
  <dcterms:modified xsi:type="dcterms:W3CDTF">2023-01-04T22:05:43Z</dcterms:modified>
</cp:coreProperties>
</file>