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75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19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33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9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918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88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3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85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8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82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0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85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0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16B0-5D7E-4155-95CC-E555868124B7}" type="datetimeFigureOut">
              <a:rPr lang="en-CA" smtClean="0"/>
              <a:t>2023-01-04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EEE9B8-7874-498C-A52C-F2B49C70FD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4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Solving systems of linear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59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:br>
                  <a:rPr lang="en-CA" sz="2400" dirty="0"/>
                </a:br>
                <a:br>
                  <a:rPr lang="en-CA" sz="2400" dirty="0"/>
                </a:br>
                <a:r>
                  <a:rPr lang="en-CA" sz="2400" dirty="0"/>
                  <a:t>1. Solve by Gauss elimination	   </a:t>
                </a:r>
                <a:br>
                  <a:rPr lang="en-CA" sz="2400" dirty="0"/>
                </a:br>
                <a:r>
                  <a:rPr lang="en-CA" sz="2400" dirty="0"/>
                  <a:t> </a:t>
                </a:r>
                <a:br>
                  <a:rPr lang="en-CA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=27</m:t>
                      </m:r>
                    </m:oMath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 −8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br>
                  <a:rPr lang="en-CA" sz="2400" dirty="0"/>
                </a:br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026" b="-1113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26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1690688"/>
              </a:xfrm>
            </p:spPr>
            <p:txBody>
              <a:bodyPr>
                <a:normAutofit fontScale="90000"/>
              </a:bodyPr>
              <a:lstStyle/>
              <a:p>
                <a:pPr lvl="0"/>
                <a:br>
                  <a:rPr lang="en-CA" sz="2400" dirty="0"/>
                </a:br>
                <a:r>
                  <a:rPr lang="en-CA" sz="2400" dirty="0"/>
                  <a:t>				2. Solve by row operations:     </a:t>
                </a:r>
                <a:br>
                  <a:rPr lang="en-CA" sz="2400" dirty="0"/>
                </a:br>
                <a:br>
                  <a:rPr lang="en-CA" sz="2400" dirty="0"/>
                </a:br>
                <a:r>
                  <a:rPr lang="en-CA" sz="2400" dirty="0"/>
                  <a:t>				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CA" sz="2400" dirty="0"/>
                  <a:t> </a:t>
                </a:r>
                <a:br>
                  <a:rPr lang="en-CA" sz="2400" dirty="0"/>
                </a:br>
                <a:r>
                  <a:rPr lang="en-CA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CA" sz="2400" dirty="0"/>
                </a:br>
                <a:endParaRPr lang="en-CA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1690688"/>
              </a:xfrm>
              <a:blipFill>
                <a:blip r:embed="rId2"/>
                <a:stretch>
                  <a:fillRect b="-93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082"/>
            <a:ext cx="8915400" cy="3777622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6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7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br>
                  <a:rPr lang="en-CA" sz="2400" dirty="0"/>
                </a:br>
                <a:br>
                  <a:rPr lang="en-CA" sz="2400" dirty="0"/>
                </a:br>
                <a:r>
                  <a:rPr lang="en-CA" sz="2400" dirty="0"/>
                  <a:t>3. What is the solution of the system represented by the following matrix:</a:t>
                </a:r>
                <a:br>
                  <a:rPr lang="en-CA" sz="2400" dirty="0"/>
                </a:br>
                <a:r>
                  <a:rPr lang="en-CA" sz="2400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1    0    5       6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    1    3  −2</m:t>
                            </m:r>
                          </m:e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0    0    0       0</m:t>
                            </m:r>
                          </m:e>
                        </m:eqArr>
                      </m:e>
                    </m:d>
                  </m:oMath>
                </a14:m>
                <a:br>
                  <a:rPr lang="en-CA" sz="2400" dirty="0"/>
                </a:br>
                <a:r>
                  <a:rPr lang="en-CA" sz="2400" dirty="0"/>
                  <a:t> </a:t>
                </a:r>
                <a:br>
                  <a:rPr lang="en-CA" sz="2400" dirty="0"/>
                </a:br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928" t="-55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15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76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5527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116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Wisp</vt:lpstr>
      <vt:lpstr>Solving systems of linear equations</vt:lpstr>
      <vt:lpstr>  1. Solve by Gauss elimination       x+9y -z=27 x -8y+16z=10 2x+y+15z=37 </vt:lpstr>
      <vt:lpstr>     2. Solve by row operations:              2x-4y+5z=0        -3x+2y-3z=0   </vt:lpstr>
      <vt:lpstr>PowerPoint Presentation</vt:lpstr>
      <vt:lpstr>  3. What is the solution of the system represented by the following matrix:  [█(1    0    5       6@0    1    3  -2@0    0    0       0)] 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 up activity</dc:title>
  <dc:creator>Daniela Stanescu</dc:creator>
  <cp:lastModifiedBy>Daniela Stanescu</cp:lastModifiedBy>
  <cp:revision>7</cp:revision>
  <dcterms:created xsi:type="dcterms:W3CDTF">2020-06-03T23:03:15Z</dcterms:created>
  <dcterms:modified xsi:type="dcterms:W3CDTF">2023-01-04T22:32:50Z</dcterms:modified>
</cp:coreProperties>
</file>