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88" r:id="rId6"/>
    <p:sldId id="262" r:id="rId7"/>
    <p:sldId id="289" r:id="rId8"/>
    <p:sldId id="278" r:id="rId9"/>
    <p:sldId id="280" r:id="rId10"/>
    <p:sldId id="272" r:id="rId11"/>
    <p:sldId id="283" r:id="rId12"/>
    <p:sldId id="273" r:id="rId13"/>
    <p:sldId id="281" r:id="rId14"/>
    <p:sldId id="274" r:id="rId15"/>
    <p:sldId id="282" r:id="rId16"/>
    <p:sldId id="284" r:id="rId17"/>
    <p:sldId id="285" r:id="rId18"/>
    <p:sldId id="291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6:57.2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0 190,'0'-6'59,"0"6"-57,17 0 48,12 23 2,10 26-14,8 28-10,13 22 5,6 26 10,1 17-21,-5 18-17,-13 5-5,-15-1 2,-18-9-3,-11-18 2,-5-19 1,-5-15 1,-27-19-2,-3-14 2,-6-12-5,-3-15-1,3-11-59,4-16-63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03.2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158 52 165,'0'-11'44,"0"-1"18,-2 2 28,-10 5-5,3 5-62,-7 0 4,-5 9 5,1 21-8,-3 12-6,-3 14-4,7 4-7,15 10-1,2 1-4,2 1-2,2-9 0,21-12-3,9-13-3,3-20 10,7-14-3,6-4-1,5-29-4,4-27-10,-7-16 9,-16-3 3,-17-1-1,-17 5 5,0 9-1,-30 4 0,-27 11 2,-5 14 2,4 18-5,10 15-4,18 21-12,0 31-43,12 20-82,11 9-171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2:49.3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731 807 190,'-30'0'275,"4"0"-219,8-4 18,6-4-14,12 6-40,0 0-20,17-5 3,26 6-2,17 1-2,14 0 0,0 0-22,1 14-43,-3-4-55,-3-6-84</inkml:trace>
  <inkml:trace contextRef="#ctx0" brushRef="#br0" timeOffset="197">1302 354 363,'2'-17'174,"7"15"-172,-7 2 8,10 0 30,16 0-24,2 13-8,11-5-4,0-6 3,1-2-7,-8 0 3,-6-6-3,-8-11 3,-10 2-1,-8 6 3,-2 2 10,0 7-3,0 8-4,0 44 14,0 29 2,0 22-10,0 7-2,9-2-7,5-9-3,2-6-1,-7-18-4,-4-13-1,-2-19-32,-3-11-44,0-9-51,-12-13-35,-9-10-144</inkml:trace>
  <inkml:trace contextRef="#ctx0" brushRef="#br0" timeOffset="488">1463 882 267,'0'-25'87,"0"12"-28,14 13 24,13 0-41,12 0-23,11 0-15,6 11-3,6-7-5,2-2-20,-15-2-100,-12 0-153</inkml:trace>
  <inkml:trace contextRef="#ctx0" brushRef="#br0" timeOffset="758">232 0 495,'-36'80'13,"-5"28"17,-21 23 53,16 28-8,21 28-47,13 7-15,12-1-6,25-18-3,38-17-1,17-19-4,21-25 1,24-23-7,18-21-6,6-22-15,3-21-7,5-21-21,-1-6-16,-15-23-49,-6-22-66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2:52.9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46 393 402,'-17'0'36,"2"0"-15,1 0 57,14-2-54,0 0-10,25 0 11,22 2-4,24 0-11,2 0-4,-1 0-6,-10 0-1,-10 0-3,-1 2-23,-14 4-48,-7-4-59,-12-2-57</inkml:trace>
  <inkml:trace contextRef="#ctx0" brushRef="#br0" timeOffset="249">370 66 357,'0'-27'205,"-16"4"-176,0 11 37,0 10-6,16 0-54,0 2-16,0 0-30,0 0-44,-2 0-101,-2 6-193</inkml:trace>
  <inkml:trace contextRef="#ctx0" brushRef="#br0" timeOffset="436">402 832 518,'0'11'76,"-2"26"-59,-5-35 78,7 0-42,0-2-44,0 0-11,-4 0-2,2 0-27,-3 0-49,1-4-59,4 0-118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2:53.8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236 0 443,'0'-7'40,"-38"7"-13,-9 41 77,2 18-40,2 17-34,9 11-12,10 12 5,20 5-5,4 4-8,6-3-9,26 1-1,7-11 1,14-6-4,-7-12 2,7-11-5,-10-14-9,-1-15-23,-1-12-16,-11-11-28,2-11-31,-11-3-77</inkml:trace>
  <inkml:trace contextRef="#ctx0" brushRef="#br0" timeOffset="264">418 540 467,'-6'-2'72,"6"-7"-74,0 9 21,15 0 23,32 0-35,-6 7-7,14 9-7,3-1-11,-1-7-41,1-8-69,2 0-53</inkml:trace>
  <inkml:trace contextRef="#ctx0" brushRef="#br0" timeOffset="414">964 252 182,'-11'-19'265,"11"9"-254,-3 10 10,3 0 64,5 0-47,20 6-28,12 10-6,0 5 5,14-8-5,-10-7 0,0-6-5,3-4 3,-18-19-5,-9-3-3,-9 1 1,-8 0 4,0 10 6,-5 5 7,-9 8 2,1 2-2,-4 14 10,1 25-9,7 19-1,2 11-5,3 5-3,4 3-2,0 2-3,0-1 2,0-5-9,0-3-13,0-10-12,0-10-93,0-13-43,0-14-187</inkml:trace>
  <inkml:trace contextRef="#ctx0" brushRef="#br0" timeOffset="746">996 697 368,'-7'-22'145,"7"7"-137,3 7 45,29-1 9,12 3-47,6 4-9,5 0-7,12 2 1,-9-2-8,8-4-49,-15-7-80,-8-5-125</inkml:trace>
  <inkml:trace contextRef="#ctx0" brushRef="#br0" timeOffset="927">1595 1 389,'27'-1'5,"-1"1"32,-8 24 47,22 20-8,-2 20-30,6 16-18,5 18-8,-15 10-18,-13 8 2,-14 4-8,-7-2-2,-21-2-11,-7-11-29,0-16-74,-2-16-75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2:55.0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14 325 454,'0'-3'116,"0"-7"-117,0 6 57,17 0-8,21 2-37,3 2-10,-1 0-1,8 0 0,-11 0-13,-10 0-43,-6 8-49,-14 3-72,-7 3-109</inkml:trace>
  <inkml:trace contextRef="#ctx0" brushRef="#br0" timeOffset="150">31 478 377,'-17'10'85,"6"-8"-30,4-2 26,7 0-21,11 0-31,26 0-19,12 0-8,1 0-1,5 0-6,-8-8-22,3-1-61,-2-1-112,-9 2-174</inkml:trace>
  <inkml:trace contextRef="#ctx0" brushRef="#br0" timeOffset="368">863 37 508,'3'-21'37,"-1"13"12,-2 1 60,0 7-83,0 0-9,0 32 12,0 24-14,0 24-13,0 13-4,-5 3-5,-4 3-29,5 1-59,2-7-83,0-6-25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0:04.3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0 379 165,'0'6'42,"4"-4"-28,4-2 36,-1-15-9,-1-22-14,1 8 4,-3-6-2,2-11 17,-6 3-12,0-7-2,0 3-2,0 5 0,0 15 9,-8 12-9,6 14-7,0 1-17,0 0 2,2 8-4,0 23 1,0 20-5,0 10 1,0-4-4,0 4-28,0-5-42,18-5-51,15 1-103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0:04.8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 83 198,'-10'0'128,"8"-19"-122,2-6 15,0 15 29,17-5-24,8 5-16,5 6 5,7 4-2,-5 0 5,0 22-2,-9 18-4,-12 5 4,-11 5-1,0 2 6,-15 2-3,-11 0-3,-4-7 3,3-7 5,-1-12-10,13 0 0,2-12-5,11-2-4,0-5-2,2-3-3,0-2 13,13 5-9,25-9-12,18 0-22,6-9-28,13-15-15,6 0-55,-6 2-195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4:55.3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2589 609 172,'0'-31'72,"0"2"-52,-4 6 22,-10 13-22,9 10-20,5 0 8,0 8 11,0 25-1,0 15-2,5 6 4,2 0-6,-2 4-1,-1-5-7,-2 3-1,-2 5 2,0-8-2,0-1 11,0-9-4,-4-5-6,-13 1-2,-1-3 9,-3-3-11,4 0-2,-9-2 2,3 4 0,-3-2-1,-8 4-1,0-6 1,4-2-1,4-6 2,-6-2-3,-5-2 4,-5 1-3,-1 3 2,4 0-2,-1 4-1,-7-1 4,-4 3-4,-3 5 3,7-8-3,-7 3 5,3 0-6,4-4 5,-4-4-3,0 4 0,1-3 1,1-1-2,-4-2 3,5 0-4,-3-9 4,0-2-3,1-1 1,-3-1 1,10-4-1,-4 2 2,6-2-4,5 2 4,-7 4-5,2 0 6,3 3-5,-5-1 4,2 7-4,-5-3 2,3 3 0,-4 2 0,-1 2 0,-3-1 0,-4 7 2,0-2-1,5 2 0,1 0-2,1-2 4,-3 4-2,5-5 3,4 8 2,13-8-3,5 5 5,6 7-2,2-2 0,3 6-2,0 1 7,5 7-6,-4 0-1,5 3 9,-2 5-6,-5 6 0,2 1 1,6 9 3,-3 0-5,4 9 1,-2 8-3,0 5 2,2 5-3,1-2-4,2 3 3,2-3-3,0-2 3,0 3-4,0-3 4,4 0-2,12-2 2,-2-2-1,-3-4 0,6-4 0,-4-2 0,4 2 2,-4-1-3,4 6 4,1-3-6,0 3 4,1 1-3,3 4 1,2 5 0,3-3 0,1 0 1,-5-1-4,5-5 5,-3 0-5,-2-4 5,7-5-4,-2 1 4,4-2-3,2-1 2,0-1-2,2-4 1,-2-3 1,5-12-3,0 2 3,5-8-3,4-2 2,3-5-1,4-4 1,3-3-1,2 3 2,0-2-1,0 5 0,0 0 1,-4-10-2,7 10 1,-6-3-4,5 3-1,1-3 2,4-1 0,4-5 4,0-8-1,12 0-2,4-6 2,-1-7-2,8-2 1,5-1 1,3-3-5,10 0 9,5 3-4,1-1 0,2-2 1,4 5-1,-2-1 1,0 4-3,2 1 3,2-2-1,4 1 1,-6-1-3,5-5 1,-3-2-1,7-3-1,4-5 7,0 0-5,13 0 4,2 0-9,10 0 11,3 0-6,1-9 2,4 3-1,-4-6-3,2-5 6,-12-4-3,-4 0 2,-7-3-5,-6-3 5,6-4-4,-7 2 4,-5-4-3,-4 0 2,-11 3-2,-4-3 0,-5 3 0,-8 0-2,-1 0 3,-4-3-2,-2 1 2,-4-11 2,-2-1-1,-13-3-1,-3-1 0,-10 2 1,-5 1-3,-6 1 3,-7 3-1,-5 4 1,-2 1-4,-3 1 6,-2-6-5,3-1 3,4-5 0,0-9 0,8-4 1,3-10-3,-1-5 1,4-6 0,-8-2 1,6-3-3,-5-3 4,0-5-3,2-5 1,3-5 1,-8-5-2,-7-12 4,-18 5-3,-18-2 1,0 5-3,0 3 2,0 4-1,0 1 2,0-3 0,0 0-4,0-2 9,0-5-9,0-7 7,0-5-8,0-10 5,0 1-2,0-3 2,0-1-2,0 2 2,-33 8 1,-1 2-6,-7 8 4,-3 10-3,-4-4 4,-1 6-3,-2 3 2,-9-5-3,0 5 3,0-9-1,-6 0-1,-1 6 2,-14 5-2,-1 3 1,-7 7-1,-1 4 4,-7 6-4,0 5 5,0-6-3,1 8 0,4 1 2,0 3-3,2 10 3,0 4-4,-2 0 4,0 4-5,2 4 6,3 5-5,3 3 2,2 1 1,-5 4-2,-3 2 2,0 7-2,-2 4 0,0 5 1,2 0 0,-4 7 0,2 0 1,2-3-2,-2-2 2,-2-1-1,2-3 0,0 3 1,-1 3-3,6 6 4,-1 4-4,3-4 4,14 3-3,-1-7 2,5-1-1,8 2 0,-1-5 1,2 5-2,-6-1 3,6-1-4,-8 3 3,8 3-2,5 0 3,1 2-4,3 2 4,-2-3-3,-5 1 1,11 0 1,-11 2-1,5-2-1,-1 6 0,-1-3 2,2 3-2,3 0 2,-3 0-2,13 0 2,1 0-1,7 0-1,4 0 1,8 7-1,-3-1 0,-2 0 0,0 3 3,0-1-2,5-2 0,-7 2 0,-8 0-1,-9 3 2,3 1-2,-4 1 1,1-1-1,1 0 2,-1-3-2,15-3 2,4 2-2,4-2 1,6 1 1,-2-1-2,-2 2 2,-2 3-2,0-1 1,-1 4-3,-3 3 3,-7 2-3,7-3 3,-7-2-1,-5-1-1,-4 2 4,5-1-5,2-4 6,6-1-5,10-5 4,7 2-4,2-4 4,5-2-2,0 2-2,0-2 2,-2 2-1,-5 6 4,0 3-5,-3 6 4,-3-5-4,-2 2 4,4-6-2,-4 5 0,4 2 1,0 1-2,-2-4 3,2 9-4,3-9 4,-1 1-4,2-1 3,3-8-2,0 5 2,4-5-1,2 4 1,0-4 0,0 3-2,0-3 3,0 0-3,0 6 2,0-8-3,0 2 4,0-4-3,0 3 0,0-3-1,0 2-40,0-2-87,0 0 10,0 8-90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7:59.5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470 813 109,'14'-23'32,"-3"-10"23,-6-3 17,5 9-27,-8 1-11,-2 1 16,0 0-2,0 0-18,-4 0-5,-20 7-13,-14-1-8,-11 6-3,-4 9 0,-5 4 4,0 11 0,2 26-2,2 21 1,3 16-4,15 9 2,13 8-3,16-2-1,7-6-3,9-10 1,25-15 1,6-25-8,10-23-1,5-10 6,3-26 12,2-35-7,-2-11-1,-11-11 1,-9 6 9,-14 15-1,-9 25 8,-9 14 9,-6 21 2,0 2-10,0 37-5,0 22-3,0 13-5,7-2-4,8-4 1,6-20-2,8-9-4,1-14-4,-3-12-19,-1-11-38,1 0-54,1-23-86</inkml:trace>
  <inkml:trace contextRef="#ctx0" brushRef="#br0" timeOffset="488">716 38 338,'8'-8'35,"1"-15"-30,-3 17 55,15 6 2,7 0-22,4 37 8,7 21-3,0 25-11,3 16-5,-8 19-5,-1 12-15,-10 5-5,-21 14-4,-2 1-1,-9 1-1,-26 0-4,-4-8-25,-2-1-35,-6-5-31,6-6-107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26.4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0 203 159,'16'-24'20,"2"-2"18,0 1 33,1 2-40,-2 11-12,-2 4 7,11-1-14,-3 1 1,5 8 5,8-2-6,5 2 0,4 0-6,-2 16 7,-4 7-3,-9 10 7,-7 7 3,-10 7-14,-7 7-2,-6-4-2,0 3 0,0-9-1,-10-3 0,-8-8-1,4-8 0,7-6-4,2-9-5,3-7-26,2-3-17,0-23 17,2-19-11,20-22-12,7-2 39,-4-4 11,10-3 22,2 5 17,-7 12-11,-5 6 10,-13 19 19,-8 17 0,-4 7 6,0 7-34,-11 0-15,-8 19 12,-4 18 7,1 13-11,0 0 1,1 4 0,10-5-2,2 5 4,9 0-5,0 1-5,0 0-5,23-10-2,-5 1-2,19-15-6,0-9-20,-5-3 7,17-10-23,-13-4-13,-1-5-16,-1 0-13,-11-9-90</inkml:trace>
  <inkml:trace contextRef="#ctx0" brushRef="#br0" timeOffset="616">257 337 288,'-23'0'97,"7"0"-57,10 0 46,0 0-14,6 0-42,6 0 0,24 0-4,20 0-14,19-2 0,5-2-11,11 2-2,0 2-7,-5 0-26,-8 0-56,-7 2-82,-10 6-184</inkml:trace>
  <inkml:trace contextRef="#ctx0" brushRef="#br0" timeOffset="1675">476 345 25,'0'0'77,"2"-2"-24,-2 2 16,0 0-40,0 0-22,0 0 4,0 0 2,0 13-2,0 3 7,0 5-3,-2 1 2,-1 2-5,1 7-4,-4-1 2,1 2-5,-5 1 2,-1-2-2,-2-4-1,-6 2 1,2-9 2,0-3 4,-2-3-5,3 1 15,-7-6 1,10-5 0,-4-3-5,4-1-3,0 0-5,2 0-1,5 0-6,-2 0-8,8 0-6,-2 0-33,-3-1-67,5-8-76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31.0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111 272 144,'9'-27'57,"5"0"30,-2 8-12,-10 1-3,-2 11-8,0 6-28,0 1-10,0 0-1,0 0-10,0 12 6,0 31-5,0 7-11,0 12-1,10-4-3,1-2-1,8 0-3,-4-11-4,0-3-30,-4-13-36,-5-6-24,-1-7-40,-3-8-121</inkml:trace>
  <inkml:trace contextRef="#ctx0" brushRef="#br0" timeOffset="242">49 493 241,'-21'-14'166,"10"-1"-118,0 7 6,5 2 12,6 2-39,10 1-15,38-1-7,19-2-4,11 0-4,5 0-12,3-1-29,-6 3-21,-6 0-55,-12 2-39</inkml:trace>
  <inkml:trace contextRef="#ctx0" brushRef="#br0" timeOffset="450">845 139 276,'15'-18'85,"5"-5"-67,3 2 53,5 3-3,4 5-47,9 13-7,-8 0 3,-8 17 22,-11 22-24,-14 13-6,-2 8-4,-19-4-4,0-5 0,9-13-1,1-13-1,11-9-8,0-7 3,3-4-8,17-1-7,10 1-1,7 1 10,-10 8-17,3 5 0,-7 12 7,-4 4 16,-10-2 11,-9 5 5,-7-5 22,-30-6 8,3 0-2,-10-8-2,7-13-8,9-2-2,1-4-7,6 0-11,5 0-7,4-6-19,12-3-33,0 1-33,0-2-59,10-11-136</inkml:trace>
  <inkml:trace contextRef="#ctx0" brushRef="#br0" timeOffset="914">1675 52 437,'32'-17'0,"7"-1"4,-1 8 21,5 10-2,-9 0-1,-2 23-2,-12 18 4,-8 9 5,-5 3 1,-7 7-6,0-8-5,-11 0-2,-12-10-6,4-5 4,1-6-7,1 0-2,13-4-3,-1-6-2,5-5-2,0 2 1,9-3 0,17-5-11,-1-5-12,10-5-5,-3 0-20,9 0-33,-3-11-33,-6-8-45</inkml:trace>
  <inkml:trace contextRef="#ctx0" brushRef="#br0" timeOffset="1231">1630 325 388,'-34'-10'66,"20"4"-56,5 0 49,9 3 12,0 2-53,12-2-14,24-1 0,24-2-4,11 4-2,12 0-15,10 0-70,5-4-68,3 4-169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04.5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115 0 212,'-5'0'19,"-8"0"1,-8 2 45,0 17-12,3 8-26,1 4 4,6 8 19,4 5-30,7 5-9,0 5 5,7 2-1,21 2-1,-1-8-11,15-7-5,-6-7-2,-1-18 8,4-10-1,5-8 5,-1-10-5,6-27-2,-10-15-1,-9-4 0,-7-4 1,-21 2 0,-2 8 1,-21 3-3,-22 5-6,-6 9 6,-8 10-2,9 13-3,-3 10-6,14 0-38,3 19-115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32.5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0 385,'0'7'20,"0"-7"4,0 0 57,30 0-34,5 0-38,4 0-2,6 0-1,4 0-2,-8 0-11,1 0-25,-17 0-60,-13 0-57,-12 0-55</inkml:trace>
  <inkml:trace contextRef="#ctx0" brushRef="#br0" timeOffset="150">85 106 139,'-44'15'174,"18"-3"-152,15-8 43,7 0 3,4-2-22,13 0-17,19 3-18,15-4-7,0 2-3,13-3-5,0 0-42,4 0-92,-1 0-92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32.9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33 320,'4'-18'110,"1"3"-104,-5 15 38,0 0 45,0 12-58,-2 28-16,-7 10 10,4 6-11,3-3-2,2-5-1,0-6-1,7-11-3,2-9 0,3-1 6,8-10-6,7-1-2,13-6-5,1-2-11,3-2-14,0 0-20,1 0-35,-8 0-33,1 0-24,-13-2-35</inkml:trace>
  <inkml:trace contextRef="#ctx0" brushRef="#br0" timeOffset="231">404 317 299,'-16'-16'54,"7"3"2,5 7 52,-1 2-37,5 4-49,0 0 31,0 16-20,0 18-12,0 9-14,0 3-7,0-1 0,-2-2-13,-3 1-46,-2-3-45,5-8-69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9:01.6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 33 421,'-10'-7'18,"-5"-19"-22,2 26 16,-4 16 0,17 49 3,0 30-9,0 23 15,0 4-1,0-8-4,2-17-3,9-10 3,4-16-7,0-13 8,4-19-8,0-14 4,-6-11-8,6-6 3,3-4 5,14-4-12,14 0 0,22-12-2,8-2 1,7-1-4,5 1-31,-13-1-47,-13 5-37,-6 4-73</inkml:trace>
  <inkml:trace contextRef="#ctx0" brushRef="#br0" timeOffset="346">888 583 194,'-18'-12'229,"6"8"-215,3 0-11,9 4 16,0 0 30,2 4-27,24 11-12,8-3-1,3-6 3,-3-6-12,-4 0 1,-9 0 1,-8 0-5,-13-14-3,0-3 4,-30-2 2,-13 1 2,-12 1 1,-3 9 10,0 4 18,15 4-15,6 0-5,10 16-2,15 19-1,7 11-2,5 8-3,7 2-5,35 0 0,8-7 3,8 1-11,9-12-25,2-18-5,-3-7-35,3-13-16,1-11-8,-8-24-32,-7-12-36</inkml:trace>
  <inkml:trace contextRef="#ctx0" brushRef="#br0" timeOffset="682">1452 287 159,'0'-76'103,"0"22"-21,0 15 12,0 18 4,0 13-42,0 6-29,0 2-10,-2 0-1,-4 27 22,0 22-14,-1 21-11,5 9 4,2 4-10,0 2-1,0-2-4,7-2 0,9-9-4,2-6 3,7-8-2,3-10-10,-2-13-36,-1-6-11,-5-12-10,1-11-63,-10-6 27,-5 0-96</inkml:trace>
  <inkml:trace contextRef="#ctx0" brushRef="#br0" timeOffset="979">1141 503 404,'-23'-13'39,"13"5"-16,4 4 37,6 4-17,25 0-17,33 0-21,17 0 1,21 11-7,5 5-3,6-4-26,11-8-76,8-4-55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9:03.5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152 572 262,'24'-27'13,"4"12"43,4 1 2,10 10-18,-1 4-16,-4 0 0,-3 18 9,-8 11-10,-14 13-13,-12 5 2,0 5 2,-8 0-7,-22-1 3,-6-3 0,-1-4 5,-6 1 1,7-9-2,10-6-6,11-2-2,7-4-4,8 1-1,0-6-2,15-2 2,27-3-3,16-8-12,8-6-16,12 0-3,-1-8-36,-11-7-54,-4-3-44</inkml:trace>
  <inkml:trace contextRef="#ctx0" brushRef="#br0" timeOffset="362">43 833 466,'-23'-2'22,"12"-3"-2,2 3 44,9 2-31,13 0-15,41 0-7,19 0-5,21 0-2,12 0-3,10 0-4,-2-8-23,-1 0-87,-6-7-91</inkml:trace>
  <inkml:trace contextRef="#ctx0" brushRef="#br0" timeOffset="646">1300 777 352,'0'4'47,"0"0"-6,0-4 48,2 0-33,19 0-32,9 0-13,16 0-7,0 0-3,3 0-2,-2 0-6,-17 0-38,-4 0-64,-19 0-51,-7 0-34</inkml:trace>
  <inkml:trace contextRef="#ctx0" brushRef="#br0" timeOffset="811">1295 920 257,'-18'8'56,"6"-4"1,12-4 23,0 0-31,15 0-25,21 0-8,12-12-9,10-1-2,-3 1-6,5 5-4,-7 6-10,5 1-50,-5 0-8,7 0-135</inkml:trace>
  <inkml:trace contextRef="#ctx0" brushRef="#br0" timeOffset="1156">2513 0 370,'0'0'13,"0"0"16,-11 25 75,0 19-51,-6 16-24,-2 12-3,8 5 0,2 3-8,-1 1-7,6-6-7,-1-7-2,1-3-2,4-8 1,0-5-1,0-5-1,7-7 0,14-5-1,4-6-13,9-10-28,3-11 11,12-8-20,-1 0-40,-2-12 9,-5-19-34,-9 4-4</inkml:trace>
  <inkml:trace contextRef="#ctx0" brushRef="#br0" timeOffset="1470">2055 468 323,'-14'-10'50,"12"4"-10,2 2 4,0 1 7,14 3-9,28-1-19,20 1 10,32 0-10,3 0-13,10 0-5,2 0-1,-8-3-1,-9-1-3,-14 0 1,-20 0-3,-19-1 1,-16 4-4,-12-2-1,-8 3-15,-3 0-35,0 0-8,-12 0 7,-18 0-3,-2 9-87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35.6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21 238 325,'-4'-6'43,"-6"-31"-36,3 37 28,3 8 28,4 33-45,11 20-10,21 5 0,8-9-2,-10-9 3,13-12-5,1-22 1,0-14-6,13 0-7,-6-33-18,2-13-13,-9 1 27,-21 5 7,-5 13 8,-16 15-10,-2 12 9,2 2 3,3 38 7,7 26 6,-1 23 0,1 17 2,6 9-1,-1 7-6,-4-4-1,8 0-5,2-4 11,-5-6-12,-1-6-6,-6-13 2,-11-21-3,0-12 1,0-16 1,-26-14 0,-8-7 2,-9-17-1,-8-2 10,-9-6 18,-7-34 2,-2-9-9,7-17 18,14-11-10,18 2-15,16 7-1,14 4-11,0 6-4,32 6-1,21 4-2,16 1-19,18-1-33,10 0-41,11 5-33,10 1-9,-1 5-105</inkml:trace>
  <inkml:trace contextRef="#ctx0" brushRef="#br0" timeOffset="592">1489 462 438,'-15'0'71,"5"4"-47,3-4 18,7 2 1,0-2-17,24 2-17,14 4-5,11-4-4,7-2-6,3 0-65,4 0-97,-9 0-148</inkml:trace>
  <inkml:trace contextRef="#ctx0" brushRef="#br0" timeOffset="816">2224 238 440,'-9'-4'67,"9"-9"-73,0 3 23,21 10 22,13 0-16,5 0-13,5 23 0,-9 10 13,-8 9-4,-18 7-7,-9 3 0,0 4 3,-9 2 1,-18-4 0,-15-2-5,3-9 0,7-6 1,8-10-7,18-8-4,6-2 1,0-3-3,0-2 0,18-1-13,19-7-17,11-4-31,9 0-16,5-4-50,8-4 48,-3-1-150</inkml:trace>
  <inkml:trace contextRef="#ctx0" brushRef="#br0" timeOffset="1266">3098 188 242,'0'-10'112,"0"-23"-101,13 19 55,0 1 17,15 7-54,-1 6-4,-1 0 5,-6 23-1,-4 12-6,-11 15-6,-5 6 2,0 2-3,0-1-8,-11-9 5,3-9-5,1-8-5,7-6-2,0-4 0,0-5-2,19-3-1,11-3-16,7-6-14,4-4-9,8 0-6,-3 0-22,-12-12-57,-1 0-27</inkml:trace>
  <inkml:trace contextRef="#ctx0" brushRef="#br0" timeOffset="1583">3036 365 449,'-43'-7'77,"15"3"-75,12-2 49,16 2 21,0 4-51,0 0-17,16 0 0,28 0-2,20 0-2,15 0-4,15 0-59,5-6-72,5-11-174</inkml:trace>
  <inkml:trace contextRef="#ctx0" brushRef="#br0" timeOffset="1851">4148 244 488,'-16'0'37,"16"0"-33,0 0 51,12 0-28,22 0-22,12-4-1,5 2-1,7 2-2,-3 0-5,-12 0-26,-15 0-42,-11 0-70,-17 0-55</inkml:trace>
  <inkml:trace contextRef="#ctx0" brushRef="#br0" timeOffset="2012">4181 437 328,'-37'19'51,"20"-9"-7,6-6 44,11-4-12,0 2-45,7-2-11,18 0-13,14 0-5,8 0-3,3-4-38,3-11-69,-4 1-119</inkml:trace>
  <inkml:trace contextRef="#ctx0" brushRef="#br0" timeOffset="2421">5359 102 204,'-7'-19'36,"7"2"37,0 1 10,5 1-14,23 3-42,-1-1-7,12 3 2,2 10-8,-2 0-5,-1 10 13,-11 24-1,-13 13-8,-14 11-2,0 4-1,-17 3-3,-15-10-3,12-11 1,6-13-4,3-13-1,9-11-2,2-7-11,0 0-12,6 0 22,22 0-5,9-11-3,7 5 5,-8 6 0,-3 0 2,-12 14-12,-12 16 17,-7 7 2,-2 1 5,0 0 13,-19-2-3,-7-7 4,2-6-4,-11-9 3,2-6-3,-3-4-5,4-4-6,4 0 0,2 0-7,2-10-12,5 0-34,0 0-61,-1-3-114</inkml:trace>
  <inkml:trace contextRef="#ctx0" brushRef="#br0" timeOffset="6494">3601 1259 123,'0'0'37,"0"0"12,0 0 2,0-2 0,-5-6-22,-2-5-6,0 1 10,-4 0 1,1-1 12,3 3-25,-6 1-7,-2 3-4,-7 6-5,-6 0 4,1 17-7,-3 24-1,4 15 0,12 15 1,12 1-2,2 2-1,12-9 0,27-18-9,4-12-3,12-16 17,5-19-3,2 0 8,8-37-3,-12-15-7,-13-12 2,-15-1 0,-23-1 1,-7 6-3,-18 2 3,-42 2 3,-7 7 5,-6 12 4,10 12-3,25 17-11,17 8-29,14 22-55,7 34-107</inkml:trace>
  <inkml:trace contextRef="#ctx0" brushRef="#br0" timeOffset="7155">4570 1458 202,'-28'-5'131,"3"-9"-79,18 0 36,7 12-6,0-1-42,0 3-20,0-1 10,28 1-11,13 0-12,23 0-5,5-5-3,-2 1-6,-2 0-31,-18-4-61,-14 8-72,-15 0-175</inkml:trace>
  <inkml:trace contextRef="#ctx0" brushRef="#br0" timeOffset="7344">4645 1528 375,'-36'13'68,"15"-9"-27,7-4 39,14 2-32,0-2-24,7 2-7,30 0-10,11 0-7,17-2-2,3 0-38,9 0-49,1-15-36,3 3-34</inkml:trace>
  <inkml:trace contextRef="#ctx0" brushRef="#br0" timeOffset="7568">5833 1398 223,'0'-23'25,"0"-2"16,0 1 23,0-1-4,-5 10-20,-10 7 2,1 6-12,-7 2-13,5 0-9,-3 22 3,10 11 4,9 11-8,0 4-4,2 3-3,24-5 2,8-11-1,7-8 1,8-14 1,-6-9 1,2-4 0,-4-21 0,-5-19 1,-2-11-2,-14-7 7,-10 2-2,-10 0 0,-8 0-6,-29 7 2,-14 9 3,4 17-9,-4 23-24,-3 0-30,-6 46-120</inkml:trace>
  <inkml:trace contextRef="#ctx0" brushRef="#br0" timeOffset="35116">6413 559 171,'-5'4'32,"-1"-2"-7,6-2 37,0 2-7,-2-2-29,2 0-6,0 0 15,0 0-11,6 0 2,6 0-9,-1 0-9,3 0 0,5 0 6,6 0 0,1 0-7,6 0 8,-5 0 4,17 0-9,7 0 4,-1 0-2,7 0-4,-1-2-3,8-6-2,10-3 1,2 2-1,9 0-1,-4-1 1,3 1 1,2 1-1,4 2 0,8 0 2,2-5 1,5 3 1,2-4-1,-2-1 1,2 5 3,0-1 1,-5 1-4,-3 0 0,-5 4-2,-11 2-1,-12 0-2,-11 2-2,-21 0 2,-7 0-3,-11 0 2,-14 0 0,1 0 0,-6 0 0,-2 0 1,0 0-1,0 0 0,0 0-1,0 0 0,0 0 0,0 0-11,0 0-17,0 0-17,0 0-30,-2-2-51,-4-2-17,0 1-88</inkml:trace>
  <inkml:trace contextRef="#ctx0" brushRef="#br0" timeOffset="35740">8727 131 292,'-10'-3'135,"3"3"-119,1-2 36,6 2 21,0 0-57,0 0 9,4 19-7,13 10-1,10 2-4,6 2-3,3 0-3,-4-2-4,5-2-3,-5-4 2,-6-4-1,-11 0 1,-7 1 0,-8 1 3,0 6 2,-14 7 3,-16 1-7,-7 4-2,-4 0 3,-1-1-4,-4-3 2,4-6-1,1-4-1,14-6-1,1-2-7,11-9-18,5-4-16,3-4-30,5-2-67,2 0-124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9:12.3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71 774 298,'-32'-10'65,"8"-25"-15,9 33-24,15 2 37,9 14-31,27 26-25,9 8 9,6-1 1,5-8-8,0-14-13,4-17 5,0-8 3,-11-16-12,-8-21-7,-9-7 2,-18-3 5,-11 1 7,-3 11 1,0 14 1,0 15-5,0 6 10,0 31-3,0 29-3,0 27 3,0 16-3,11 14 6,10 5 1,11 2 4,7 4 1,-2-4-9,7-3 1,-8-10 2,1-13-2,1-15-4,-8-15 4,-19-14-4,-11-17 4,-3-16 3,-31-13 1,-8-8 8,-8-6 2,-14-36 0,-8-20-3,7-16 9,3-5 7,17 2-3,17 13-14,7 8-7,21 16-4,0 7-3,19 0 0,22 1-5,16-5-15,10-5-46,16 1-66,-5-1-35,-4 0-121</inkml:trace>
  <inkml:trace contextRef="#ctx0" brushRef="#br0" timeOffset="547">1175 1000 429,'0'0'64,"25"-4"-61,14-6 51,14 0-19,5-3-32,-6 7-5,-10 1-15,-12 4-43,-12 1-58,-18 0-6,-7 14-4,-32 13 0</inkml:trace>
  <inkml:trace contextRef="#ctx0" brushRef="#br0" timeOffset="652">1175 1000 1,'101'98'145,"-166"-63"-29,12-4-13,10-8-6,22-11-29,16-6-25,5-6-4,0 3 2,24-2-26,21-1-11,11 0-4,10 0-2,-2-4-19,4-4-67,-6-1-69,2 0-212</inkml:trace>
  <inkml:trace contextRef="#ctx0" brushRef="#br0" timeOffset="980">2100 598 320,'0'-28'27,"0"-1"-5,34 0 57,1 6-5,11 2-43,0 9-13,0 12-10,-7 0 3,-12 23 8,-17 18-1,-10 15-9,-7 8-2,-23 0-5,5-4-1,2-10-1,9-15-3,14-12 3,0-9-1,12-3-4,20-5-2,7 0-7,7 2 2,-2 7 2,-3 5 1,-9 12-4,-11 3 2,-12 2 3,-9 2 9,0-3 2,-5-1 6,-20-6 11,-7-7 4,-7-3 3,4-10-6,-6-7 0,2-2 3,6 0-8,1-2-9,2-13-6,12 1-1,2 3-8,7 3-35,9 2-60,0 2-68,0 1-106</inkml:trace>
  <inkml:trace contextRef="#ctx0" brushRef="#br0" timeOffset="1543">3105 702 210,'0'-2'84,"0"-10"-52,0 10 38,0 2-1,0 0-23,0 0 1,6 12 0,0 21-9,-1 9-4,-5 7-14,4 7-6,-4 2-6,0 0-5,7-4-3,1-4-2,5-13 0,-4-8-10,-1-10-29,-2-9-30,-1-4-10,-5-6-63,0 0-87</inkml:trace>
  <inkml:trace contextRef="#ctx0" brushRef="#br0" timeOffset="1807">2910 926 387,'-9'-4'42,"-1"1"4,10 1 27,0 2-27,24 0-28,22 0-16,12 0 1,8 0-5,12 0-3,7 0-38,7 0-83,0-2-132</inkml:trace>
  <inkml:trace contextRef="#ctx0" brushRef="#br0" timeOffset="2107">3781 520 289,'0'-23'57,"2"5"-22,16 1 60,7 4-31,5 7-30,4 6-8,4 0-1,-6 17 5,-5 20-5,-8 13-8,-15 10-5,-4 6-2,-2 5 2,-26-3-5,-2-6 1,-2-6 0,2-9-2,3-9-4,4-7 1,7-8-1,9-7-1,5-2-2,2-1 2,0 2-2,6-3 1,20-2 1,13-4-2,12-6-15,13 0-23,7-18-21,6-9-50,-6 0-104</inkml:trace>
  <inkml:trace contextRef="#ctx0" brushRef="#br0" timeOffset="3801">4530 56 127,'10'-11'87,"4"-22"-64,-10 25 16,-4 4 22,0 4-27,0 0-2,0 0 19,0 27-4,0 15-9,-4 9-9,-1 9-3,1 9-6,1 1 2,1 11-2,-2 2-4,-2 1-4,4-3-2,2-6-3,0-5 5,0-4-8,0 1-1,8-7-3,5-6 1,6-7-1,9-1-1,1-7 1,8-8-2,2-6-7,2-12-17,-1-13-20,1 0-13,-7-15-19,-1-18-35,-15-6-2,-2-7-119</inkml:trace>
  <inkml:trace contextRef="#ctx0" brushRef="#br0" timeOffset="4221">4213 390 301,'-19'-3'71,"10"-1"-49,5 2 33,4 2 5,2-2-7,35 2-16,16-2-13,25 0 4,11 0-7,13-2-9,8 2-5,-6-4-3,-12 3-3,-25 3-2,-20 0 2,-23 0-1,-12 0 0,-7 0 0,-5 0 0,0 0-13,0 0-15,0 0-48,-9 3-44,-10 3-69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9:19.2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68 123,'11'-6'181,"8"4"-176,-6 2 46,8 6 19,7 21-30,9 12-11,7 9 15,10 10-8,4 4-17,4 2 6,-6-8-9,-3-4-14,-8-13 6,2-14-5,-11-15 0,-8-10 4,-2-4-2,-5-33-4,-8-21 2,6-14 0,-13-11-1,-3-2-2,-3 6 1,0 15-1,0 22-7,0 22-40,-5 18-65,-1 2-2,0 22-121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9:19.9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0 137 251,'0'-33'18,"5"4"18,34 2 5,-1 6-10,20 6 5,4 10-15,7 5-8,-6 5-3,-11 31 18,-12 9 2,-5 7-12,-22 6-9,-4 0-2,-9-4-2,0-7-3,-11-9-1,0-11 0,6-8-3,5-11-10,0-8 2,7 0-19,20-29-14,12-21-2,7-8 33,-4-6 0,-3-2 10,-3 5 3,-12 12 3,-18 14 13,-6 16 35,0 13-10,-20 6-7,-5 0 6,-7 27-9,6 12-13,3 8-5,12 6-6,11 4-1,0-5-5,13 0-1,19-10-3,15-7-1,1-6-21,5-11-13,0-7-15,-12-7-3,-4-4-37,-10 0-47</inkml:trace>
  <inkml:trace contextRef="#ctx0" brushRef="#br0" timeOffset="480">352 220 333,'-55'-6'92,"25"-1"-65,14 1 55,6 2-17,10 4-46,0 0-4,17 0 1,29 0-12,30 13-4,18-3-2,17-4-37,13-6-51,7 0-61,-5-8-55</inkml:trace>
  <inkml:trace contextRef="#ctx0" brushRef="#br0" timeOffset="879">1332 143 195,'-18'-6'114,"2"-2"-59,7 1 39,2 3-4,7 3-42,0-2-19,0 3 0,0 0-7,20 0-8,25 0-10,6 0-4,8 0 1,6 3-7,-5-3-37,-13 0-46,-17 0-22,-13 4-79</inkml:trace>
  <inkml:trace contextRef="#ctx0" brushRef="#br0" timeOffset="1080">1312 294 367,'-25'13'72,"8"-9"-35,10-4 33,7 0-15,0 2-20,30 2-23,9-2-6,17-2-3,4 0-4,8 0-11,4-4-91,-3-6-100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9:21.3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25 173,'16'-14'227,"-7"3"-214,-4 11 27,-5 0 49,0 11-41,0 26-19,0 14-6,0 12-5,0 5-6,0-4-4,0-6-4,2-8 2,10-9-3,-1-8-3,2-10 4,6-5-1,4-7 3,5-7-5,7-4 0,6 0-2,5-4-4,0-12-11,-12-1-13,-2 1-5,-8 1-17,-16 5 3,0-1-27,-6 3 3,-2 0-23,0-3 17,0-1 26,0-3 8,-4 0 38,-4 2 38,2 2 36,1 2 22,5 5-10,-7 4-15,3 0-10,2 0 2,-6 7-12,8 15-21,-2 11 4,2 7-8,0 4-1,0-3-8,6 2-8,4-5-3,-1-3-1,0-8-3,-3-7-27,-4-7-70,-2-7-83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9:22.0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48 791 305,'-23'-2'78,"5"2"-34,11-2 46,7 0-12,0 2-49,0 0-13,2-2 4,24 0-2,10 0-3,12-2-8,10-2 0,4-1-4,-2 3-4,-7 0-2,-11 2-2,-24 2-19,-6 0-53,-12 0-37,0 0-41</inkml:trace>
  <inkml:trace contextRef="#ctx0" brushRef="#br0" timeOffset="1506">738 323 322,'0'-6'18,"0"-10"14,7-5 37,14-2-32,20 1-10,-3 15-16,1 7-1,-3 0-3,-10 21-3,-7 20 5,-15 9 1,-4 14-7,0 3 6,-28-1-1,-4-2 0,9-17-3,0-9-4,11-17 0,8-13-4,4-8-16,0 0 26,16 0-7,16-8-2,14-11-3,0 0 2,5 7-2,-2 12-1,-2 0 4,0 19 3,-4 22 0,-15 11 0,-9 4 1,-8 3-1,-11 2 2,0-12 0,-7-5 17,-16-11 3,-3-10 17,-1-9-7,-8-7 2,-4-7-14,3 0-5,-9-5-8,2-15-4,1-7-2,3 2-2,7 0 0,11 6-2,8 7-7,6 3-24,5 8-37,2 1-24,0 0-31,0-3-92</inkml:trace>
  <inkml:trace contextRef="#ctx0" brushRef="#br0" timeOffset="4162">1632 32 292,'7'-4'48,"2"-15"-29,-7 10 26,-2 9-2,0 5 9,0 32-22,0 19-6,0 16-2,0 5-3,0-1-7,7 3 0,0-6-3,2-5 2,5 0-2,0-8-1,4-3-3,3-8-1,4-5-4,1-7 1,1-6-2,6-11 1,1-3-3,-2-7-9,7-3-12,-7-7-30,0 0-20,-6-4-27,-5-17-27,-8-4-103</inkml:trace>
  <inkml:trace contextRef="#ctx0" brushRef="#br0" timeOffset="4484">1487 582 319,'-53'-2'118,"18"-2"-82,19 2 4,11 0 20,5 2-26,2 0-11,38 0-9,25 0-8,27 0-4,25 0-1,10 0-4,-5-4-16,-15-11-51,-21 7-50,-24 4-105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14.9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585 463 350,'-17'-4'52,"-4"0"-13,10 0 50,5 2-44,3 2-25,1 0-4,2 0 0,9 0 14,25 0-22,13 0-8,3 8 1,3 1-3,3-1-14,-3-2-37,-8 0-64,8-1-29,-11-5-149</inkml:trace>
  <inkml:trace contextRef="#ctx0" brushRef="#br0" timeOffset="292">1386 244 352,'0'-6'59,"4"-7"-47,-2 9 60,10-4-28,9 2-31,2 2-3,7 4 2,0 0-1,0 6-1,-7 21 2,-3 4-5,-10 2-2,-10 4 1,0 3-2,0 1 3,-23-4-5,-5 0 4,2-5 2,6-3-5,1-5 2,3-5 3,5-9-3,6-3-3,5-3-2,0 2 3,0 0 2,18 3 1,5-1-2,10-6-4,6 0 0,5-2 0,-10 0-4,3 0-12,-12 0-56,-8 0-48,-8 6-100</inkml:trace>
  <inkml:trace contextRef="#ctx0" brushRef="#br0" timeOffset="9112">0 6 260,'2'-2'34,"6"-2"41,-4 4 20,-4 0-47,0 0-12,0 0-6,0 8 3,0 12-19,4 8-6,-1 3-7,-1 4-1,-2-2 2,2 4-6,-2 1-24,0 1-27,0-2-87,0 0-97</inkml:trace>
  <inkml:trace contextRef="#ctx0" brushRef="#br0" timeOffset="9345">21 778 337,'0'23'27,"2"-2"43,0-2 25,5 1-72,-5-1-20,-2-3-2,0-1-4,0 1-15,5-1-124,-2 7-86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48.0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325 22 3,'-35'-5'110,"10"5"-66,0 0-3,2 0-2,9 0 1,0 4-15,-2 1-2,-2 4 4,1 1-9,-3 5-5,6-3-7,1 1-2,-4 3-1,-1 1-3,2 5 3,7 1-1,-1 4 4,1-4 4,7 0-4,-1 3 5,1-1 0,2 11 0,0-5-3,0-2 2,0-2-5,0-7-1,0 1-1,11 2-1,6 1 3,1 4 1,-6-4-1,3 1 1,2-4-1,-4-1-3,13 4-1,-10-6 2,2 3-4,3-7 1,-2-1-2,6 3 2,-2-1 2,-2 3-5,0 1 2,3-4-2,0-7 3,1-4-2,-2-4 7,7 0-5,5 0-1,4 0 3,-5 0-2,0-6 1,-1 2-1,-12 0-4,4-1 4,-2-1-2,-3 2-2,6-4-5,-12 2-7,0-5 16,0 1-2,-3-2-1,6-7 4,-2 4-2,0-5 2,0 1 0,6-2 0,-3-2-1,5 5 0,-4-7 2,-3 4 0,0-1-1,-9-6 1,0 2-1,-5 3 2,-2 0 1,0-4-1,0 0 0,-11-6 3,-6 2-5,-11-4 5,4-2-5,1 6-1,-5-2 2,7 4 1,-9 1-2,0 4 0,5 1 4,-8 6-3,-1 1-2,4 3 3,-4 5-3,-5 2 0,0 6-2,-5 0 2,7 0-1,-2 0 1,5 8 3,-2 5-5,4 1 5,5 1-4,-3 3-4,5 1-13,4-5-51,2 1 16,1-3-4,4 0-45,1 9-117</inkml:trace>
  <inkml:trace contextRef="#ctx0" brushRef="#br0" timeOffset="1956">1308 768 23,'-9'-8'3,"-10"-3"76,-2 1-29,-4 1-10,9 8-21,2-2-8,1 2 5,-4-2 11,1 3-13,-2 0-7,-2 0-2,-4 0 5,-3 4 5,1 5-2,-4-5-8,3 0-2,3 7 3,4-3 1,-3 0-1,0 7-2,-1 3-2,4-3 6,-1 1-1,4-2-3,-2-1 0,0 2 1,6 1-2,-2 1 5,4-3-2,2 3 0,2 0-2,0 3-1,0 1 0,-4-1-2,3 1 3,4 2 4,-1-1 1,-1 3 1,6 0 0,0-2-1,0-2-2,0-5-6,0 3 1,0 0 0,0 3-1,0-1 4,0 6-3,4-2 2,5 0 3,1-2-3,6 3 1,-4-1 3,1-6-2,4 2-4,-2-3-1,4 1 6,7-3-2,-4 1 2,6-5-1,1-1-4,1 1 1,-6 3-2,-3-3-2,1 1 2,3-1-1,5-2 2,0-2-2,3-1 0,-1-7 2,-2 4 2,2-4-3,-5 0 2,8 0-3,-10 0 0,1 0 2,6 0-2,-4-4 5,-9-3-1,1 2 0,-8-3-2,6-5-1,-2 1 0,0-5-2,2-2 2,-4 3-2,2-1 2,0 1-1,3-1 1,-3-6-1,-4 7 1,1-7-1,-1 2 2,-8-6 0,5 4 2,-6-1-2,4-4-1,0-5 2,0 4-2,-3-8 1,3-2 1,-7-3 1,0-1 1,5 1 0,-5-1 1,0 0 4,0-1 3,0 1 0,-21 4-2,0-1-6,-4 5-2,-10 1-1,3 5-3,-7 11 0,3 8-3,-4 10-21,3 0 1,-11 12-16,2 19-35,0 15-42,0 7-84</inkml:trace>
  <inkml:trace contextRef="#ctx0" brushRef="#br0" timeOffset="7260">1976 1636 156,'-9'-8'27,"-8"-3"-11,-10 11 22,-6 0-8,1 27-12,11-2 8,-4 8 4,5-9-11,5 4-14,9-3 0,-1-11-5,7-2-3,-2-5-4,2-5 7,0-2 5,15 0-5,15-9-24,0-16-5,0-5 12,0 1-9,2-1 27,0 8 1,-8 7 6,-13 9-11,-11 6 10,0 0 19,0 17-13,-25 26-1,-2 3-5,-16 12 0,2-6-2,9 1 4,5-7-8,-1-9 2,17-8-3,1-10-3,8-11-6,2-4 1,5-4 3,20 0-7,0-2 0,3-15 2,-3 1 13,7 1-1,-2 5 2,-4 6-2,-8 2-2,-13 2 4,-3 0 1,-2 0 8,-2 12-6,-15 11-2,-6 8-3,5-4 2,6 0-4,3-7-2,9-3-3,0-4-5,0-13-4,3 0 9,22 0-8,3-7 2,-1-11 7,8 7 4,-1 1 3,-8-3 1,-5 13 2,-12 0 8,-7 0 4,-2 9-5,0 10-5,0 5-1,-5-3-6,5-2-3,0-5 2,0-6 0,14-4-17,11-4 4,10 0 10,-5 0 0,2 0 2,-7 4-2,-10 5 2,-6 3 1,-5-3 8,-2-3 3,0 0-6,-2-6 2,5 0-5,7 0 4,1 0-11,11 0 14,8-12-11,0-9-2,-2 4 4,11-5 0,-7-1 0,-10 8 2,-14 5-4,-10 4 7,0 6 11,0 0-3,-4 4-5,-2 13-5,-1-3-2,7 1-2,0-3 0,0-6-3,0-6-3,4 0 10,13 0-13,1-6-10,1-10 12,-4-3-7,0-4 6,-7-4 7,-3 2-1,3-8-3,-8 2 7,0 4-1,0 2 4,0 4-2,0 11 10,-6 4-5,-9 4-4,-2 2 2,-1 0-4,8 0 2,6 0 3,4 0-1,0 0-7,0 0 6,0 0-2,14-21-1,4-4-2,3-8-5,-8 4 4,-3 2 1,-5 2 2,-5 0-4,0 9 4,-15 6 9,-7 3 0,-8 6-8,0 1 0,9 0 2,2 0-2,8 0 1,7 0 0,2 0-1,2 0-2,0 0-4,0-5 8,0-11-4,8-5 0,1-8-3,4 8-2,-7 0 5,-4 7 0,-2 6-6,0 4 5,-8 4 3,-18 0 0,-4 0-2,-4 0 4,10 4 1,7 2 7,7-4-7,10-2 9,-3 0-5,3 0-8,0 0 3,0-2-5,13-15 1,4-3-1,2 5 2,-5-2 0,-2 5-1,-10 4 2,-2-2-2,0 1 7,-12 3-4,-14 2 3,0-2-5,-4 4 4,-6-2-2,10 4 6,0 0-7,3-3-2,-3 3 0,5 0-8,1 0-13,1 5 6,6 1 2,3-2 4,1-2 0,5 0 1,2 2 6,-3-4 1,5 0-1,0 0-2,0 0 1,0 0-1,0 0 1,0 0-4,0 0 4,0 0 6,0 0-4,0 0-7,-4 0 13,-20 2-8,-5 17 1,1 0 2,-9 1 0,16-5 1,5-3 0,9-1-2,5-5 1,-1-4 2,3-2-3,0 2 2,0-2 1,0 0 2,0 0 14,0 0-2,0 0 0,0 0-4,0 0-5,0 0-3,0 0 0,-6 4 0,-3 2-1,-1 5-4,1-1-1,0 2 0,7-5-1,-1-1 1,3-6-7,0 0 9,12 0 8,11 0-7,5-14-1,4-7-1,2 2-4,-11 2-1,-9 1-3,-12 10-21,-2 6 12,0 0 20,-13 4 0,-8 19 9,0 1 11,0 0 12,14-6-11,5-3-5,2-1-11,0-8-5,0-2-6,0-4 1,0 0 2,0 2-1,0-2-9,16 0 5,7 0-3,-2 0-1,2-6-15,-10-6-17,-1 4 5,0-1-2,-8 5-26,0-4-8,-4 5-104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9:18.6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4928 184,'-13'-10'23,"2"-3"-21,5 9 13,6 4 25,0 0-2,19 17 1,11 6-12,4 10 16,13 12-20,7 7-7,6 19 21,14 9-14,4 9-3,3 11 7,0 7-10,4 5-3,9 8 7,3 13-12,11-2 0,7 5-7,0 9 3,3-2 1,1 2 4,3 0 3,3-7-3,-1-5-2,0-7-2,-4-8 1,-14-4-5,-3 0 2,-11-10-5,-6-7 1,-6-4-1,-13-4 2,-5-4-1,0-4-1,-9-8 3,-2-5-3,-3-10 2,-16-9-1,3-9 0,-10-14-2,-14-9 3,-4-9-1,-5-5 2,-2-1-1,0-2-3,0 0-5,0 0-26,0 0-21,-2 0-30,-5-2-45,-4-3-81</inkml:trace>
  <inkml:trace contextRef="#ctx0" brushRef="#br0" timeOffset="8934">5204 3483 270,'0'0'22,"0"-6"-23,0 6 28,0 29 26,0 14-17,0 11-7,0 8-2,0 9 6,0 10-8,-5 10-7,-1 0-15,-3 8 1,-14 4 1,-1 3-1,-17 2-3,-5-5 0,5-3 0,-13-7 0,13-12-1,-7-6 2,9-9-1,2-6-1,-5 4 3,3-2-1,0 6 0,-5 0 1,3 9-1,0 4 0,-1 4-1,-1 2-1,-8 4-1,3 4 2,-1-4-1,8 5 0,1-6 0,1 6 0,3 3 0,-3 3 0,4-1 0,-2-1 0,7-1 1,2-2-1,8-3 1,8-4-1,1 2 4,0-3-4,1 4 1,1 0 0,2 8 0,5-1 2,-3 6-3,5 8 6,0-3-2,0 11 1,0-1 1,10-3 1,10 0-1,7-4-2,3-3 3,10-3-2,1-2-1,3-9 0,7-4 1,-1-4-2,10-4 0,5-4 0,1-3-1,7 1 0,6-2 1,0-1 1,8 1-2,10-2 2,6-1-1,6 9 2,8-4-1,14 1 0,19-3-3,25-5 2,20-11 0,19-6-1,24-16 2,12-3-2,20-13 1,8-2-2,19-7 0,18 1-1,23-6 0,15-2 0,2-7-1,-8 0-4,-13-27-29,-18-19-21,-4-28-34,-3-17-68,-12-19-72</inkml:trace>
  <inkml:trace contextRef="#ctx0" brushRef="#br0" timeOffset="105658">976 1131 317,'-76'14'-8,"-23"30"10,30 24 17,13-8 20,11 13 4,1 9-3,9-5-23,20 4 7,10-3-18,5 3-1,0 8-2,13-2-5,15 4 2,2-4 0,9-6-5,10-2 4,6-9-7,9-5 13,12-8-4,5-5 1,6-10-1,8-7 0,3-10 1,11-7-3,3-7 3,6-3-1,1-6-1,-1-2 2,-1 0-1,5 0-2,3 0 2,1-13 0,8-3-1,1 3 1,2 1-1,9 2 0,12-3 0,2 5 0,20-2 0,4-2 0,14 1 0,4-2-1,1 3 2,-1 0-1,-12-3 0,-4 1-1,-4-3 1,-2 3-4,4-2 7,6 3-6,3 3 2,1-1 2,4 4-2,-10-4 0,-6 5-1,-9 2 3,-16 2-3,-8 0 3,-8 0-1,-6 8 0,-1 0-1,0-1 1,6-1 1,2 5-1,6-2 0,-1 8-1,1-2 1,6-1 0,2-6-2,1-1 2,2-5-2,-9 0 2,0-2-3,2 0 2,-1 0 0,-9 0 1,8 0-2,-5 0-1,-4 0-5,11 0-4,-5 0 9,0-4 3,3-3 2,-5 1-3,0-4 4,-3 0-3,-12-1 0,-1-3-3,-10-1 4,-6-2-1,2-1 3,-4-3-3,-3-4 1,2 3-1,1-10 0,2 4 0,-8-4 0,2-1 0,-11-4 0,-10-4 0,-11-3 1,-8 3-1,-5-3 3,-7 1-6,-8-5 7,0 3-5,-5 1 2,0 3 0,-10 8 0,-9-3 1,-5-1-2,-4-4 5,-7-5 0,-7-8 4,0-1-3,-9-12-4,-14-16-2,-1-2 3,-8 3-2,-7-1 1,-7 6-1,-14-2 1,-7 9-2,-13-6 1,-12-1-2,-9 4-3,-9 1 1,-10 4 1,-4-1 0,-6 5-1,-3 6 2,-10 2 2,-9 9-1,-2 3 1,-17 3-1,-11 3 1,-22 9-1,-14 3 2,-11 9-3,-4 7 3,6-1-2,1 11 0,7 0 0,10 0 2,-10 0-2,-1 2 0,-9 7 1,-2 1-1,-7 4 0,5 1 1,15 3 0,6 3-1,9 4 0,15 2 1,-5 2-2,1 4 1,3 5-1,-1-4 2,1 6-1,10-1 0,6-1 1,3-5-2,10-2 2,13-2-1,-2-3 0,13-1 0,0-2 0,9-2 0,13 0 0,-2-1-1,8-3 0,-2 4 1,-5 1-1,2-3 0,-1-5-1,2 6 2,4-8 0,0 0 0,0-2 2,1-1-2,4 1 0,-2 0-2,0 3 4,7 1-4,-1-1 2,7-1 0,2-4 2,0 0-2,-4-1 0,0 3 0,-6 3 0,-1 3 0,-3 1 0,1 4-2,0 4 1,-4-5 2,6 5-1,-5-4-1,0-1 2,8-5-1,0-5 0,6 1 0,15-7 2,8-2-4,7-2 4,13 0-2,10 0 2,7 0-2,11-2 2,2-10-2,1 5 1,6 1 1,-1 2-2,-8 4 0,3 0 0,-5 0 1,-1 0-3,6 6 2,0 10-1,-5 7 1,-3 8-2,3-1-5,3-4-19,13-3-79,4-9-245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0:03.0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 13 175,'-2'-5'33,"-3"-1"6,-2 4 27,4 2-25,3 0-23,0 0 6,0 0 3,0 0-11,0 0 1,0 0 16,10 8-24,6 13-5,5 0-1,4 3-1,3 1-1,0 2-2,2 0 2,-6 2-5,-3-2-1,5 0-53,-11 0-154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0:03.5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 18 165,'-4'-6'51,"1"-4"-19,-2 8 33,5 2-3,-2 0-41,2 0 22,0 0-2,0 2-20,21 14-9,2 3 4,0 5-10,0 5 1,11 3-5,10 1 2,-5 2-4,5 0 1,2 0-5,-9 2-21,9-3-39,-9-5-29,2-2-91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0:04.9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27 10,'0'-4'20,"0"-3"54,0 3-29,0 4-29,0-4 3,0-2 13,0 4 12,0 2-10,0 0-8,0 0-4,0 0-7,0 0-4,0 0 1,0 0 4,0 0-5,0 0 11,0 4-5,0 8 2,0 3 2,0-1-9,7 5-8,1 4-2,1-1-2,-5-1 0,1 2 1,-1-4-1,-4 6-1,6-3-1,-4 1-7,0 0-28,2 2-31,-4 0-31,0 1-65</inkml:trace>
  <inkml:trace contextRef="#ctx0" brushRef="#br0" timeOffset="352">79 646 155,'7'16'57,"-3"-1"-16,5 2 39,1-3-9,-1 1-41,-5 1-7,3-4-15,-5 1 1,2-1-6,-2 3-1,-2-1-1,4 5-2,-4 2-5,5-1-26,-5 3-20,0 0-20,0-4-34</inkml:trace>
  <inkml:trace contextRef="#ctx0" brushRef="#br0" timeOffset="554">146 1133 93,'0'18'65,"0"-3"-31,0-3 35,0 2-43,0 1-22,0 1-1,2 1-2,0-1-1,-2 1-11,2 0-55,-2 2-29</inkml:trace>
  <inkml:trace contextRef="#ctx0" brushRef="#br0" timeOffset="703">152 1439 24,'0'27'101,"0"2"-35,0-2-12,0-7 11,0 1-53,0-4-12,0-5-28,0-2-123</inkml:trace>
  <inkml:trace contextRef="#ctx0" brushRef="#br0" timeOffset="831">194 1758 208,'0'16'75,"5"5"-49,-5-11 54,0 1-30,0 1-35,0 1-7,0-1-8,0 5 2,2-3-25,0 1-50,1 3-61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0:00.2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86 158,'3'-37'30,"-3"14"32,0 16 29,0 3-35,0 4-15,0 4-1,0 36-1,0 34-17,0 28-10,0 22-2,0 9-2,0-5-5,2-12-3,7-17 1,0-20-2,0-27 1,1-21 0,6-18-3,-4-13-5,3 0-2,11-17-12,4-21 7,8-5 16,5-1-3,-2 15 2,3 15-2,-10 14-4,-4 0 6,-7 25 2,-7 16 2,-9 7 0,-7-1 6,0 1 3,0-7-6,-9-5-3,-8-10 8,-1-7 3,-5-4 5,-4-13-12,-6-2 3,-3-13-1,-1-24-11,-5-8-2,8-5-3,6 11-11,12 7-14,9 14-31,2 12-58,5 3-50</inkml:trace>
  <inkml:trace contextRef="#ctx0" brushRef="#br0" timeOffset="546">627 24 386,'5'-5'8,"-1"-9"-6,6 14 43,16 2 32,12 29-42,8 23 6,9 16-4,-4 13-8,3 11-10,-16 4-1,1 7-14,-15 2-3,-13 3 0,-11-1-1,0-1-4,-32-6-9,-14-7-10,-3-13-16,-8-9-24,-1-7-71,0-12-122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0:56.1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0 208 387,'21'-12'-1,"18"-29"11,7-7 53,14 13-26,22 20-7,-35 7-6,-6 8-8,1 4-6,-10 21-7,-7 15-2,-9 9-1,-9 17-1,-7 15 5,0 6-12,-14-2-16,-2-10 21,5-17-5,6-21 6,3-21 1,2-12 8,0-4-6,2-20-2,26-34-2,8-21-1,3-18 3,6-2-5,-13 4 4,-10 12 7,-3 19 1,-13 23 21,-6 16 13,0 15-13,0 6-22,-20 19 10,-7 26 15,-1 22-9,5 7-10,16-6-7,7 1-1,0-9-4,16-9-6,16-9-18,12-13-3,12-12-41,1-17-46,5 0-75</inkml:trace>
  <inkml:trace contextRef="#ctx0" brushRef="#br0" timeOffset="450">239 316 345,'-45'2'40,"21"2"-3,18-4 50,6 0-59,22 3 4,38-3-11,27 0-17,31 0-3,13-17-2,7-6-43,-4 3-125,-19 5-194</inkml:trace>
  <inkml:trace contextRef="#ctx0" brushRef="#br0" timeOffset="655">1227 316 199,'0'9'151,"7"-5"-109,21-4 59,10 0-73,29 0-20,3 0-7,7 0-11,-2 0-52,-30 0-106</inkml:trace>
  <inkml:trace contextRef="#ctx0" brushRef="#br0" timeOffset="796">1262 577 335,'-33'10'34,"19"-10"51,12 0-6,2 0-63,21 0 4,24 0-14,30-1-3,0-14-3,8-2-6,0 3-44,-5 4-54,-6 3-85</inkml:trace>
  <inkml:trace contextRef="#ctx0" brushRef="#br0" timeOffset="999">2154 53 389,'2'-28'91,"1"8"-42,-3 15 40,0 5-49,0 0-30,0 5 41,2 33-25,0 18-9,-2 10-9,0 5-7,3-7 0,6-2-2,7-8 2,9-13-2,1-10-3,-1-14-1,-1-9-2,-2-8-11,1 0-9,3-27-13,-1-12-1,-7-7 17,-4 4 20,-5 10 4,-4 13 1,-3 9 2,5 10 3,0 0 28,-2 14 5,1 17 0,-4 10-19,1 3-9,-1-3-6,-2-1-4,5-7-2,0-2-23,-3-2-66,16-4-48,5-2-144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0:57.7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64 276,'0'-21'274,"0"7"-255,0 4 42,0 1 18,0 3-70,0 2-10,0 4-5,0 0-62,0 0-90,3 0-129</inkml:trace>
  <inkml:trace contextRef="#ctx0" brushRef="#br0" timeOffset="164">118 526 385,'12'35'28,"6"-6"99,-12 2-43,2 2-65,-8 0-15,0 7-7,0-1-14,-5 4-51,-18 1-123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0:58.5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37 166 367,'-12'-5'21,"-6"-14"-16,11 19 10,7 0 29,0 4-23,30 12-16,16 7 6,19-6-2,3-9-2,1-8-5,-1 0 0,-27-6-2,-13-13 0,-8 0 1,-13 5 0,-4 6 9,-1 4-3,-2 4-4,0 33 9,0 33-9,6 31 0,9 17-2,7 6 2,10 2-1,10 3-1,-1-5-2,4-6 1,-7-11-1,-5-16-3,-16-12-2,-9-17-7,-8-17 8,-4-10 14,-32-17-1,-9-9 0,-20-5 13,-3-13 3,-4-26 5,3-8 24,16-10-28,12-3-6,17 6 9,18 5-16,6 1-5,20-6-7,40-7-4,12-8-27,11-1-90,3 6-67,-9 3-206</inkml:trace>
  <inkml:trace contextRef="#ctx0" brushRef="#br0" timeOffset="502">1082 373 505,'0'-4'10,"7"-8"6,44 0 14,6 3-27,6-3-9,-6 1-55,-9 6-63,-18 5-66</inkml:trace>
  <inkml:trace contextRef="#ctx0" brushRef="#br0" timeOffset="616">1202 483 290,'-37'17'120,"16"-11"-66,12-6 52,4 0-46,5 0-43,2 0-11,34 0-4,20 0-9,16-20-72,8 1-80,-1-4-251</inkml:trace>
  <inkml:trace contextRef="#ctx0" brushRef="#br0" timeOffset="840">1840 92 417,'0'-27'17,"17"0"38,18 4 9,7 13-43,-3 8-7,-1 2 0,-8 4-8,-6 19 11,-20 12 5,-4 4-16,0 11-6,-20-2-2,8-11-9,12-2-4,0-6 1,7-8 10,18 2 4,7-7 0,-2-3 0,-2 3-2,-9 1-3,-13 4-15,-6 3 32,-6 8 2,-29-2 5,-5-2 3,4-8-4,1-10-12,8-5-5,1-5-5,8 0-48,16 0-89,2-5-195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0:59.7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 41 598,'-22'-18'13,"14"5"-9,6 3 1,2 10-17,0 0-143,0 0-147</inkml:trace>
  <inkml:trace contextRef="#ctx0" brushRef="#br0" timeOffset="141">249 584 456,'14'48'27,"-1"-7"30,-8-10 28,0 2-73,-5-1-15,0 5-40,-10 2-75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24.6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0 291,'0'24'4,"0"-6"0,0-2-2,0-1-52,0-1-201</inkml:trace>
  <inkml:trace contextRef="#ctx0" brushRef="#br0" timeOffset="134">16 501 302,'0'44'23,"0"0"52,0-5-32,0 0-42,0-14-25,0-8-69,0-3-102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1:00.1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62 496,'4'-15'-1,"17"-24"22,9 31 35,13 8-24,2 2-26,-4 29-6,-7 20 4,-17 9 9,-13 11-4,-4 4 0,-2-7 4,-17-4 1,-5-6-8,7-12 0,8-9-6,9-8 1,0-9-13,0-1-16,7-9-15,27-3-37,7-7-69,6 0-113</inkml:trace>
  <inkml:trace contextRef="#ctx0" brushRef="#br0" timeOffset="261">39 364 108,'-25'-6'417,"11"2"-418,14 1 30,0 3 34,26 0-40,19-1-20,25-4-2,10-5-4,5-2-45,12-5-127</inkml:trace>
  <inkml:trace contextRef="#ctx0" brushRef="#br0" timeOffset="1468">313 660 267,'0'0'75,"0"0"-18,0 0 49,0 0-71,0 0-30,0 0 0,0 0 1,17 0-5,6 0-2,13 0-54,6 0-114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1:00.6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0 393 498,'0'0'36,"18"0"30,12 0 18,21-6-58,6-5-23,3 1-3,-7-7-47,-12 7-67,-15 8-174</inkml:trace>
  <inkml:trace contextRef="#ctx0" brushRef="#br0" timeOffset="299">53 600 420,'11'0'79,"28"0"-26,3-2 45,20-10-65,14-8-32,-2 4-9,-10-5-50,-14 7-61,-24 6-209</inkml:trace>
  <inkml:trace contextRef="#ctx0" brushRef="#br0" timeOffset="1440">708 426 249,'0'-2'143,"0"-2"-127,0 2 101,24-1-71,10 3-37,9 0-6,15 0-3,2 0-31,4-1-71,-13-4-138</inkml:trace>
  <inkml:trace contextRef="#ctx0" brushRef="#br0" timeOffset="1651">1337 123 278,'13'-39'67,"0"8"-8,-13 2 92,0 14-84,0 7-34,0 7-5,0 1-18,0 0 0,2 16 10,5 25-8,1 11-2,-3 12-6,-2 9-5,-1 2-4,-2 1-22,0-4-41,0-8-36,3-6-43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9:30.6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253 242 274,'0'-6'46,"0"0"-20,0 6 41,0 0 7,-4 28-24,-1 22-26,1 17-11,4 13 7,0 3-6,0-2-8,4-9-2,20-8-6,3-8 5,3-10-4,11-9-4,1-10-3,-1-10-33,7-9-35,-6-8-39,-1 0-50</inkml:trace>
  <inkml:trace contextRef="#ctx0" brushRef="#br0" timeOffset="264">54 555 375,'-30'-2'32,"13"2"-30,10 0 49,7 0 18,11 0-34,36 4-22,15 12-3,23-1-8,14-5-3,5-1-4,-3-5-28,-2-4-47,-11 0-36,-3 0-65</inkml:trace>
  <inkml:trace contextRef="#ctx0" brushRef="#br0" timeOffset="495">1350 375 247,'0'-23'36,"0"4"13,0 5 50,0 3-61,-19 11 1,-11 0-5,-9 7 4,-12 19 0,-4 12-9,-1 3-5,6 5 4,4 3-9,16 5-8,10 2-2,12 4-2,8-2-3,5-4-3,32-8-1,13-9-1,10-12-9,12-11-9,-1-10-8,-2-4-23,-11 0-40,-10-18-42,-16-5-38</inkml:trace>
  <inkml:trace contextRef="#ctx0" brushRef="#br0" timeOffset="790">978 681 363,'-41'0'26,"16"0"-12,11 0 72,14 0-33,0 0-10,26 0-21,24 8-12,14 5-2,10-7-6,16-6-4,-4 0-33,-13 0-71,-7-6-41</inkml:trace>
  <inkml:trace contextRef="#ctx0" brushRef="#br0" timeOffset="1119">1842 371 276,'-12'-7'37,"-4"-14"-5,10 21 45,6 0-12,-6 33-42,4 19-2,-5 9-10,3 11-7,4 0-1,0-8-7,0-6-1,0-8-11,11-16-32,-3-14-40,-4-14-17,-2-6-38</inkml:trace>
  <inkml:trace contextRef="#ctx0" brushRef="#br0" timeOffset="1306">1855 404 171,'13'-38'73,"-4"18"-36,-3 9 7,1 11 0,-2 0-11,2 29 10,-3 15-20,-1 12 8,-3 3-10,0 4-13,0-8-5,0-9-1,0-11-2,-9-10 1,-3-10 0,-2-7-5,-7-4-2,3-4-24,-3 0-33,0-16 1,8-5 5,11-2-34,2 0 1</inkml:trace>
  <inkml:trace contextRef="#ctx0" brushRef="#br0" timeOffset="1786">1665 168 221,'-3'-40'34,"3"3"3,0 6 32,9 8-26,21 4-18,7 9 2,7 2 7,12 8-15,1 0-5,-7 21-9,-3 22 7,-8 11-8,-18 6 0,-15 2-1,-6-4-3,0-2 2,-21-9 0,-11-9-1,0-11 0,-5-9-3,1-8-1,-2-5 0,14-5 3,3 0 0,6 0 0,11 0-1,4 0 3,0 0-2,4 0 4,24 12 1,2 13 4,14 10 6,6 5 1,10-3-4,10-4-9,3-8-1,-4-10-2,-2-15 0,-4 0-1,-11-17-13,-12-23-11,-8-3-5,-14-5-42,-11 1-42,-7 5-108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16.8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39 94,'0'0'36,"0"0"4,2-4 32,-2-5-11,0-3-19,0 8 1,0-2 1,0 3-9,0 2-2,0 1-9,0 0-6,0 0-5,0 0 2,0 0-11,0 0 0,0 4 6,3 17-6,6 10-2,-1 2-2,2-2 1,-5-4-2,-3-4-39,-2-3 0,0-3-74,0-1-64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17.3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11 191,'4'-4'57,"-1"0"-2,-3 1 28,0 3-28,0 0-18,0 0-2,0 0-8,0 0-12,0 0-5,0 3 0,0 15-8,0 9-1,0 0-2,0-2-6,0-3-47,0-3-61,0 4-16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17.9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34 146,'-2'-4'58,"-3"-10"-5,-7 2 21,12 9-16,-2 2-18,0 1-2,2 0 18,0 4-26,0 14-12,0 5-6,2 4-8,-2-1-2,0 4-2,2-3-1,3-4-8,-2-3-20,-3-7-42,4-3-64,-1-4-174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18.8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81 45,'16'-11'100,"11"-20"-50,8 10 2,-5 7-12,0 14-11,2 0-12,-5 0 2,6 14-6,-6 15-2,-8 13-3,-3 5-5,-10-1-1,-3 1 2,-3 3-4,0-4 1,0-5-1,-7-12 2,3-14-2,4-11 0,0 0 1,0-4-7,0 0-2,0-29 2,2-10-3,19-15-5,11 2 5,-2 2 8,2-1 2,-2 9 0,-11 9 0,-13 19 17,-6 9 6,0 5-1,-21 0 4,-8 19 22,1 14-22,2 5-5,13 9-9,6-4-8,7 1-3,0-4-5,11 1-3,19-8 1,9-8 6,5 2-14,2-13-31,3-6-18,-15 1 0,-4-9-47,-11 0-91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19.2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 0 350,'-16'0'11,"6"0"5,6 0 39,4 0-32,0 0 3,11 4 3,29 9-25,15-3-3,5-4-4,9-1-18,2-5-52,3 0-53,1 0-62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19.4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74 334,'0'-6'49,"0"2"-11,0-2 17,0 6-39,0 0 1,17 8 2,17 21-16,4 6-1,16-16 6,6-3-5,6-9-7,-2-7-10,-4 0-13,-21-19 2,-11-4 0,-19-12 25,-9 6 3,0 4-1,-5-2 30,-8 19 5,-4 2-2,13 6-26,-3 0-4,3 25 1,2 24 2,-6 21-5,6 15-4,2 9 1,-3 13-4,1 3-7,-5-2-8,-1-2 0,0-17-4,-5-17 14,1-14 8,0-23 7,-6-14-1,0-11 2,-1-10 4,-6 0 16,9-23 9,7-10-12,4-6-8,2-2 0,3-1-3,0 5-10,19-2-4,11 5-1,-5 5-9,10 3-31,-1 7-51,8 6-15,2 5-6,13 6-67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20.0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43 204,'14'-17'36,"9"0"-7,-9 9 37,-5 8-26,5 0 7,-5 3-14,-2 11-8,5 6 6,-10-1-5,-2 10-4,2 3-4,-2-3-7,0 4-3,0-5 1,-2 1-2,-12 4-4,3-3-2,-1-5-2,0 9 0,4-10-1,5 0-2,3-1-3,0-9-7,3-1-11,12-9 3,4-4-20,4 0-22,-5-8-21,7-9-29,-1-6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20.1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210 127 272,'-4'0'13,"-24"-6"21,-11 8 27,-14 48-12,23 0-13,-2 11-1,16 1-2,9 1-15,7-1-3,21 2-3,29-8-4,13-4-8,4-17 2,10-18-1,6-17 0,5-13 4,0-35-2,-1-20-2,-20-6-3,-16-3 2,-21 4 1,-28 9 2,-2 2 1,-30 2-3,-30 9 2,0 3 8,-2 19 12,9 16-18,14 11-5,9 2-5,16 15-23,14 20-43,0 19-86,23-1-117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8:20.4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12 377,'-15'-4'44,"8"2"-28,5-4 55,2 6-17,4 0-26,26 0-11,13 0-13,17 0-4,7 0-3,3 0-29,-8 0-48,2 0-110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9:29.0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46 417 258,'-30'-25'18,"14"8"-10,16 13 18,9-4 3,12 0-11,5-3-3,13 1 0,14-5-5,11-1-6,24 2-5,13-7 3,23 0-1,30-4-1,17-6 2,19-2 2,9 2 12,-6 0-12,-14 4-4,-13 7 5,-14 7 6,-7 7-3,5 4-6,8 2 3,4 0-1,10 8 7,5 5-9,-1-1 0,1 0-2,0 2 0,-11 1 1,-17 6-2,-16 6 2,-15 6 2,-14 10 2,-10 9 8,-6 4 0,-8 10 2,3 5-3,-4 5-4,-11 9-1,1 4 2,-4 7-3,-1 3-3,-1 2 0,-1 5-3,0 1 1,5 1 0,-1 2 3,5-3-2,4 2 1,-2-2 0,3-3 2,-2 1-3,-6-3 1,-6 5-2,-8 5 2,-8 8-4,-5 5 1,0 3-2,-1 5 1,3 1 2,2 1-2,-6 1 1,2-5 0,-11-5 1,-1-2-2,-3-10 2,-3-2 1,-7-9-4,0 1 5,0-3-4,-2-1 2,0-3-1,-4-2 1,-2-2-3,1 1 4,4-1-4,-5-4 2,-1-2 0,-2-2-2,-3-4 2,-2-3 0,0-7 0,0 1-1,0-1 2,-2-3-1,-10 3 2,-6 1-4,2-6 5,-7 3-3,-1-5 0,-3-6 2,2-5-2,-5-1 2,3-4 7,1-1 11,-8 1-11,2-2-5,-6-1 1,4 3-1,-10-3 2,-2-1-5,-14-5-1,-9-6-2,-6 1 2,-8-8-7,-5 1-4,-4-4 10,2-5-6,5-5 0,9-6-35,14-6-37,11 2-39,15-3-81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6:18.7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236 233 210,'0'67'62,"0"9"7,-2 13-9,0 11-14,2-11-26,0 2-9,2-9-8,8-15 3,-1-9-10,-1-23-19,-3-10-37,-5-7-31,0-14-49</inkml:trace>
  <inkml:trace contextRef="#ctx0" brushRef="#br0" timeOffset="194">4 293 318,'-2'-39'61,"0"22"-30,2 13 36,0-4-4,2 8-17,35 0-18,22 0-9,17-2-12,16-6-6,8-4-4,1-5-24,-7 0-47,-18 11-72,-20 6-47</inkml:trace>
  <inkml:trace contextRef="#ctx0" brushRef="#br0" timeOffset="404">43 929 66,'-13'39'256,"13"-14"-244,27-12 17,30-5 12,22-4-26,13-4-14,9 0-10,7-12-11,-7-7-65,-13 9-95</inkml:trace>
  <inkml:trace contextRef="#ctx0" brushRef="#br0" timeOffset="666">1089 74 99,'-15'-40'218,"4"20"-152,-1 6 0,3 14 13,0 0-40,-5 22-11,0 30-5,6 27-2,4 18 3,4 23-12,0 15-3,0 12-4,10-5-4,10-1-2,1-17-3,0-20-18,-5-23-23,1-23-12,-9-25-51,-8-14-25,0-11-173</inkml:trace>
  <inkml:trace contextRef="#ctx0" brushRef="#br0" timeOffset="891">764 925 272,'-39'-56'93,"18"21"-32,12 20-8,9 13-3,7 2-4,40 0-24,13 10-7,21 9-5,2-4-9,7-11 1,13-4-7,-4-17-35,-7-18-62,-4-6-120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6:20.3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238 59 253,'0'-6'144,"4"-26"-116,-4 32-3,0 0 34,0 29-23,-11 30-16,-6 27 3,2 22-4,1 4-6,5 4-9,2-17-4,3-12 0,-2-16-7,6-30-20,0-12-21,0-23-7,0-6-12,0-12-6,0-34 0,10-16 26,1-25 24,-2-8 11,1-17 18,-3 4 40,4 17 26,1 25-8,-3 35-4,0 19 8,9 12-25,3 16-8,8 32-2,7 24-7,0 9-11,-1 14-5,6 4-7,5-7-3,-7-5-1,0-17-8,1-20-30,-15-11-24,-5-14-22,-7-10-58,-13-10-138</inkml:trace>
  <inkml:trace contextRef="#ctx0" brushRef="#br0" timeOffset="398">107 700 364,'-51'-10'73,"21"4"-14,11 0 10,12 4-21,7 2-32,17 0 5,35 0-8,27 0-9,22 0-5,14-15-1,16-10-21,1-6-18,-12 7-54,-10-10-45,-25 9-73</inkml:trace>
  <inkml:trace contextRef="#ctx0" brushRef="#br0" timeOffset="579">1216 353 418,'0'0'47,"0"0"-7,0 0 49,0 10-41,0 25-27,0 9-1,6 18-2,0-2-8,3 2-11,0-6 0,0-6-27,3-9-33,1-8-29,-5-10-114</inkml:trace>
  <inkml:trace contextRef="#ctx0" brushRef="#br0" timeOffset="783">1244 21 388,'0'-16'1,"0"11"-4,6 5-5,6 0-120</inkml:trace>
  <inkml:trace contextRef="#ctx0" brushRef="#br0" timeOffset="939">1708 231 345,'0'-4'108,"-2"4"-97,-7 0 55,2 12-25,3 13-35,-2 12-4,6 2 3,4 7-5,18-3 1,10 3-1,6-1 0,-4-1 0,3-3-5,-10-1 4,-18-7 1,-9-7 1,0-2 14,-23-6 24,-18-3-9,-6-9-3,2-4-5,4-2-2,9 0-12,15 0-6,6-6-13,7 4-36,4-1-44,0 1-66,24-6-62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6:21.6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218 90 380,'-23'-41'42,"-2"14"1,-5 13 57,3 7-71,1 7-26,1 13 4,-3 30 5,10 7-6,6 6-7,12-11-4,0-3-1,21-9-4,16-20 1,-3-3 9,1-10 1,-1 0 6,-6-15 1,-7-8 12,-10 9 11,-1 4 0,-8 10-5,2 0-11,1 23-11,4-1-4,3 11-4,1 1-7,8-12-34,9 1-35,16-9 0,7-10-95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6:22.0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35 309,'22'-5'6,"16"-21"7,3 26 26,8 0-13,-6 14-8,-2 27 6,-13-1 8,-16 14-8,-12-5-10,0-3-2,-17 6-1,-1-19-8,9-10-1,9-11 1,0-4 1,4-1-16,29-3-4,10-2 5,8 4-5,-7 3-4,-5 5 4,-16 9-2,-12 4 9,-11 3 21,0-2 13,-16 1 21,-16-9-9,0 3-3,0-10-6,-8-9-9,13-3-6,4-1-10,9 0-12,7 0-60,3 0-40,4-4-60</inkml:trace>
  <inkml:trace contextRef="#ctx0" brushRef="#br0" timeOffset="411">630 219 326,'0'-2'119,"0"-8"-117,8 10 25,12 0 25,5 6-34,3 25-3,11 12 2,7-1-8,-5-11-8,6 0-2,-2-6-15,2-4-38,1-5-73,-11-5-66</inkml:trace>
  <inkml:trace contextRef="#ctx0" brushRef="#br0" timeOffset="615">1149 186 463,'-3'0'37,"-9"0"-11,-9 2 66,-11 19-55,0 10-30,-7 4-3,3 6-3,6-12-4,4 2-39,1 5-50,-1-7-51,8 10-78</inkml:trace>
  <inkml:trace contextRef="#ctx0" brushRef="#br0" timeOffset="876">1293 29 312,'12'-7'51,"29"-15"-44,-9 22 81,3 0-12,9 0-35,-10 12-2,-6 13-7,-10 0-9,-13 14 1,-5 7-9,-5-9-10,-20 6-5,9-13 0,5-4 0,9-9-9,2-5-6,8-5-3,20 1-1,9 2 10,2-4 5,-5 15 3,1 4 1,-12 0 3,-11 6 5,-12 4 15,0-4 4,-2 8-4,-24-6 1,1-12-10,-1-9-4,3-7-7,3-3-2,1-2-5,3 0-18,9-11-16,2-5-45,5 3-20,0-5-124</inkml:trace>
  <inkml:trace contextRef="#ctx0" brushRef="#br0" timeOffset="1259">2106 583 469,'51'33'4,"-19"7"82,-17-1-33,4 3-48,-19-3-3,0 0-15,-25 3-40,-23 1-75,-17-3-137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26.8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16 917 342,'-13'-2'211,"10"0"-205,3-4 29,14 1 23,34-1-40,12-2-14,7 4-2,-1 0-6,-15 4-32,-12 0-57,-15 0-75,-16 6-89</inkml:trace>
  <inkml:trace contextRef="#ctx0" brushRef="#br0" timeOffset="143">118 1060 301,'-40'18'203,"20"-7"-172,15-11 67,5 2-37,0-2-44,7 0-2,30 2-9,16-2-4,11 0-3,10-4-66,2-12-99,4-4-209</inkml:trace>
  <inkml:trace contextRef="#ctx0" brushRef="#br0" timeOffset="1404">1653 231 302,'-39'-5'14,"-17"-14"67,-1 0-15,16 9-17,4 6-9,5 4-20,2 0 3,9 0-8,0 0-11,3 0-7,4 4-1,0 4-12,12 9-2,2 1 11,0 5 5,0 12 2,9 5-2,4 7 5,2 7-4,-6 4-1,-3 4 2,-6 8-1,3 5 1,-1 8-2,-2 6 2,0 6 0,0 5 0,0-1-1,-7-4 2,-8 1-1,-2 1 2,4 4-1,0-3 8,7-1 4,-3-6 2,9-4-3,0-11-9,0-1 2,0-9-2,15-12-1,9-4 5,8-15 2,19-6 3,2-14-1,11-7-3,5-4-2,0-2-2,-3 0-4,-8-2 2,-16 2-3,-5 2 2,-12 0-3,-11 1-15,-8-3-46,-2 2-82,-4-4-175</inkml:trace>
  <inkml:trace contextRef="#ctx0" brushRef="#br0" timeOffset="2371">2337 130 380,'-5'-29'7,"-13"-6"13,18 12 70,8 4-46,27 7-26,14 6-4,-1 6-8,4 0 9,-12 25 6,-20 20-20,-15 17-1,-5 13 1,-9 1 0,-14-5-1,3-21-1,7-27 0,9-11-10,4-8-9,0-2 2,28 5-20,13 1 12,10 0-18,-7 13 3,-7 10 4,-17 8 29,-18 10 12,-2 8 28,-11-4 18,-26-1 20,-2-11-9,-9-12 1,-8-14-27,-4-13-1,-2-2-2,7-6-16,9-15-12,19 1-8,15 3-20,5 9-75,7 6-24,23 0-60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29.9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17 378 455,'-3'0'38,"-8"0"-7,7 0 41,4 0-41,6 0-13,31 5-16,14 3-1,18-4-2,6-4-23,2 0-71,1 0-65</inkml:trace>
  <inkml:trace contextRef="#ctx0" brushRef="#br0" timeOffset="173">726 54 518,'0'-35'18,"0"16"35,0 10 52,0 5-65,0 4-30,0 0 7,0 33-7,7 19-8,-7 13-1,0 7-18,0 7-31,0 3-51,0 6-62,0-6-154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04.4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313 270 26,'-23'-10'87,"5"8"-55,-3 2-8,-9 4 3,9 13-18,-9 4 15,8 1-4,-4 3-9,1 10 1,0 9-1,9 7 4,-1 14 4,2 7-5,0 9 9,6 4-10,9-4 0,0-7 11,0-4-5,18 3-6,1 0-5,9-9-4,6-6-2,3-11-3,12-9 6,-11-1-5,7-10 3,5-4-2,-2-9 4,12-4-3,-2-10 0,2 0-1,0 0 0,2 0 3,4-12 0,-1-5-3,6-7 1,-4-9 3,0-3-4,-5-12 2,-2-7-2,-3-5 4,-4-6 2,-7-1 4,-9-1-7,-10 1-1,-14 3-3,-13 0-3,0-8 1,-26-3-1,-18-1-7,-16-12 1,-15 2-6,-9-3 2,-5-1 4,1 14-2,-2 12-16,12 20 25,-5 21 2,5 23-3,-4 3-17,5 36-10,8 23-15,7 15-61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6:23.9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232 523 165,'0'36'257,"0"9"-239,-2 19 39,0 17 17,2 16-34,0 0-24,4 5-13,12-6 1,1-7-4,-9-17 0,-1-14-7,1-25-25,-6-15-22,-2-9-37,0-9-20,0 0-45,-17 0-9</inkml:trace>
  <inkml:trace contextRef="#ctx0" brushRef="#br0" timeOffset="233">0 552 363,'0'-18'56,"0"9"-44,2 5 54,21-4 13,16 6-36,10 0-21,15-7-16,9 1-4,13-9-2,-8 5-20,-5-2-58,-15 7-85,-14 7-163</inkml:trace>
  <inkml:trace contextRef="#ctx0" brushRef="#br0" timeOffset="472">211 1348 421,'-15'10'59,"0"23"-35,11-17 68,4 1-34,0 2-34,4-3-6,24-8-10,11-1-10,16-7-16,7 0-42,5-13-78,-3-7-150</inkml:trace>
  <inkml:trace contextRef="#ctx0" brushRef="#br0" timeOffset="1012">858 1072 427,'-9'-2'66,"-2"-2"-35,6 2 53,5 0-39,0 2-33,20 0-9,25-2-2,7-1-2,6-1-15,1-2-38,-8 6-34,-10-2-51,-15 2-49</inkml:trace>
  <inkml:trace contextRef="#ctx0" brushRef="#br0" timeOffset="1178">895 1271 211,'-21'8'200,"13"-2"-171,8-6 27,0 0 17,13 0-47,23 0-23,18 0-1,8 0-3,2-4-4,0-6-52,1-1-113</inkml:trace>
  <inkml:trace contextRef="#ctx0" brushRef="#br0" timeOffset="1552">2617 87 264,'-42'-30'86,"-13"5"-81,2 9 71,-7 7 6,3 9-49,-6 0-13,7 0-3,0 17 0,14 4-12,8 10-4,14 4-3,17 19 2,3 12-2,5 13-1,23 8 2,4 0 0,-8 8-2,4-1-11,-3-1 6,-6 4-2,-3-4 2,-6 7 5,-6 3 1,-4 2 1,0 5 1,0 0 0,-7 2 0,-11-2 3,7-5 8,-2 3 6,7 0 6,4-3-3,2 3-3,0-5-6,6-5-4,17-5-1,10-13-1,5-11-3,13-15 0,3-21-3,10-18-12,5-15-23,4-3-27,8-34-53,-9-13-79</inkml:trace>
  <inkml:trace contextRef="#ctx0" brushRef="#br0" timeOffset="2152">2980 362 149,'-11'-39'62,"-2"-11"-20,-2-4 29,4 2 17,7 5-22,4 5-33,0 23 14,0 5-9,0 14-27,13 0 21,4 27-8,3 25-5,-1 10-14,-4 12-3,-5 5-4,6 2 0,0 2-17,-2-13-34,2-12-32,-7-12-80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20.7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27 204 139,'-5'29'45,"-10"-2"-9,10 6 33,5 2-25,0-2-10,0 2-12,0-2 0,18-2-2,7-3-10,-1-8-4,3-10-3,3-6 1,7-4 5,4-4 5,1-22-5,-1-14 5,-6-8-3,-10-3 4,-6-7 1,-15 0 1,-4 0-1,-10 8-5,-22-2-5,-9 11 10,-8 16-5,-5 17-11,1 8-5,6 33-5,11 21-24,12 14-44,11-2-62,13 0-186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6:26.5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 51 256,'0'0'79,"-13"0"-72,-12 0 42,9 19-10,10 8-31,6 12-5,0 11 0,26 4 0,11-7-1,2-7-1,11-17-1,1-15 2,3-8-4,-7 0 4,-5-29 0,-12-5-1,-16-3 3,-14-10 4,0 1 14,-28-8-2,-15 6-1,4 14 26,-3 11-30,1 21-14,4 2-2,-3 18-14,4 23-51,1 9-81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6:27.3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315 35 280,'-17'-4'31,"-16"-4"3,-17 8 52,20 0-47,-5 22-18,1 11-2,13 13-3,10 14-4,11 0-7,0 1 0,30-10-4,17-13 0,9-22 3,10-14-4,0-2 1,2-18 0,-10-22 1,-15-9 1,-19-8-2,-24-7-1,0 8 17,-45 2-10,-21 15 1,-10 16-4,-7 11-7,-4 12-19,-5 35-30,-1 19-96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6:29.8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143 89 190,'-38'-4'100,"10"-6"-73,-2 10 48,10 0-7,4 2-31,7 23-21,9 10-7,0 2-3,16 13 0,19-11-5,12-4 1,9-12-8,8-12 8,5-11-10,-1 0 4,-16-25 3,-6-17 2,-20 1-1,-17 2 3,-9-5 11,-16 5 9,-30 2-16,-8 4 3,-8 14 9,7 10-15,7 9-3,16 0-18,18 7-29,14 14-70,0-1-62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6:29.0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0 305 379,'10'-34'24,"3"-1"25,-4-2 44,-7-3-44,-2-1-28,0 4 6,0 2 7,0 7 5,0 12-20,0 14-12,0 2-6,0 4 6,8 31 0,3 19-4,6 19-3,-4-1 0,-2 3 0,-1-13-21,-3-10-28,2-7-44,-1-12-67,5 0-142</inkml:trace>
  <inkml:trace contextRef="#ctx0" brushRef="#br0" timeOffset="1254">10 1073 367,'0'8'36,"0"21"-43,0-7 21,2 7 22,13 5-30,11-1-3,11-8 0,7-4 12,4-5 8,7-8 5,-6-6-13,1-2-15,-16-6 1,-11-23 4,-4-4 9,-19 0 11,0-5-8,-21 5-4,-18 7 2,-12 9-6,6 9-10,3 8-17,3 0-40,9 16-82,17 7-116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6:29.3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90 1179 311,'-9'-6'54,"-2"-10"-51,3 11 40,2 5-1,1 9-26,3 21-1,2 14 1,0 8 10,11 2-4,21-5-6,4-7-2,11-13 20,0-11-14,-2-18-5,2 0 0,-8-24-2,-3-16-2,-8-7 1,-14-12-1,-14 2-7,0-9-9,-27 5-16,-29 12-13,-22 24-58,-38 25-75,-38 26-74</inkml:trace>
  <inkml:trace contextRef="#ctx0" brushRef="#br0" timeOffset="1312">372 2005 381,'4'-6'58,"16"-14"-27,-18 20 60,4 0-27,-2 8-39,1 23-2,-1 16 1,-4 7-14,2 4-8,1-2-3,1-8-37,6-11-42,-1-8-90</inkml:trace>
  <inkml:trace contextRef="#ctx0" brushRef="#br0" timeOffset="1942">772 19 137,'-5'0'150,"0"0"-121,5 0 34,10-4-8,22 3-29,5-2-8,6 1-8,10 2-1,-2 0-9,-3 0 2,-6 5-4,-10 17 1,-6 15 6,-6 9 2,-4 14-4,-2 11-6,-2 13 6,1 16-6,1 18-16,12 14 7,1 9-5,8 6-2,4 8 14,6 3 5,-5 3-1,-5 3 1,-5-13-1,-10-8-1,-2-15 2,-6-12 3,-5-4 2,-7-14 0,0-12 2,-21-15 3,-13-17 29,-5-15-7,1-16-16,2-7-4,1-8-4,10-5-3,2-3-5,3 0-13,3-13-15,1-5-41,2 5-62,-16-3-157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6:28.3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169 71 208,'0'-8'39,"0"-15"19,-15 2 20,-10 11-17,7 6-24,-10 4-13,5 0 0,-2 22-2,7 20-6,6 12-9,9 10-5,3 8 0,7-7-2,25-9-4,15-15-2,-2-18-7,4-21 12,6-2-1,-9-23 1,-2-19-7,-12-5 5,-16-7 3,-14 0 1,-2-2-2,-18 5 2,-24-1 1,-8 12 8,2 20 9,-2 16-19,10 4 0,5 37-18,6 15-38,7 10-43,14 4-85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5:43.2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9 352,'0'-9'-3,"0"9"-168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1:48.4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215 77 409,'-4'0'14,"2"8"9,0 40 48,-1 28-27,-3 59-22,-3-9-4,9 9 1,0 1-12,0-3-3,0-11-6,6-19 0,1-15-15,-2-22-40,-5-21-29,0-18-14,0-17-82</inkml:trace>
  <inkml:trace contextRef="#ctx0" brushRef="#br0" timeOffset="210">198 87 323,'27'-50'15,"12"23"-7,5 27 30,9 4 3,-2 44-4,2 29-16,-10 18-3,-6 13-8,-5 6-3,-13-7-2,-17-14 5,-2-14 12,-16-19 2,-32-14 3,-1-15-2,-13-12 6,-11-18-14,-4-1-9,-1-12 2,2-19-9,14 0 0,19 6-4,17 9-29,24 8-78,2 8-63,15 0-61</inkml:trace>
  <inkml:trace contextRef="#ctx0" brushRef="#br0" timeOffset="548">1180 108 490,'-64'50'14,"4"12"-13,-7 14 43,24 30 11,8 16-34,3 9-12,23 1-1,9-8-5,9-14-3,25-17-2,8-18-14,11-22-43,7-17-11,4-18-53,-1-18-54</inkml:trace>
  <inkml:trace contextRef="#ctx0" brushRef="#br0" timeOffset="764">1595 159 443,'2'0'9,"0"9"2,-2 40 84,0 20-42,-21 22-30,1 10 1,6 3 0,5-1-13,2-10-10,5-12-1,0-25-1,-4-14-13,6-26-21,-2-9-2,0-7-28,0-4-19,2-38 18,0-29 15,0-19-6,6-14 33,9 0 39,6 11 19,1 19 24,-5 22 12,-6 23-14,1 18 0,-1 11-5,6 15-10,5 33-12,-1 18-17,0 15-1,1 6-8,-5-2-1,8-7-2,1-5-3,-15-11-20,2-11-35,-7-7-34,-6-9-49,0-8-80</inkml:trace>
  <inkml:trace contextRef="#ctx0" brushRef="#br0" timeOffset="1154">1413 769 438,'-14'0'90,"9"0"-87,1 0 20,4 0 42,9 0-37,26 1-23,17 10-5,8-7 1,14-4-6,4 0-54,1-11-93,-6-14-134</inkml:trace>
  <inkml:trace contextRef="#ctx0" brushRef="#br0" timeOffset="1351">2104 17 388,'15'0'-9,"34"0"10,-10 10 54,28 33 31,-3 28-37,12 26-9,12 21-9,-13 21-17,-15 10-9,-18 4-5,-24 1 0,-18-10-9,-11-13-24,-36-9-35,-10-14-83,-12-19 21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1:50.1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0 241,'-6'0'302,"-13"17"-287,19-13 10,0-1 38,36-3-47,18 1-13,18-1-2,-4 0-3,-1 0-6,-14 0-49,-19 3-72,-12 7-85</inkml:trace>
  <inkml:trace contextRef="#ctx0" brushRef="#br0" timeOffset="159">83 218 409,'-21'10'22,"16"-6"0,5-4 60,13 0-44,23 0-35,12 0 0,14 0-3,8 0-3,-4-1-37,5-2-142,1 3-9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1:50.6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258 415 322,'14'-5'135,"-4"-7"-134,-10 12 40,0 40 37,0 30-47,-21 27-16,-3 17 3,3 8-8,-3-1-9,3-12 1,4-9-5,2-26-5,0-22-24,9-25 0,-3-23-17,-3-4-60,12-37 3,0-30-83</inkml:trace>
  <inkml:trace contextRef="#ctx0" brushRef="#br0" timeOffset="188">242 523 234,'30'-29'64,"0"25"-36,0 4 45,-1 25 30,1 22-53,-4 17-19,6 15-2,-4 8-2,-5 4-16,0-4-8,-5-9-3,1-7-1,-1-7-14,-6-10-42,-5-7-83,-7-7-57</inkml:trace>
  <inkml:trace contextRef="#ctx0" brushRef="#br0" timeOffset="420">32 1160 537,'-22'-6'14,"14"0"-4,6 6 27,10 0 14,33-4-43,25-7-8,22 1 1,8-7-3,1-3-18,5-1-43,-3-8-35,-5 4-146</inkml:trace>
  <inkml:trace contextRef="#ctx0" brushRef="#br0" timeOffset="668">911 104 333,'28'-37'6,"9"6"8,5 12 87,9 7-50,6 10-18,-4 2-3,-7 20-8,-11 18-12,-14 9 6,-19 10-8,-2 2-5,-21 8 6,-23-9 2,0-2 8,-1-9 0,0-9 3,18-8-11,9-9-7,12-9-2,6 1-4,0-3 4,0 3-4,30-1 0,15-8-29,8-1-21,7-3-30,2 0-63,-5 0-102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18.5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92 51 249,'2'-6'54,"2"-1"14,-4 7 19,0 0-44,-13 11-4,-8 24-1,-2 12-2,-1 14-13,9 5-11,13 2-4,2-2-4,0-3-2,20-8-4,7-13 1,15-13-4,-3-12 3,2-17-3,4 0-1,-2-38-5,1-13 7,-9-14-1,-6-9 6,-17-3-1,-8 0 2,-4 7 0,-18 12 2,-16 12 9,-17 20 1,8 15 3,1 11-10,3 7-7,7 34-7,6 17-43,3 14-78,3 9-218</inkml:trace>
  <inkml:trace contextRef="#ctx0" brushRef="#br0" timeOffset="2713">445 1602 203,'0'0'121,"8"0"-110,-8 0 57,7-21-15,-1-12-42,9-13-3,-6-3 3,2-7 11,-1 4-1,-10 5-4,4 9 9,-4 11 2,0 12-5,0 7-1,0 8-2,0 0 2,5 3 4,-1 36-12,-2 12 1,1 14-6,-3 12-5,2-3-4,-2-2 0,0-2-4,0-3-23,-2-13-35,2-11-55,0-12-100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1:51.7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0 516,'-18'8'38,"18"-2"-21,0-6 60,35 2-55,20 0-18,14-2-3,12 0-2,6 0-33,-5 0-154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1:52.5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6 193 283,'-5'-37'25,"5"10"5,0-4 37,24 2-3,8 2-32,15 5-7,4 11-12,5 7 1,-13 4-14,-8 19 8,-10 22-4,-13 15 0,-7 6-2,-5 6 2,-10 1 7,-20-3-11,-7-4 4,-4-6 2,-3-4 5,5-9-3,7-8 1,6-8 1,8 0 1,4-8-4,5-1-2,3-1 1,6-3-4,0 5 4,6-5-1,20 1 2,17-6 0,10-9-1,9 0 1,0-5-7,-6-14 1,-17 3-7,-16 1-53,-7 11-56,-16 4-135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1:53.3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207 114 202,'2'-4'76,"3"-17"-48,-5 17 19,0 4 16,0 12-27,-5 30 4,5 16 6,-2 17 5,2 7-24,0 5-7,0 9 0,0-5-14,0-4-2,0-6-4,0-15 1,0-14-3,-2-9 3,2-14-4,-3-13-17,0-5-28,3-7-23,-11-4-46,2 0-6,-3 0-128</inkml:trace>
  <inkml:trace contextRef="#ctx0" brushRef="#br0" timeOffset="450">41 48 195,'-11'-12'26,"6"-3"56,-9 5 12,9 7-11,3 2-32,-2 1-14,4-3-18,0-1 3,25 4-17,18 0-4,15 0-1,11 3 0,5 1-7,-1 0-27,-8-3-44,-14-1-81</inkml:trace>
  <inkml:trace contextRef="#ctx0" brushRef="#br0" timeOffset="1140">96 1062 234,'-19'0'60,"13"0"-5,1 0 52,5 0-40,0 0-15,0 0-14,0 4-10,11 1-7,17 3-2,14-6-7,4-2-9,5 0-4,4 0-10,-7-10-30,-6-3-44,-8 5-41,-8 6-46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5:40.1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1949 258,'-4'21'52,"-8"1"-39,-8 1 60,8-14 6,9-7-45,3-2 5,0 0-3,0 0-3,0 0-21,0 0-5,-2-25-5,2-14-2,0-17 3,0-10-4,5-14 2,9-8-4,4-14 4,5-16-2,11-12-1,15-15 4,9-2-3,6-2 3,3 6-2,2 14 2,-7 15-3,-11 25 1,-17 23-1,-15 18 3,-17 19-5,-2 15-15,0 3-23,0 10 1,0 1-21,-12 0-15,1 0-14,-3 8-49</inkml:trace>
  <inkml:trace contextRef="#ctx0" brushRef="#br0" timeOffset="426">457 77 323,'17'-16'31,"-4"1"-2,-4 0 45,7 7-26,14 2-30,16-4-11,3 8-3,4-2-5,-10 4-1,-6 0 22,-5 20-6,-13 20-3,-5 7-1,-12 5-2,-2 2-6,0-5-2,-7-5-2,-9-4-31,-1-7-85,4-9-50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5:41.0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30 545 291,'0'-8'44,"-3"-15"-11,-10 17 30,11 6-25,2 0-27,0 12-1,0 38 8,0 14 2,0 17-8,4 1-8,14-2-2,8-8-2,1-14-2,8-17-6,7-16-4,-6-23 22,10-2-11,-2-18-17,-5-26 3,3-6 4,-10-6 9,-12-6 2,-1-4 0,-14-2 1,-5 14 10,0 21 28,0 16-23,0 17-9,-3 15-3,-8 34 4,6 14-2,5 5-1,0 0-6,16-12 2,19-12-9,4-15 5,7-17-2,0-12-11,-2-2 3,4-27-4,-8-12-1,-15-3 11,-12 1 6,-10-5 1,-3 13 3,0 6 22,0 12 5,-3 15-26,-3 2 2,-1 23 8,2 22-5,5 13-6,0-2-2,21-6 0,23-17 3,4-12-3,14-11 0,-5-10-8,3 0-9,-4-22 7,-13-18 5,-13-8 1,-18-1 6,-10-5-4,-2 10 6,-4 3 26,-8 16 14,1 15-26,6 10-9,3 0 6,2 25 5,0 16-9,0 6-6,13 1 0,15-11-5,2-5 1,2-10-6,7-13-40,7-9-33,0 0-88,-2-31-275</inkml:trace>
  <inkml:trace contextRef="#ctx0" brushRef="#br0" timeOffset="973">1538 760 29,'4'-8'97,"-2"0"-66,-2-2 2,0 1-3,-6-3-9,-13-3-9,1 3-1,-3 4 8,5 0-3,0 3 11,7 1 11,7-2-24,2 6 2,0 0 26,0 0 11,13 6-4,13 21-14,-5 6-9,1 10-11,-1-3-5,-8 1-7,-3 1-1,-3-9-4,0-4-13,-3-15-58,4-1-85,-6-13-200</inkml:trace>
  <inkml:trace contextRef="#ctx0" brushRef="#br0" timeOffset="1424">1842 307 298,'-5'0'49,"-4"10"-3,4 23 40,5 17-24,0 12-30,10 7 3,20 3-12,6 4-10,-1-11-9,3-5-5,-5-4-6,-6-10-39,-1-12-22,-3-7-53,0-12-73</inkml:trace>
  <inkml:trace contextRef="#ctx0" brushRef="#br0" timeOffset="1655">2475 438 431,'0'-4'14,"0"4"18,-17 4 52,2 29-39,2 8-26,2 17 0,9 4-3,2 2-11,0-4-3,16-8-4,9-4-11,-4-17-26,0-4-25,-1-7 10,-1-15-109,-8-5-132</inkml:trace>
  <inkml:trace contextRef="#ctx0" brushRef="#br0" timeOffset="1850">2201 630 440,'-47'-8'48,"22"1"-11,11 3 17,14 4-14,7 0-16,25 0-12,24 15-6,15 4-5,7-7-1,6-4-6,-2-8-16,-6 0-16,-12 0-16,-15-12-5,-14-7 13,-5 0 2,-13 5 45,-5 2 8,-7 8 20,-5 4 19,4 0-10,3 18 1,1 11 3,1 9-16,-3-4-11,3 6-8,3-1-5,-1-10-4,2 2-27,0-16-63,-2-9-114</inkml:trace>
  <inkml:trace contextRef="#ctx0" brushRef="#br0" timeOffset="2369">3252 601 412,'-41'-33'9,"28"2"-1,5 4 72,6 14-33,2 13-42,0 0-5,0 25 12,7 35-5,18 11 1,0 14-4,-1-1-2,6-3 0,-9-6-2,-1-17-2,-6-10-14,-5-23-3,-5-20 11,-4-5 2,0 0-26,0-30 9,0-14 12,0-14-3,0-4 4,0 4 12,21 6 0,5 19-7,4 8 5,2 17 0,-4 8 4,-8 0 4,-10 25 2,-6 2-7,-4 2 1,0 0 23,-14-9-3,-6-3-1,-8-9 7,0-8 2,-2 0-15,-4-8-9,2-17-8,6-2-2,8-4-13,6 6-32,10 11-63,2 8-28,7 6-113</inkml:trace>
  <inkml:trace contextRef="#ctx0" brushRef="#br0" timeOffset="2885">3701 48 297,'0'-31'50,"0"17"-32,0 14 44,0 1-9,0 37-21,0 24-5,0 17 13,10 16-2,1 2-11,5-1-17,7-11-1,3-7-7,3-8-2,4-14-1,-1-16-9,-2-13-17,-5-13-13,-2-14-17,0-2-16,-7-35 17,1-13 22,-6-6-2,-2-10 9,-2 6 26,0 4 20,0 19 22,0 14 26,-1 16 7,4 7-19,-1 24-18,0 17-9,3 12-9,2 0-13,4 4-3,5-9-4,7-2-4,5-9-50,-5-12-95,-8-13-123</inkml:trace>
  <inkml:trace contextRef="#ctx0" brushRef="#br0" timeOffset="3262">4334 162 364,'0'-21'-1,"0"17"-85,-4 4 31</inkml:trace>
  <inkml:trace contextRef="#ctx0" brushRef="#br0" timeOffset="3469">4724 497 92,'-17'-12'223,"-3"-9"-203,8 11 75,1 6-16,-4 4-50,6 0-8,-2 29 19,-1 8-16,3 19-13,7 4-7,2-4-3,0 0-3,28-11-17,11-9-5,7-3-29,14-21-26,0-10-22,9-2-100</inkml:trace>
  <inkml:trace contextRef="#ctx0" brushRef="#br0" timeOffset="3681">5195 447 381,'-32'-9'58,"-5"9"12,-6 4 26,3 33-57,3 4-25,10 13-8,11-2-2,16-3-3,0-7-1,20-7-9,15-10-10,11-21-3,5-4-21,-8-10 8,2-25-1,-11-1 18,-11 6 16,-9-2 8,-8 14 15,-6 11 13,0 7-16,0 0-6,2 9-1,6 15-10,3 9-2,8-5-29,8-1-22,3-11-65,5-3-93</inkml:trace>
  <inkml:trace contextRef="#ctx0" brushRef="#br0" timeOffset="4009">5571 284 477,'0'-10'19,"0"10"-17,0 0 80,0 31-48,0 14-27,0 15 2,2 2-6,7-2-3,3-6-10,1-8-30,-2-4-3,-1-16-101,-3-7-31</inkml:trace>
  <inkml:trace contextRef="#ctx0" brushRef="#br0" timeOffset="4191">5400 527 334,'0'-11'31,"10"7"-10,19 2 43,13 0-45,9 2-14,-3-2-3,5 0-3,-5 0 1,-13-7-1,-1 3-5,-18 2 4,-4 0 0,-7 4 7,-3 0 17,-2 0 32,0 18-13,2 12-11,2 13-13,8 0-9,6-1-5,10-3-3,9-4-14,3-8-39,5-6-68,6-15-222</inkml:trace>
  <inkml:trace contextRef="#ctx0" brushRef="#br0" timeOffset="4468">6080 203 163,'-8'0'231,"-12"7"-370,10 15 73,-3 9-94</inkml:trace>
  <inkml:trace contextRef="#ctx0" brushRef="#br0" timeOffset="4640">6482 532 436,'-32'11'16,"11"20"-8,-11-6 75,21 8-60,5 6-20,6-1-1,3-1-2,27-4-2,7-8-10,2-7-1,-2-13 6,2-5 3,-9 0-5,-3-25 9,-8-8 2,-8-11 0,-11 1 3,-5-9-4,-31 4 4,-7 3 2,-8 12 9,2 14-14,-1 15-11,8 4-32,10 8-73,-1 17-141</inkml:trace>
  <inkml:trace contextRef="#ctx0" brushRef="#br0" timeOffset="4979">6754 557 446,'2'-1'-9,"3"-3"4,-3 4 54,12 9-21,4 19-25,5 7 3,7-4 5,7-4-2,-1-9-7,2-7-1,12-7-3,-1-4-2,-4-6-2,-3-19 6,-16-8 4,-6 2 8,-8 6 42,-8 6 2,-1 8-16,-3 10-16,0 1-15,0 0-6,0 1 1,0 19-9,0 6-19,0 1-31,11-2-24,19-9-88,16-9-49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5:46.3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230 208 426,'-42'-21'9,"12"7"33,-9 6 42,0 8-54,5 4-26,8 25 0,12 14 1,9 7 0,5 8-2,10 0-3,22-3 1,12-1-1,7-12 0,-1-3-3,1-6 0,-13-10-13,-10-6 0,-13-7-8,-15-6 15,0-4 9,-22 0 0,-12 0 2,-3-10-2,0-3 11,12-1 3,11 1 1,14 5-12,0-2-5,17-9 0,26 1-12,8-3-2,11-2 2,2-8-1,1 0-6,-10-4 16,-6-1 5,-13 6 1,-18-6 0,-6 7 8,-12 6 19,0 9 9,0 8-17,-4 6 0,-8 0 15,1 16-8,-1 20-7,3 12-6,6 1-9,3-4-4,0-3-2,26-5-19,8-12-33,17-7-49,7-11-160</inkml:trace>
  <inkml:trace contextRef="#ctx0" brushRef="#br0" timeOffset="485">977 19 368,'-18'-5'105,"0"-12"-265,-3 17 67,3 12-127</inkml:trace>
  <inkml:trace contextRef="#ctx0" brushRef="#br0" timeOffset="630">1375 303 485,'-24'-25'33,"-21"11"28,-8 4 39,3 10-70,4 0-28,7 18-1,7 15-1,15 9-1,17-3-4,0 2-10,28-3-13,21-9 3,6-7 14,12-5 3,-1-5 7,-1 3 2,-1 16-2,-9 11 2,-4 9-1,-7 13 2,-7 5 0,-5 3 2,-9 1 5,-2-1 4,-8-1 5,-5-11-3,-8-11 0,0-13-2,-15-14 1,-19-15-2,-7-7 5,-3-3-3,0-28-1,8-20-9,15-24-4,9-22-5,12-15-4,5 6-2,27 17-18,9 19-45,-2 25-42,1 15-51,-1 18-180</inkml:trace>
  <inkml:trace contextRef="#ctx0" brushRef="#br0" timeOffset="1079">1974 332 317,'10'-45'14,"10"13"43,-16 6 34,2 22-61,-6 4-13,0 33 21,0 27-7,-6 16-2,-2 7-6,8-4-14,0-13-3,14-18-1,13-15 2,5-17-5,10-16-9,-6-6-12,6-35-6,-7-7-1,-5-14-3,-12 2 3,-12-2 5,-3 2 15,-3 16 13,0 13 11,0 27 9,0 4 13,0 38-5,0 11-1,-5 15-1,5-4-7,0-6-13,14-7-9,23-11-2,21-17 1,17-17-13,27-2-39,10-37-50,1-13-99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31.6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81 158 391,'9'-51'28,"16"7"21,10 9 31,16 14-53,-10 17 5,-1 4-9,-2 41-15,-12 26 1,-19 18-6,-7 12-1,-7 0-2,-23-4 0,-7-8-5,-3-18-6,2-17-4,-6-21 12,4-21-1,4-8-9,-3-17 14,9-16 5,18 2 0,12 2-3,5 2 4,39 17 2,4 6 9,5 4-13,9 1 3,-2 20-4,-3 2-4,-6 2 1,9-4-9,-4-11-35,1-4-32,3-6-77,0 0-201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32.0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 0 511,'0'-7'28,"6"7"-28,-6 0 86,0 33-26,8 7-31,4 4-12,6 5 11,10-4-15,0-5-9,2-3-3,2-1 0,2-7 0,-4-3-1,-7 1-2,-5-8-3,-13-1 1,-5-3-4,-3 6 2,-31 1-5,-5 1-6,-12-8-24,-1-7-21,-3-2-31,-1-6-87,5 0-170</inkml:trace>
  <inkml:trace contextRef="#ctx0" brushRef="#br0" timeOffset="255">171 151 391,'48'-4'13,"-4"-11"12,-5 15 30,3 0-41,3 0-16,9 2-38,12 0-144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32.6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 22 510,'-7'-6'14,"7"-4"3,0 6 26,2 4-18,28 0-21,12 1-5,15 23 1,-4 9-4,0 10 6,-4 15-3,-10 11-12,-9 13 4,-17 18-4,-10 15 11,-3 16-3,0 14 3,0 8-2,-7 11 0,2 4-1,5 1 4,0-3 2,3-13 0,15-12 2,-2-17 5,12-12-3,-12-15-2,-2-16 5,-8-19 2,-6-12 2,0-17 9,-25-14 6,-16-13-5,-5-6 4,-14-6 3,-9-21-10,16-5-11,-2 2-7,11-3-5,5 1-24,2-1-48,14 2 16,14 2-111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33.4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47 292,'13'-10'25,"14"0"44,12-5 2,0 7-36,1 8-28,-6 0-6,-12 6 9,-7 21 8,-13 8-15,-2 5 1,-9 3 4,-21 3 1,-4-5 8,-4-2 4,4-8-4,6-8 3,10-8 7,6-9-14,12 0-10,0-4 0,0 2 4,23-4-1,14 0-9,21 0-14,14 0-32,8-6-31,3 2-76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19.2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0 465 155,'0'7'144,"0"3"-102,0-6 48,0-4 0,7 0-58,-5-22-5,1-18 4,2-12-13,-1-7-8,-2-6-1,3-1 3,-3 3-4,0 14 6,1 10 2,-3 16 3,0 15-9,0 8 1,0 0-3,4 14 0,4 36-3,1 22-3,2 21 1,-4 7-4,-4-3 1,-3-6-7,2-8-16,2-16-30,3-14-54,0-13-81,-5-14-197</inkml:trace>
  <inkml:trace contextRef="#ctx0" brushRef="#br0" timeOffset="2670">45 1283 271,'4'-10'51,"3"2"20,-7 8 36,0 2-43,0 25-17,-9 14-2,1 7-10,1 8-9,5-6-10,-2 1-7,4-8-4,0-9-1,4-7-2,15-4-1,4-9 2,7-6-4,11-8 2,3 0-13,-2-8-13,-6-6-22,-10-3-13,-8 2-12,5 5-40,-7 0-16,-5 2-22</inkml:trace>
  <inkml:trace contextRef="#ctx0" brushRef="#br0" timeOffset="2928">368 1478 101,'0'-10'222,"-6"6"-167,3 1 44,-3 3-10,6 0-16,0 25-26,-5 21-14,3 8-11,-6 6-17,2-2-4,-3 2-3,7-5-13,-8-13-44,3 0-56,3-17-74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33.8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0 231,'-7'3'257,"-14"3"-238,19-6 51,-2 0 2,4 0-56,13 0-4,27 2-10,13 2-2,11 0-1,9 1-21,-6 3-85,7 0-107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34.0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172 105 534,'-9'-46'1,"9"9"3,0 18 14,25 13 0,12 6-2,2 21 4,7 22-6,-14 17-9,-21 6-3,-11 3-3,0 9 1,-29-5-1,-15-7 1,-7-14 0,-6-15 1,3-14-1,9-17 1,3-6 1,20 0 4,14 0 11,8-10-13,14 6-2,34 2 0,17 2 7,4 2 3,0 21-3,-3 2 3,-8-3-2,-7-7-7,-14-5-1,-12-8-1,-11-2-2,-7 0-17,-2-8-34,-5-13-16,0-2-27,2 1-21,2 3 10,5 2-10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34.9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1066 393,'-2'-6'25,"2"6"-18,0 0 91,4 6-65,28 29-23,14 11 3,-2 10-4,12 4-6,-13-8-4,0-7 0,-1-5-15,-12-11-42,-4-9-57,-11-5-40</inkml:trace>
  <inkml:trace contextRef="#ctx0" brushRef="#br0" timeOffset="195">340 1118 464,'-6'-4'41,"-4"4"-25,-8 2 61,-10 22-44,-8 14-27,-6 3-6,7 3-12,-6-3-27,13-3-71,7-3-115</inkml:trace>
  <inkml:trace contextRef="#ctx0" brushRef="#br0" timeOffset="592">1449 107 298,'-32'-8'25,"-5"-19"39,-4 0 11,7 13-9,-6 8-49,8 3-6,4 3 2,4 0 1,-4 21-10,5 23 0,6 16 4,8 14 7,-2 9-6,-1 2 7,-1-4 0,3-2-8,1-3 5,9-1-3,-2 3-3,-5 3-4,7 2-1,0 2-3,0 10 0,0 4 0,23 11-1,-3 2-1,4 0-2,-8-5 1,-5-1 2,-2-2 0,-9-1 2,0 1 0,-2-9 1,-14-4-1,7-10 2,0-5 5,9 5-1,0-17-4,0-8 5,6-10-2,32-19 0,14 0 4,8-15-8,16-12-11,10 0-27,-2-25-34,-5-4-65,-8-6-89</inkml:trace>
  <inkml:trace contextRef="#ctx0" brushRef="#br0" timeOffset="1689">1892 115 353,'2'-30'10,"5"-1"-3,-3 3 46,-4 12 40,0 8-64,0 6-21,2 2 34,10 17 11,4 26-25,7 17-6,-2 8-7,-5 2-12,-6-1-1,-1-9-2,-9-4-3,0-5-30,0-5-41,0-4-51,0-5-94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37.2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283 32 185,'-41'-13'71,"-19"1"-24,16 10 11,5 2 6,5 18-34,2 14-10,8 5-8,18 7 8,6 5-6,0 5-12,9 0 0,20-11-1,13-7 4,11-16 0,9-18-1,0-2-1,-2-21 0,-5-22-1,-20-8-1,-17-3 0,-18-5-3,-7 6-2,-41 7-3,-24 7-1,-6 16-20,4 23-15,3 6-26,13 46-96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25.1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225 85 363,'-7'-2'31,"-7"-13"-29,1 15 59,2 19 11,11 45-45,0 9 3,0 7 0,0 12-7,13 5-7,-4-2-10,-1-2-4,-2-6-3,-6-8-1,0-10-16,0-12-25,0-13-18,0-15-28,0-11-16,0-11-86</inkml:trace>
  <inkml:trace contextRef="#ctx0" brushRef="#br0" timeOffset="240">184 98 341,'16'-50'9,"5"16"9,-6 20 44,13 14-14,12 0-13,3 29-11,15 17-13,-1 14-3,-6 6-6,-10 2-3,-8 1-1,-25-9-2,-8-2 5,0-9 1,-27-7 18,-12-7 22,-16-10 2,-10-9-7,-8-7-7,-6-9-8,6-3-10,1-19-3,20-1-7,12 6-1,24 9-4,10 4-30,6 4-63,2 0 14,30 0-80,18 0-135</inkml:trace>
  <inkml:trace contextRef="#ctx0" brushRef="#br0" timeOffset="623">1155 13 455,'-32'-11'12,"0"11"25,-14 27 39,2 33-42,-9 25-14,7 23 3,11 8 3,17 6-2,13-10-18,5-9-4,5-12-2,22-12-1,15-13-5,6-12-26,7-15-13,7-14-25,8-12-12,-1-13-40,2 0-127</inkml:trace>
  <inkml:trace contextRef="#ctx0" brushRef="#br0" timeOffset="878">1588 127 392,'2'-5'85,"-2"-9"-85,2 14 46,3 6 29,-5 37-42,2 26-4,-2 20-2,0 12-6,0-1-15,0-5-3,-9-14-4,5-17 1,-3-17-9,5-19-18,2-18-8,-6-10-9,6-6-21,0-42 8,0-22-1,6-28 37,16-10 18,4 5 8,-3 14 22,-2 24 33,-3 28-7,-4 21-5,6 16-1,-6 2-9,6 37-17,-3 19-2,0 17-10,3 12-5,-2 6-4,-4-6-1,-2-4-14,1-15-34,-6-14-20,1-15-73,-8-9-67</inkml:trace>
  <inkml:trace contextRef="#ctx0" brushRef="#br0" timeOffset="1238">1539 768 400,'-32'-39'77,"0"16"-1,18 5 7,10 11-48,4 3-15,22-2-9,25-2-10,19-7-2,3-1-3,5-1-36,-5 1-47,-5-3-67,-10-2-149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26.5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17 492,'7'-5'19,"25"-7"-18,-7 12 66,5 29-13,5 25-25,2 22 9,-5 22-19,-5 16-14,-8 5-8,-12 2 6,-7 1-5,-9-8-27,-28-4-20,-18-13-30,8-16-67,-7-18-103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37.8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107 130 224,'-9'-2'54,"-12"-2"-37,4 4 35,-5 14 6,6 18-36,0 11-9,10 7 1,6 1-1,0 5-6,13-4-5,21-7 3,3-7-2,12-15 1,4-13-2,2-10 4,0-10-7,5-32 2,-9-9-5,-10-10 3,-16-1 1,-17 0-1,-8 2-1,-19 2 1,-27 6 0,-11 13 11,-1 12-2,14 19-10,12 8-4,14 8-25,15 34-57,3 7-112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38.5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1835 112,'0'0'157,"0"0"-129,0-8 45,4-14 3,10-14-44,0-5-14,2-7 7,-2-8 0,-3 3-4,-6 1-9,-3 6 8,-2 11 10,0 14-7,0 11-14,0 10-1,5 0 10,2 33-1,0 23-9,4 23-3,-6 14-3,2 4-3,0 1 1,-3-3-8,1-16-23,-5-13-30,0-19-19,0-20-55,0-10-89</inkml:trace>
  <inkml:trace contextRef="#ctx0" brushRef="#br0" timeOffset="548">625 12 306,'0'-3'19,"0"2"3,0 1 42,19 0-16,22 0-32,10 0 7,16 0-3,3 0-5,-2 5-9,-8 2-6,-12 1 2,-8 2-4,-15 1-1,-11 5 17,-8 9-2,-6 16 1,0 15-2,-2 19-3,-9 10-4,4 12-2,4 13-2,3 6 0,3 4 1,17 17 0,8 6-7,0 12 2,4 15 2,-2-3-2,2 1 4,7-6-1,-7-17 2,-6-17-2,-12-19 2,-10-19 0,-4-18 0,-14-18 3,-20-17 6,-5-16 3,-10-5 6,-5-16-2,-9 0 0,-4-8 9,7-17-9,6 9-16,12-1-7,7 7-26,7 4-48,5 2-101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49.2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 0 459,'-21'2'11,"17"-2"5,4 2 46,30-2-33,23 0-6,7 0-9,15 0-1,-3 0-9,-7 6-5,-1-2 1,-19 3-10,-2-3-36,-16 2-39,-11-2-37,-10 7-53</inkml:trace>
  <inkml:trace contextRef="#ctx0" brushRef="#br0" timeOffset="182">187 248 218,'-51'23'142,"19"-8"-99,6-5 44,15-6 15,11 0-55,-2-4-40,2 0-1,4 2 12,26-2-9,15 0-5,14 0-5,-2 0-1,6 0-25,-3 2-60,-3 2-34,8 3-49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50.0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366 88 285,'-59'-14'32,"3"-7"8,8-2 42,-5 9-38,14 7-24,7 3-1,4 4-16,7 0 0,10 0-6,-3 7-4,10 15 2,4 16-7,0 12-6,0 9-2,6 16 11,0 3 0,0 7 5,-1 7 3,-5-4 1,0 4 1,0-1 1,0-2 0,0 4-2,2 6 3,2 3-1,-1 10 2,-1-1-2,6 2 1,3-2 1,2 1 1,1 2 11,0 0-10,-2 0 4,-3 1 4,-3-2 8,9-8 8,-4-7-5,6-12 1,0-11-11,4-11-3,7-12-6,2-13 1,11-14 1,3-11 2,6-11-8,6-3 0,-1-13-17,3-14-72,-3-2-60,0 1-132</inkml:trace>
  <inkml:trace contextRef="#ctx0" brushRef="#br0" timeOffset="2376">951 115 186,'3'-33'112,"17"-2"-99,17 1 39,5 25-8,6 9-19,-16 0-12,-9 18 5,-9 21-12,-14 9 0,0 8 2,-14 0-3,-12-8 2,6-13 0,4-10-2,7-13-3,5-6-1,4-4-3,0 0-2,11 1-11,19 2-9,14 6 3,1 6 0,11 5 16,-5 12-2,-1 3-8,-16 10-5,-15 1 17,-12 4 3,-7-5 4,0-8 15,0-7 39,-20-8 8,-16-7-8,0-6-12,-10-7 0,2-4 2,0 0-23,5 0-13,12-15-8,-3 1-3,11-1-5,13 7-20,3 2-50,3 1-64,3-1-78</inkml:trace>
  <inkml:trace contextRef="#ctx0" brushRef="#br0" timeOffset="3665">1363 1656 392,'0'-60'54,"0"4"11,0 13 26,19 7-48,16 13-26,6 23-5,5 2-4,6 46-5,-1 22-3,-10 21 1,-7 13-6,-17 2-6,-2-7-3,-15-10-2,0-16 0,0-21 3,-26-23 12,-4-20 0,-2-9 2,-6-12 1,2-25 0,10-7 11,13 5-1,13 10-7,0 10-4,13 11 8,27 8-3,12 0-4,6 13-2,2 11-1,7 4-4,-4-6-13,8-7-32,-7-7-39,9-4-91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22.8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0 281,'0'0'34,"-2"5"-23,2-1 56,0 0 6,17-2-35,15 4-4,9 3-17,10 3-2,1 3 1,6 3-14,-3 1-1,-6 1 0,-12 8 0,-7 0 0,-9 12 4,-10 7-1,-11 9-4,0 15 7,-5 5-2,-20 13 1,4 5-1,-1 3-2,5 2-1,1-2 0,6 11 0,10 2 3,0 4-5,0 6 0,13 4 0,7 9-4,-4 1 4,4 5-1,10-2 0,-2 1 0,2 9 2,5 1-1,0 4 1,-1 0 0,5-7 2,2-4-1,-8-13-2,-1-8 0,-14-10 0,-9-19 2,-9-23-2,0-22 1,-2-19 4,-21-17 17,-2-6-12,-9-4-7,1 0 5,-6 0-9,11 0 2,-6 0-4,-5 0-7,4 0-24,3 0-52,-2 0-101,-1 0-183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53.1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62 443 392,'-9'-21'48,"-26"6"34,17 7 20,18 4-49,0 4-37,0 0-15,7 0 4,19 0-4,24-4-1,15 4-1,8 0-3,-4 0-13,-5 0-34,-4 0-17,-7 0-32,-6 0-46,-4 0-155</inkml:trace>
  <inkml:trace contextRef="#ctx0" brushRef="#br0" timeOffset="185">696 111 201,'0'-45'206,"0"10"-130,0 12 27,0 15-17,0 5-44,0 3-34,0 3 3,2 30 2,7 19-9,2 22-4,-3 7-11,-2 8-34,1 0-37,-3-4-25,5-6-73</inkml:trace>
  <inkml:trace contextRef="#ctx0" brushRef="#br0" timeOffset="13072">600 1250 344,'0'-12'44,"-6"-1"9,-12 13 35,-3 24-58,4 21-19,8 8 2,7-3-8,0-4-1,2-11-2,0-10 1,11-6-3,8-9 3,6-6-3,1 2 1,6-4 0,5 5-1,-3 3 0,5 8-1,-5 6 4,-1 4-5,-13 8 5,-10-1 2,-7 0 12,-3-2 4,0-4 3,-10-6-2,-10-2-3,-18-1-4,1-5 0,5-3-5,-2-3-9,6-1 1,3-4-2,9 2-3,4-4-11,1-2-24,9 0-16,-1 0-36,1 0-23,2-12-37</inkml:trace>
  <inkml:trace contextRef="#ctx0" brushRef="#br0" timeOffset="13642">578 1246 262,'-2'-4'50,"2"-2"17,-2 4 38,2-7-47,0-1-11,0 2-5,24 0-8,2-1-14,6 5-8,2 2-8,4 2-3,3 0-2,0 0-4,-3 4-19,-9 0-28,-8 3-66,-14-1-74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54.6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30 512,'0'-14'13,"0"3"-7,0 11 36,18 0-16,20 0-18,5 19-5,13 8-2,-1 10 0,5 6-2,-17 13 0,6 6 0,-10 17-3,-18 12-1,-8 11 3,-4 16-2,-9 8 4,0 11 0,0 3 0,0 3 1,2 6 0,22 5-1,1 3 1,3-2-1,2-6 0,-5-14 2,5-17-1,-7-21-2,-3-18 2,-3-25-1,-17-13 6,0-18-5,-25-10 6,-20-13 3,-11 0 6,-7-15-1,-4-16 8,9-2-2,6 6-21,6 4-3,9 9-25,18 3-18,12 5-54,7-4-111</inkml:trace>
  <inkml:trace contextRef="#ctx0" brushRef="#br0" timeOffset="636">1041 1154 403,'-12'0'73,"-9"0"-68,19 0 30,2 0 16,19 13-32,24 12-10,13 8-3,1 2-5,1 0-1,2-2-11,-12-6-31,-4-2-55,-10-10-33,-14-5-163</inkml:trace>
  <inkml:trace contextRef="#ctx0" brushRef="#br0" timeOffset="817">1415 1208 408,'-2'-6'71,"0"6"-34,-5 0 46,3 0-52,-10 4-27,0 17-2,-5 12-15,-8 4-45,4 0-63,2 0-69</inkml:trace>
  <inkml:trace contextRef="#ctx0" brushRef="#br0" timeOffset="1108">2035 123 165,'-27'-27'222,"10"7"-213,-13 1 74,-4 8-12,-7 7-37,-8 4-19,3 0-4,2 17-1,10 8-6,4 6-5,10 10 1,12 11-2,8 12 0,0 10-5,8 10-1,12 7-1,3 6 2,-2 0-1,-1 5 1,-3-3 6,-4 2 1,-1-1 1,-1-1-1,-2 5 1,-3 2 1,-2 5-3,-2 5 1,-2-2-1,0 2 4,0 0 6,5-4 3,6-4-2,8-5 1,2-5-5,13-12 0,7-3-1,8-16 0,11-11-2,4-15-2,7-16 0,3-17-7,4-8-37,1-15-31,-4-28-114</inkml:trace>
  <inkml:trace contextRef="#ctx0" brushRef="#br0" timeOffset="1798">2431 239 298,'-2'-6'44,"2"-8"-21,0-10 64,4 10-21,22 0-35,6 1-22,0 9-11,3 4 0,-3 8 10,-13 32 3,-11 15-10,-8 10 1,0 3-1,-6-10 0,-11-13 0,6-20-1,11-10 1,0-9-3,0-2 7,21 2-9,16 1-6,15 3 2,-3 6 4,-10 9-19,3 13 0,-20 3 9,-6 5 12,-16-3 15,0-4 10,-8-7 16,-22-10-4,-10-5 4,-4-11-10,-2-6 0,5 0-8,6-6-12,10-13-7,12 1-3,-2 3-13,9 5-53,6 5-67,0 4-139</inkml:trace>
  <inkml:trace contextRef="#ctx0" brushRef="#br0" timeOffset="3059">2843 1577 372,'0'-29'40,"2"-2"18,17 2 39,17 2-56,11 6-22,1 7-9,7 11-7,-13 3 5,-3 11 16,-9 24-13,-17 15-5,-3 5 0,-10 8 9,0-1-2,-19-4 5,-2-9-5,6-9-5,2-11-7,11-6-2,2-9 1,0-3-9,28-7-20,23-4-17,24 0-16,13-23-38,18-10-63,-2 4-41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57.2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28 298 497,'-28'0'15,"26"0"35,0 0 10,2 0-51,16 0-3,23 0-6,12 0 0,14 0-7,-3 0-55,-2-6-39,-13-4-68</inkml:trace>
  <inkml:trace contextRef="#ctx0" brushRef="#br0" timeOffset="159">571 58 320,'5'-27'137,"-1"9"-103,-4 10 65,0 3-21,0 5-53,0 0 1,8 15-10,-4 26-13,3 17 1,0 11-4,-1 7-8,0 7-24,1 2-27,4 0-14,-1-6-52,-4-9-46</inkml:trace>
  <inkml:trace contextRef="#ctx0" brushRef="#br0" timeOffset="841">392 1348 392,'0'-6'159,"0"2"-153,0 4 60,0 0-19,0 0-40,9 2 10,3 18 3,1 10-1,2 3-2,2-4-8,7 6 0,1 0-1,-2 1-6,-7-2-1,-6-2 0,-6-3-1,-4-2 1,0-1-3,0-1 0,0-2-8,-7-4-13,-18-5-17,-12-3-31,-5-7-32,1-4-67,-1 0-152</inkml:trace>
  <inkml:trace contextRef="#ctx0" brushRef="#br0" timeOffset="1094">371 1441 288,'37'-37'120,"7"0"-64,0 4 16,-1 10-50,4 11-22,-4 10-21,6 2-99,20 0-106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2:58.6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13 332,'-4'-2'47,"4"0"-42,0-2 42,23 2 29,18 2-49,10 0-5,7 0-13,-1 16-6,5 11 4,-13 11 8,-8 11-5,-6 13 1,-19 15-5,-9 10 1,-7 12 1,0 13-4,0 12 0,0 7-2,0 6-2,0 3 1,11-3-1,10 2 1,4-1 0,8-5-2,-6-2 0,3-12 1,-8-11 1,-7-13 3,-11-12 10,-4-16 4,-6-18 8,-27-12-6,-15-14-1,-19-6-5,-4-9-6,-10-8-7,0-2-1,6-23-6,11-10-13,10-2-40,16-1-39,14-1-78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3:08.3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0 281,'-7'0'121,"-16"6"-93,7 0 22,9-2 14,7-4-11,30 0-35,23 3-8,16-1 3,7-2-7,-2 0-5,1 0-2,-12 0-1,-19 0-25,-20 0-62,-12 6-57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3:15.8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287 225 71,'0'-7'69,"0"-5"-7,-2 4 25,-3 0-16,-7 4-23,-6-3-3,0 3-18,-6 2-3,-3 2-4,-6 0-9,3 0-9,-2 0 1,5 8-2,7 1-1,1 3-1,5 4 0,9 1 2,5 2-1,0 6 0,5 14-1,22 11 1,-4 16 0,3 8-1,-3 18 0,-7 13-2,-2 11 2,-1 9-1,2 1 2,-6 0-3,0-2 3,-7-4-3,0-2 6,1-4-3,-1-4 0,1 0-2,-1-7 5,0 1-3,5-2-1,-5-4 1,5-2-2,0-11 4,2-13-1,10-10 8,-1-6-3,3-12 0,4-5 3,3-4 7,4-8 7,1-4-6,1-6 2,3-5 0,9-6 1,-3-6-7,4 0-6,-2 0-4,-4 0-3,-3-10 2,-10 2-5,-10 1-6,-2 3-20,-5 0-34,-8 2-46,-3 2-107</inkml:trace>
  <inkml:trace contextRef="#ctx0" brushRef="#br0" timeOffset="1950">1051 39 376,'0'-9'5,"19"-14"-3,11 23 28,9 0 16,-3 28-27,-15 17-8,-5 15-4,-4 14-2,-12 5-5,-4 2 2,-24-2-4,-10-11-1,2-16-2,-3-19 2,0-19 6,7-14 1,6 0 7,12-10 5,14-15 4,0 0-3,28 2 0,29 11-1,-1 6-8,17 6-2,1 0 0,4 0-1,12 4-5,-7-2 0,-17-2-8,-4 0-41,-17 0-94,-2 0-69</inkml:trace>
  <inkml:trace contextRef="#ctx0" brushRef="#br0" timeOffset="3082">1710 1828 287,'-10'39'19,"-15"-8"21,25 8 21,11-1-37,40-3-17,4-2-2,15-8 5,-2-13 10,1-12-9,8 0 4,-9-27-13,-8-14-2,-23-3 2,-18-10-12,-19 1 14,-12-5-6,-34 10-2,-23 4 4,-5 13 4,-4 17-4,9 14-4,19 0-17,17 21-33,17 12-80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3:18.3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71 129 254,'-24'22'37,"7"-1"-30,7 10 29,10 10 8,0 1-18,10 9-1,24-3-9,9-2-6,-1-11-2,6-10-3,-1-15 14,-9-10 3,8-4-13,-6-29-6,-6-7 2,-13-14 0,-16 1 0,-5 3-2,-28-4-5,-25 13 11,-14 7-9,-4 20-2,-1 14-11,17 9-39,7 34-47,14 15-96</inkml:trace>
  <inkml:trace contextRef="#ctx0" brushRef="#br0" timeOffset="960">402 1547 429,'0'-23'46,"0"-2"-40,9 9 75,23 7-37,6 9-23,3 6-3,-9 26 1,-6 11-10,-9 5-7,-9 1-1,-8 3-2,0-7-2,-2-3-2,-12-9 3,2-10 0,5-8 1,7-3 1,0-2-1,21-2 1,23-1-10,13-7-14,12 0-20,2-2-25,6-19-93,-2-6-179</inkml:trace>
  <inkml:trace contextRef="#ctx0" brushRef="#br0" timeOffset="1425">1207 37 294,'15'-22'196,"-4"18"-193,8-5 7,2 9 41,15 0-29,5 0-13,8 10-8,3 7 1,4 8-3,-10-2 1,-11 12 0,-10 15 9,-14 18-4,-11 19 0,0 20-3,-11 9-1,-12 4 0,10 3-3,3-1 2,10 6 0,0 2-1,0 3-6,14-1 1,6-3-3,3-9 3,3-12 5,-1-9 2,-2-20 0,-11-13-2,-8-10 2,-4-17 2,0-10 10,-25-12-4,-12-11 2,-9-6-3,-7 0 4,-2-4 2,4-13-11,3-3-6,2 3-39,11 7-33,5 5-65,3 5-88</inkml:trace>
  <inkml:trace contextRef="#ctx0" brushRef="#br0" timeOffset="3036">2195 1073 233,'-11'6'55,"-26"4"30,14-4 11,16-2-27,2-1-34,5-3-1,0 2 9,0 2-10,23 4-22,5 0-6,13-3-4,4-1-3,0-4-16,-1 0-32,-9 0-44,-10 0-46,-14 0-73</inkml:trace>
  <inkml:trace contextRef="#ctx0" brushRef="#br0" timeOffset="3233">2193 1292 155,'-21'18'223,"8"-5"-209,10-7 44,3-1 29,0-1-58,28 0-22,9-2-7,6-2-14,15 0-49,-5-10-138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3:25.0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376 82 128,'5'-8'133,"-5"-17"-93,0 10 14,-26 15 4,-6 0-26,-4 0-14,-6 13-3,3 6 17,-2 8-13,6 2-11,7 4-2,3-2 2,2 10-2,4-3-4,3 7 0,4-4-2,10 9 0,0 4 0,2 2 0,0 4 0,4 2 0,15 5 0,4-1-2,-5 4 4,-1 1-5,-1 1 3,-7-1-2,0 1 0,0-2 1,-1 3 0,-2-1 2,-3 0-1,-3 3 1,0 2-2,0-1 2,0-3 0,0 1 0,0-1 4,0-3-1,0 3 0,0-1-2,0 3 2,0-1 0,-3-9 2,3-3 0,0-13 5,0-8-1,7-3-1,7-11 3,11-7-2,0-3-2,8-6-1,6-7 8,9-4-10,8 0 1,1 0-5,5-8 0,-9-3-2,-11 3-23,-10-2-32,-16 3-39,-11 7-76</inkml:trace>
  <inkml:trace contextRef="#ctx0" brushRef="#br0" timeOffset="61826">634 34 384,'0'-8'-5,"0"-13"3,0 16 9,4 5 2,28 0-2,13 0-3,8 12 0,-10-4 7,6-2-3,-10-2 8,0-4 0,-10 7 1,-5-7-3,-11 0-3,-8 2 0,0-2 5,-5 4-3,2 2 10,0 7 23,1 15-16,-1 20-14,-2 14-6,0 13-1,0 1-3,0 5-5,0-6 0,0-5-2,0-2-1,0-8-7,0-10-39,2-12-23,-2-9-41,0-9-40</inkml:trace>
  <inkml:trace contextRef="#ctx0" brushRef="#br0" timeOffset="62150">788 567 409,'-20'-27'40,"5"8"15,7 11 10,8 6-33,8 2-6,34 0-10,25 0-10,11 0-3,7 0-3,-4 0-13,-8 0-54,4 0-97,-8 0-202</inkml:trace>
  <inkml:trace contextRef="#ctx0" brushRef="#br0" timeOffset="72818">689 1871 67,'16'-53'74,"-9"-2"-20,-7 2 5,0-7-11,-2 4-24,-8 2 21,6 11 7,-1 7 8,5 16-21,-2 9-10,2 9-19,0 2-2,0 0 14,9 29-14,14 21 0,-4 12-4,-1 6-2,-8 3-1,-4-7-1,-3 0 0,1-4-9,1-10-17,-3-9-20,2-12-41,-1-4-14,0-6-62</inkml:trace>
  <inkml:trace contextRef="#ctx0" brushRef="#br0" timeOffset="73126">1220 1538 281,'17'-19'60,"-10"9"-36,-7 10 40,0 0-14,-5 17-26,-10 18 3,-2 11-1,10 7-7,7 1-8,0 2-3,0 0-5,16 0-1,12-11-1,6-11 0,8-12 0,4-14-2,-4-8 0,-1 0 2,-5-22 0,-19-7 3,-10 0 2,-7 0 7,-12 4-5,-30 2-7,-15 11-3,-3 12-5,-4 0-31,1 21-5,12 12-42,23 2-58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4:31.9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251 905 205,'-38'0'57,"-1"0"18,-4 0 13,-3 0-25,7-2-16,22 0-6,11-3-4,6 1-12,0 3-9,0-2-6,0 3-9,0 0-4,0 0 7,29 0-5,18 0-32,13 4-30,6 0-14,1-4-63,6 0-71</inkml:trace>
  <inkml:trace contextRef="#ctx0" brushRef="#br0" timeOffset="347">849 630 284,'-5'-7'20,"-4"-1"36,0 6 28,6 2-52,3 0-27,0 0 21,0 6-4,8 23-10,10 12 2,5 7-8,5 2-1,4 4-3,0-3-1,-2 9-1,-5-12 0,-6 0 0,-5-9-2,-8-8-1,-6 0-3,0-2 17,-11-8-10,-12 0 2,-5-7-1,-6-10 2,-1-4-3,3 0-4,4-29 5,12-10-3,16-13 2,0-2 0,21-6 3,20 0-4,8-2 6,-1-2-2,-9 14-3,-11 9 4,-15 8 3,-13 12 4,0-4-8,-13 4-4,-15 9-7,-8 6-5,-2 6-24,-3 2-37,-2 22-55,-4 14-103</inkml:trace>
  <inkml:trace contextRef="#ctx0" brushRef="#br0" timeOffset="11142">515 2261 295,'12'-8'33,"31"-15"-26,6 5 19,3 3-1,-14 15-9,-8 6-7,-8 28 7,-8 7 16,-14 4 5,0 5-10,0-2-2,-16-5-11,0 0-3,6-3 2,8-9-3,2-6-8,0-7 5,14-5-3,21-7-5,11-4 1,11-2-19,1 0-41,-3-4-34,-8-15-35,-6-1-135</inkml:trace>
  <inkml:trace contextRef="#ctx0" brushRef="#br0" timeOffset="11444">1178 2199 297,'14'-21'38,"25"5"29,-18 6 1,4 10-30,-7 0-11,1 10-9,-10 21 3,-9 8-8,0 4-6,0-3-7,0-3 0,-6-10-3,6-4-2,0-4 2,15-9-3,15 2 4,7 1 1,9 1 2,-7 7-3,-7 2 0,-6 4 0,-10 4 1,-16-3-2,0 2 6,-12-5 6,-22-9 1,-10-3 1,-9-12-8,2-1-2,6 0-5,5-18-15,8-7-52,5-8-72,10-6-113</inkml:trace>
  <inkml:trace contextRef="#ctx0" brushRef="#br0" timeOffset="12087">1678 0 277,'0'6'12,"2"7"4,16-5 27,31-2-20,-4 0-11,11 5-4,10-1 4,-8 3 6,0 7-4,-14 3 6,-5 10-6,-12 5 2,-11 13 1,-6 5-6,-10 12-7,0 19 2,0 13-4,0 18 1,0 12-1,9 17-2,14 8 0,11 15-1,3 4 1,12-2-1,1-9 1,5-9-2,-2-13 4,-11-9-1,-3-6-1,-12-12 1,-10-8 0,-11-11 1,-6-12-4,0-9 6,-25-9 3,-16-16 10,-10-16 9,-11-12-5,-9-12-9,-6-9-1,6 0 2,2-25-6,10-4-5,10-2-7,6 2-8,15 2-26,7 4-51,16 2-27,5-1-68</inkml:trace>
  <inkml:trace contextRef="#ctx0" brushRef="#br0" timeOffset="12785">2824 1559 359,'9'0'37,"3"7"31,13-3 17,16-4-54,10 0-16,18-8-14,10-5-7,-11 1-69,3-3-220</inkml:trace>
  <inkml:trace contextRef="#ctx0" brushRef="#br0" timeOffset="13302">4124 211 367,'-77'-27'-3,"23"17"8,-20-1 34,3 7-18,11 4-20,3 0 1,11 0 4,14 4-5,11 13-1,8 16 0,9 9-1,4 16 0,0 14 2,21 17 0,3 15 0,-7 14-1,0 12 0,0 9-1,-2 6 2,4 2-2,1 0 0,3-6 1,7-5 0,2-5 1,-2-3 3,-6-6 9,1-4 15,-7-2-11,-2-6 6,0 4 9,-4-13 1,-1 3-10,4-13-16,0-12 16,8-9-20,5-18 1,4-15-3,7-14 4,12-21-12,5-2-36,17-39-32,-2-26-85,8-15-154</inkml:trace>
  <inkml:trace contextRef="#ctx0" brushRef="#br0" timeOffset="14076">4403 298 217,'12'-6'60,"33"-2"-38,-5 1 59,8 3-11,3 4-27,-10 0-32,-4 0-6,-16 13 14,-21 15-4,0 8-5,-26 13 5,-19 3-7,-2 4 3,6-2 0,7-2 1,13-10-2,14-5-5,7-4 10,4-6-16,33-5 1,18-11-6,12-11-18,14 0-46,11-25-35,2-4-85</inkml:trace>
  <inkml:trace contextRef="#ctx0" brushRef="#br0" timeOffset="15658">4884 2017 267,'-30'-4'9,"-2"4"30,2 10 10,12 38-25,18 30-11,0-18-9,16 1 2,16-12 0,7-12 14,12-14-7,4-19-5,9-4 4,-4-16 3,-7-20-11,-12-9 5,-15-3 7,-24-3-10,-2-1-2,-34 2-3,-13 11 3,-7 12-7,7 17-16,4 10-56,9 1-48,19 24-177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4:46.8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143 613 183,'0'15'41,"4"22"-11,21 4 39,10-16-25,-3-4-25,2 0 11,4-11-12,-4-8 11,-4-2-3,-6 0 3,-7-6-7,0-17-9,-8 0-9,0-4 1,-9-8 4,0-2-6,0-6-1,-9-5-1,-21 8-2,-9 3 11,-3 12-5,-6 19 2,-5 6-6,-2 25-1,-3 25-7,13 10-59,2 6-92,14 4-73</inkml:trace>
  <inkml:trace contextRef="#ctx0" brushRef="#br0" timeOffset="1142">59 2059 102,'24'-17'286,"10"-2"-281,0 13 23,6 6 18,-3 0-11,-16 25-14,-14 12-3,-7 11 3,0 8 0,-26 1-3,-4 0-2,5-1 5,7-9-12,12-1-6,6-11 1,0-4 4,24-10-8,10-13 0,13-8-23,10-4-76,16-31-34,15-15-267</inkml:trace>
  <inkml:trace contextRef="#ctx0" brushRef="#br0" timeOffset="1643">879 21 297,'10'-2'20,"17"-15"-5,6 17 33,5 0-12,-3 7-26,-5 14-7,-2 5 2,-7 5 8,-8 9 4,-4 9-3,-4 11-2,-5 13-4,0 7-6,0 9-1,0 7-3,2 9 5,3 15-4,6 7 1,6 11 0,5 4-3,8-2 1,10 1 2,-4-8 0,8-5 0,0-8 1,-5-6 0,-5-12 1,-11-12 7,-16-7 3,-7-15 13,-13-11 0,-34-18 6,-10-10-4,-12-12-18,-4-13-10,-8-4-17,0-3-42,-7-22-120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36.1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13 212 405,'-8'-10'20,"6"-15"-18,2-4 55,0-6 0,17 6-46,13 2 4,15 4 6,11 5-1,8 7-3,3 11-5,-4 0-4,-11 23-2,-1 16 0,-24 9-3,-1 6 1,-17 10-4,-9 2 2,0 7-2,0 3 1,-21-5-6,5-9-2,0-17-5,2-16-7,10-16 8,2-13-35,2-2 2,0-33-5,8-19 15,22-15-1,12-5 21,-6-5 19,4 3-2,-6 9 6,-13 11 6,-5 19 16,-14 16 23,-2 9-18,0 12-18,-13 0-4,-8 0 1,-7 25 9,3 12-12,5 9-1,3 4-4,6 5-4,3-1-2,4 0-2,4 0 1,0-7-5,19-5 0,17-13-27,8-13-15,9-12-19,7-4-43,-1-8-80</inkml:trace>
  <inkml:trace contextRef="#ctx0" brushRef="#br0" timeOffset="539">159 301 444,'-24'0'11,"14"0"12,3 0 34,7 0-38,19 0-12,29 0-6,20 0 2,9 0-4,11 0-4,4 0-65,2 0-85,5 0-132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4:49.3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0 310,'0'4'37,"4"8"1,7-3 44,19-5-20,3 4-37,3-2-17,11 3-5,-8-1-3,-7-2-1,2 1-18,-11-6-53,-10 2-40,-9-3-53</inkml:trace>
  <inkml:trace contextRef="#ctx0" brushRef="#br0" timeOffset="164">45 153 190,'-20'10'160,"8"-3"-135,8-3 25,4-4 16,0 4-22,13-4-36,27 0-6,12 0-2,6 0-25,-3 0-127,7-2-216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4:49.9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496 77 249,'0'-14'20,"0"-5"45,-30-4-16,2 13-30,-10 4-1,-3 6 0,-4 0-2,-6 0-4,-2 21 5,5 7-9,-1 5-3,8 7-3,11 7 2,5 3-3,13 10-1,12 7 2,0 5-2,14 4 0,14 8 2,4 2-1,0 6 0,5-1 1,-3 4 10,-2 2-2,0 4-5,-6 8-5,-3-2 3,-4-1-1,-6-3 5,2-1-3,0-5 0,2-4 2,-2 0 4,2-14 3,-4-7-1,4-3 4,-2-9-7,2-11-2,3-7-5,-1-11 1,4-14 0,7-5 1,4-10-4,5-2-6,10 0-10,1-19-8,1-3-25,4-8-60,1 0-99</inkml:trace>
  <inkml:trace contextRef="#ctx0" brushRef="#br0" timeOffset="2945">755 469 310,'-2'0'0,"-11"0"0,5 1 39,8 20-1,8 10-5,24 2-5,11 9-8,4 1-2,3 3-4,1-1-6,-5-1-6,-3-7 3,-10-4-2,-10-4 8,-8-6 0,-7-2 8,-8-2 1,0-3 2,-8-3-13,-14-3-6,-8-6-1,-2-2-3,-8-2-5,4 0-28,1 0-16,-1-6-53,8-19-77</inkml:trace>
  <inkml:trace contextRef="#ctx0" brushRef="#br0" timeOffset="3225">944 466 262,'30'-16'101,"-3"2"-70,1 1 31,4 3-6,3 3-38,5 5-18,1 2 3,3 0-32,4 7-88,3 3-145</inkml:trace>
  <inkml:trace contextRef="#ctx0" brushRef="#br0" timeOffset="8143">1211 1616 215,'-7'-17'29,"-4"-24"-9,-1-3 39,1 1-3,2 7-19,9 16-15,-5 14-8,5 6 2,0 0-1,0 4 9,0 27-7,9 19 5,-2 12-7,2 12-6,-2 1-4,0-5-1,5 0-3,-1-3-4,3-9 1,-1-13-9,0-3-22,-7-14-64,1-13-3,5-9-33</inkml:trace>
  <inkml:trace contextRef="#ctx0" brushRef="#br0" timeOffset="8452">1697 1434 281,'0'-19'39,"0"9"26,0 6 4,-5 4-58,-6 0-6,-1 5 12,1 20 5,0 11-8,-1 13-3,7 7-4,5 13 0,0 1-4,0 0-3,13-3 0,11-9-6,3-6 6,10-13-5,-7-14 5,4-7-6,0-11 5,-8-7 13,-2 0-5,-3-25-8,-8-6 1,-13-5 2,0-5 0,-18 8 7,-22 6-4,-7 10 2,-2 13-5,8 4-4,0 7-40,5 15-47,12 7-92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4:55.0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65 529 105,'-6'0'35,"-4"0"-20,-1 0 28,-3 0 2,2 0-18,6 0 5,3 0 3,1 0 0,2 0-4,0 0 10,0 0 3,0 0-11,0 0-17,0 0-5,9 0 2,19 0-5,16 0-8,8-4-5,15-11-29,5-1-99,-1-3-39</inkml:trace>
  <inkml:trace contextRef="#ctx0" brushRef="#br0" timeOffset="414">878 204 272,'-19'0'12,"11"0"-2,-1 0 50,3 18-28,6 7-13,0 9 7,2 7 11,19 5-8,9 3-12,7 1-3,-2-3-7,2-1-6,-3-4 1,-8-7-2,-11-7 0,0-3 0,-13-6 3,-2-4 1,0-1-1,-17-3-3,-8-5 0,-5-6-3,-7 0 2,7-2 1,7-21-4,-1-10-11,9-8 20,13-9-2,2-4-3,21-2 1,18-2 0,4 4 3,2 2 0,-15 7-2,-7 10-1,-14 10 3,-9 10-14,0 5-4,-19 5 2,-15 5-5,-16 0-21,-1 7-21,0 16-36,5 2-66</inkml:trace>
  <inkml:trace contextRef="#ctx0" brushRef="#br0" timeOffset="6149">765 1492 290,'2'-4'79,"22"-17"-69,6 7 22,0 10 3,4 4-16,3 4-8,-3 25-10,-2 8 10,-2 12-9,-11-1 3,-12 8 1,-7-9-4,0 5 2,-12-6-2,-13 0-1,2-5 5,3-4-2,3-8 0,13-2 0,4-4 2,0-8 3,2-1 4,23-6-5,7-8-4,7 0-8,6 0 1,-2-17-40,0-5-44,1-7-29,0 2-143</inkml:trace>
  <inkml:trace contextRef="#ctx0" brushRef="#br0" timeOffset="6518">1589 1753 234,'0'-25'114,"2"-4"-105,-2 0 36,5-8 16,-5 0-34,0-1-9,3 5 13,-3 8-4,2 11-10,-2 7-11,2 7-8,3 0 15,4 13 8,5 20-8,0 19-2,-1 4-7,1 6-4,0 2-2,-2-10-1,-3-7-26,2-9-51,-1-11-30,-4-17-27,-1-10-127</inkml:trace>
  <inkml:trace contextRef="#ctx0" brushRef="#br0" timeOffset="7229">1718 20 125,'37'-7'57,"13"3"1,12 2-34,-11 2 3,-2 0-3,-10 2 3,-2 13 1,-10 1 11,-10 1-10,-6 4-7,-6 1 2,-5 5-9,0 4 0,0 11-6,0 8 5,0 15-5,0 15-3,8 13-4,2 10-1,4 7-1,2 6 1,2 0 0,8-2 0,-5 4-2,-4-8-1,-2-5 2,-6-7-1,-3-9 2,-2-7-2,-4-5 0,0-3 1,0-3 0,0-5 1,-17-12-1,4-9 5,-4-12 14,4-12 1,-4-8 3,-4-11-3,-3-2-13,-6 0 0,2-9 3,2-5-5,1 1-2,-3 3-4,3 6-3,-7 0-32,-1 4-17,-3 0-25,4 0-167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7:48.3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14,'0'0'28,"0"0"54,0 0-66,0 0-1,0 0-2,0 0 0,0 0 4,0 0 6,0 0-6,0 0-8,0 0 1,0 0-2,0 0-6,0 0-20,0 0-45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3:25.8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420 2471 194,'-34'-12'29,"-3"-15"5,-5-2 62,3 17-23,-6 12-24,-6 0-17,14 30-10,-9 10 4,11 9-7,10 5-9,4 2-4,16-2-2,5-2-1,0-7-2,21-14 5,9-10-11,9-17 3,14-4-1,-4-18 1,-1-28-1,-12-12-1,-8-6 4,-11 0-1,-15 16 4,-2 9 10,0 18 25,0 13-12,0 8-19,0 0-4,0 31 0,0 19-1,0 10-2,4-1-2,20-7-6,-1-10-24,5-13-25,4-11-30,-6-9-13,8-9-19,-4 0-149</inkml:trace>
  <inkml:trace contextRef="#ctx0" brushRef="#br0" timeOffset="368">797 2539 158,'17'-26'64,"-8"-2"-6,-7 6 17,0-3-23,-2 6-12,0-1 8,-6 1-1,-15 6-21,0 5-10,-6 6 0,3 2-8,-5 10-4,1 23 1,0 13-2,4 8-1,12 2-1,5 2-1,7-8 0,0-11-3,9-12-15,14-12-13,5-15 28,-1 0-1,1-25-9,-2-21-1,-2-10 7,-3-10-6,-2-2 5,-12-5 6,-5-6 3,0 5-1,-2 1 1,0 11 8,0 19 17,0 16 3,0 19 4,0 8-12,0 12 4,0 34 7,2 15-4,-2 18-12,0 4-7,3 0-7,1-7 0,10-11-4,0-7 0,4-11-18,6-14-35,-6-10-24,0-8-50,-2-13-8</inkml:trace>
  <inkml:trace contextRef="#ctx0" brushRef="#br0" timeOffset="819">1101 2610 367,'8'-2'67,"1"2"9,-5 0 25,8 0-57,8 0-22,6 2-16,1 8-5,12-3-1,-6-2-31,-1-2-45,5-2-36,-7-1-40,0 0-123</inkml:trace>
  <inkml:trace contextRef="#ctx0" brushRef="#br0" timeOffset="982">1484 2432 202,'2'-36'55,"0"12"47,-2 7-11,0 9-20,0 4-28,0 4-21,0 2 15,0 35-6,0 17-9,-4 6-11,-1-2-3,1-13-7,4-12-1,0-12-1,0-17 0,0-1-13,0-3 1,6-13-14,15-14-2,5-8 16,-2 6 3,4 6-1,-2 11 7,-3 12-2,-2 0 0,1 12 6,-1 19 0,-2 7 0,-10 5 4,-7-2 3,-2-1 8,0-7 4,0-6 5,-11-4 1,-8-11 7,-11-2 1,-2-7-9,2-3-7,0 0-12,5 0-3,7-9-2,-1 5-5,10-4-32,4 6-44,5 2-65,0-5-92</inkml:trace>
  <inkml:trace contextRef="#ctx0" brushRef="#br0" timeOffset="1538">1954 2521 256,'6'-4'75,"6"-13"-52,-12 13 82,0-2-30,0-3-52,0 3 18,0 0-17,-3 4-1,-16 2-3,-3 0 5,-3 4-3,-1 17-1,-1 10-7,1 2-4,10 0-1,2 6-5,14 5 1,0-5-3,12 3 0,16-11-2,6-9-8,3-5-26,6-13-41,2-4-58,6 0-154</inkml:trace>
  <inkml:trace contextRef="#ctx0" brushRef="#br0" timeOffset="1995">1974 1419 331,'-2'0'69,"2"0"-46,0 0 67,0 0-41,8 15-36,20 7-10,4 6-1,0-12-3,4 5-1,-6 3-17,0-7-49,-10 4-70,-4-1-75</inkml:trace>
  <inkml:trace contextRef="#ctx0" brushRef="#br0" timeOffset="2182">2211 1465 396,'0'0'60,"0"-2"0,-2 2 47,-9 10-66,-15 17-38,1 4-1,-5 4-3,0-4-15,2-6-57,0-4-94,5-9-222</inkml:trace>
  <inkml:trace contextRef="#ctx0" brushRef="#br0" timeOffset="2670">2556 630 291,'-11'-4'47,"-17"-12"16,-4 7 26,9 5-37,5 0-46,-5 4-2,2 0 11,5 0-2,-3 12-6,4 13-3,5 2-3,3 8 1,3 1-1,4 12 0,0 7 3,0 9 0,0 3 0,0 5-2,8 5 0,7 6-2,-4-1 1,-4-1 0,-3 2 0,2 4-2,-4 2-1,0-2 2,-2 2-2,0-2 1,0 0 1,0 8 0,-4 0 0,-9 1 1,7-1-1,-3-8-1,-1 0 2,3-6-1,3-7 0,2-1 3,2-11 4,0-5 0,0-7 7,4-4-3,9-11-5,6-4-3,4-6 1,5-13-1,4-5-11,7-7-12,-2-3-53,5-25-85,1-12-68</inkml:trace>
  <inkml:trace contextRef="#ctx0" brushRef="#br0" timeOffset="3578">2825 883 178,'0'-9'47,"-4"-15"37,-19-5-4,-7 14-24,5 15-26,-2 0 3,-6 21 3,8 14-8,-1 9-11,10 1-8,11 7-6,5-2-2,0-9 2,10-12-7,15-14-5,7-14 11,3-1-4,-3-22 0,3-15 2,-5-13 0,-7 0 2,-5 2 1,-14 10 13,-4 10 21,0 16-1,0 12-21,0 0-12,0 15-1,0 26 2,12 15-3,0 6-3,4-8 1,6-6-18,11-11-13,18-10-25,-3-17-33,12-10-54,-2 0-220</inkml:trace>
  <inkml:trace contextRef="#ctx0" brushRef="#br0" timeOffset="5422">2858 440 6,'0'-31'103,"0"14"-40,0 7 23,4-1-24,-1 7-18,-3 0-11,2 2 0,-2 2 1,0 0 0,0 0-3,0 0-7,0 0-3,0 2 6,0 21-4,3 25-4,3 10-6,-1 6-4,-5 8-6,2 1-1,-2-7-2,0-2 0,0-4 1,0-10-3,0-9-12,-11-3-28,-1-9-29,5-11-60,0-12-64</inkml:trace>
  <inkml:trace contextRef="#ctx0" brushRef="#br0" timeOffset="6189">4235 1960 202,'-3'-11'68,"-4"3"-14,-9-10 34,-5 1-31,3 13-17,-3 0-4,-4 4-8,-3 0 5,0 16-17,3 22-11,3 9 0,5 7 2,15 8-7,2 2 0,0-6 0,25-8-3,8-19-29,-1-15 20,4-16 5,-4-2-2,-2-35 4,0-15 4,-9-3 2,-7 3 0,-9 4 7,-3 17 23,-2 6 13,0 17-12,0 8-15,0 2-1,0 37-7,0 9-4,0 14-4,14-2-1,7-4-1,-1-2-9,1-13-43,4-16-26,-1-19-49,-4-6-128</inkml:trace>
  <inkml:trace contextRef="#ctx0" brushRef="#br0" timeOffset="6863">3726 889 423,'-17'5'60,"2"3"5,8-4 14,7-4-51,4 1-3,31 4-21,10-5-2,11 4-3,-3-2-18,2-2-50,-9 4-48,-2-4-75</inkml:trace>
  <inkml:trace contextRef="#ctx0" brushRef="#br0" timeOffset="7074">4280 438 376,'15'0'28,"-11"6"79,-2 37-27,-2 19-49,0 11-11,0 10-9,0-19-6,0-12-5,5-15 0,4-16-3,1-13-8,3-8 8,1 0-2,4-14 3,8-7 2,-5 2-2,6 13 1,-4 6 4,-2 6 1,-5 27-1,-2 4 0,-8-1 1,-6-1 6,0-6 4,0-6 11,-9-7 0,-14-5-11,-5-9-8,-6-2-4,0 0-1,1-13-4,1-3-5,2 6-33,9 10-58,6 0-92</inkml:trace>
  <inkml:trace contextRef="#ctx0" brushRef="#br0" timeOffset="7779">2653 2256 420,'-21'0'61,"-6"0"37,10 0-12,13 0-49,4 0-20,2 0-1,30 0-9,10 0-7,14 0-1,-2 0-20,-3 0-45,7 0-30,-12 2-43,-3-2-55</inkml:trace>
  <inkml:trace contextRef="#ctx0" brushRef="#br0" timeOffset="7973">3231 2113 284,'5'-10'124,"-3"-1"-64,-2 7 64,0 4-70,-15 0-15,-12 0 3,2 0-15,-7 8-8,2 13-7,5 12 0,10 6-8,9 7 2,3 4-3,3-5-1,3-1-2,27-5 0,11-12 0,3-8-5,14-9-7,-1-10-26,8 0-55,1-12-96</inkml:trace>
  <inkml:trace contextRef="#ctx0" brushRef="#br0" timeOffset="8619">4738 322 397,'-11'-5'15,"0"-11"23,11 6 32,0 10-48,0 0 1,11 0 2,17 0-5,4 2-13,5 8-3,-10-4-2,1 9-1,4 7-2,-9 8 0,-3 13 13,-10 11-6,-10 18-1,0 13-1,0 15-1,0 3-2,0 9 1,0 8-1,7 0 0,2 7-1,10 3-1,-4 2-12,4 15 3,-2 3-3,-2 5 6,0 4 3,-4-5 5,-2 1 0,-7-8 0,0-10 4,-2-13 7,0-16 5,0-23 0,-2-21 0,-14-23 9,-2-16 0,-8-13-3,4-12-8,1 0-5,-9 0-10,2-8-8,-2-8-20,2-8-60,5-2-58,-5-3-160</inkml:trace>
  <inkml:trace contextRef="#ctx0" brushRef="#br0" timeOffset="9540">4096 121 66,'-18'-2'93,"-12"2"-56,-3 0 36,-6 16-23,16 3-19,-7 2 4,-4 8-7,2 2-9,-3 4-5,-1 4 0,-5 9 5,3 2 1,-3 2-7,2-1 5,1 7 3,2 2 0,1 4 1,5 0-14,7-6 3,8 2 3,3 3 2,12-5-4,0 4 2,23-2 2,11 0-1,6-2-4,8-2-4,0 4-2,6-11-2,0-1-2,4 4-1,-1-7 1,3 3-2,0-4 1,9-11-1,-1-2 1,5-8 1,-4-15-2,3-6-6,-1-2-3,0-13 7,1-9-3,1-11 3,-7-5 1,-4-13 2,-4-3-1,-11-9 0,-4-11 1,3 4 2,-2-5 4,-5-3 1,-12 1-1,-8-2-5,-14-10 2,-5 2-5,-9-10 2,-30 4-2,-17-9-9,-13-7-6,-7-4 0,-7 0 9,-5 23-2,8 24-9,0 29-5,4 27 4,0 10-14,-10 33-41,-4 29-33,-2 17-49</inkml:trace>
  <inkml:trace contextRef="#ctx0" brushRef="#br0" timeOffset="10569">2819 1742 73,'-44'-12'68,"9"7"-47,3 5 62,2 0-34,3 0-27,-1 0-3,1 9 6,-1 7-5,0 9-3,-4 9-5,4 0-3,1 12-5,-5 0 3,8 6 2,-6-2 11,7-9 12,5 4-4,-3-1-4,8 3-1,1 3-3,12 0-5,0-5 2,0 7-2,0 0-4,0 6-5,16 0 0,2 4-1,5 0 0,1-2-2,3-2 1,3-2 1,7 0 1,0-8 0,-1-3 0,2-5 1,-6-10 0,2-3-1,7-10 2,4-1-2,3-3-3,5-2-1,-5-3 0,-6-4-2,-6 2 1,1-4-1,0-2 1,-7 0-2,9 0 2,2 0-5,-3-4 1,3-11 0,4-7 1,0-3 2,8-9-5,-8 0 4,2-4 2,-4-5-2,-8 1 0,1 1-1,-10 2-3,-3-1 2,-6 1 0,-6 0 3,-2-7 0,-7-4 0,-2-6 0,0-6 0,0-6-3,0-7-1,-2 3 2,-7 4 1,0 5 1,3 3 0,-9 2 0,-4-6 0,-9 6-1,-11 0 3,-4 2-1,-15 6 3,1-6-3,-10 9-1,0 8-1,5 10-6,-7 14 1,11 11 1,-4 4 1,4 2 0,6 21-2,6 8 0,0-2 2,11-4-6,13 2-13,3-5-6,8-7-20,3 0-34,6-14 14,2-1-25,0 3-166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8:20.1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83 1665 36,'0'-2'77,"0"-2"-62,0 2 1,0 2-1,0 0 5,0 0-1,-2 0-2,2 0-9,0 0-3,0 0-4,0 0-1,0 10-1,0 0-2,4-1-1,-4-1-6,3-4 7,-3-4-1,0 0 4,0 0 1,0 0-1,0-4 2,0-9-1,0 4 1,0 0 3,0 3 13,0 2-3,0 2-5,0-1-6,0 3-2,0 0-1,0 0 1,0 0-2,0 5-38,0 1-143</inkml:trace>
  <inkml:trace contextRef="#ctx0" brushRef="#br0" timeOffset="7401">667 572 37,'-17'-5'93,"2"0"-48,0-2-5,-4 1-14,1-2 11,-1 0 0,-2 5-28,-9 3-8,-2 0-3,-7 23 2,-5 10 0,1 4-1,-8 13 1,5 4 0,10 8 3,8-2 4,0 7-4,-2 3 7,-2 9 8,-5 10-6,12-9-6,6 5-2,8-4 4,9-2 2,2 4-3,-2-3 1,2 7-1,0-4 0,0 2 9,0 2-5,0 0-3,0 2 4,13-4-4,10 2 1,5-4 3,2 1 1,0 5-3,11 3-2,8-3-3,7-9 1,7-7-2,6-3 0,-2-10-3,6-4 2,3-6-4,3-15 4,5-6 1,14-14-3,1-9-1,4-4 0,5-2 0,2 0-1,1-19-2,4-8 2,-9-10 1,2-6-2,-7-13 1,-15-2-9,-8-6-4,-9-11 8,-11 3-1,2-7 1,-3-6 4,1-2 3,-8-6 0,-6-2 1,-9-2 0,-1-9-2,-2-2 1,-4 1 2,-7 1 0,-8-2-3,-8-8 1,-5-10-2,-2 1 1,-24-3 0,-4 0 0,-6 1 1,-3-3-1,-3 4 1,-18 6 2,-16 4-2,-5 10 0,-13 5 5,-2 18 9,-1 15-16,-9 18 3,-14 13-2,-6 16 4,-10 11 0,-7 5-3,0 5 0,10 25-2,2 16-5,11 16-5,10 3 12,6 2-11,19 2-29,16-2-22,21-2-52,13 8-44</inkml:trace>
  <inkml:trace contextRef="#ctx0" brushRef="#br0" timeOffset="8819">55 1734 201,'-9'0'40,"1"0"-11,2 0 19,6 0-35,0 0-24,0 0-19,0 0-57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7:02.6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 43 357,'0'-8'74,"-5"0"-38,-6-2 43,1-3 5,8 9-36,2 2-11,0 2-13,0 0-7,0 0-14,0 0-3,0 0-3,0 0-21,0 0-30,0 0-16,0 0-53,10 0-46,5 8-147</inkml:trace>
  <inkml:trace contextRef="#ctx0" brushRef="#br0" timeOffset="197">129 284 255,'6'37'73,"1"10"-51,0 1 65,-3 4 2,-4 0-51,0-2-27,0-5-8,-11-4-8,-10 1-35,-9-3-80,-9-2-112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8:03.0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1255 992 147,'3'-15'38,"-1"9"-34,-2 4 50,0 2-6,0 0-35,0 0-12,0 0-7,0 0 2,0 0-42,0 13-66</inkml:trace>
  <inkml:trace contextRef="#ctx0" brushRef="#br0" timeOffset="4463">1192 831 330,'0'-3'39,"10"-13"-30,-10 16 65,0 14-3,-7 30-49,-9 22-8,-7 15 10,5 6-8,-1 4-11,-2 0-3,8-4-2,-6-4-1,3-5-6,0-7-16,5-13-14,4-16-31,-1-18-1,6-16-16,0-8-192</inkml:trace>
  <inkml:trace contextRef="#ctx0" brushRef="#br0" timeOffset="4704">1184 859 299,'8'-8'31,"-8"6"-28,6 2 77,1 0-3,4 23-45,10 22-2,2 14 5,7 13-11,0 3-6,6 5-11,3 3 1,-7-5-5,-4-3-1,-7-2-2,-5-9 1,-6-6-2,-6-7-3,1-11-18,-5-9-25,0-10-15,0-9-40,0 2-26,0-3-156</inkml:trace>
  <inkml:trace contextRef="#ctx0" brushRef="#br0" timeOffset="4965">1059 1611 413,'-32'-31'39,"13"6"7,8 13 36,11 1-47,0 5-18,32-4-8,22-3-8,12-1-1,10-2-12,11-3-35,-6-2-50,-8-2-48,-1-2-96</inkml:trace>
  <inkml:trace contextRef="#ctx0" brushRef="#br0" timeOffset="5198">1731 580 436,'7'-2'16,"1"-2"7,-8 4 79,6 18-59,-3 26-27,-3 5 0,4 10-2,-2 3-9,0-9-4,7 1-1,-5-12-1,2-7-1,1-8-17,-5-6-27,0-5-28,-2-12-36,0 2-52</inkml:trace>
  <inkml:trace contextRef="#ctx0" brushRef="#br0" timeOffset="5408">1573 611 233,'-7'-25'221,"-3"13"-199,10 5-9,0 6 56,0 1-33,28 0-24,16 0-8,6 0-2,18 0-3,-4-3-9,0-11-40,-4 3-100,-7 3-83</inkml:trace>
  <inkml:trace contextRef="#ctx0" brushRef="#br0" timeOffset="5784">336 601 486,'-47'62'5,"-23"20"50,3 32 24,7 19-35,9 18-20,25 7-7,18 3-5,8-6-8,30-2-4,25-14-2,24-18-5,18-16-23,22-20-6,19-19 4,12-14-22,11-19-10,5-10-46,2-23-57</inkml:trace>
  <inkml:trace contextRef="#ctx0" brushRef="#br0" timeOffset="6127">2489 379 421,'30'15'8,"8"22"1,13 15 79,-10 22-24,2 15-23,0 25-12,-9 18-7,-2 18-7,-11 13-3,-14 7-8,-7 4-4,-7-6 1,-31-5-6,-13-18-18,-3-17-10,4-18-24,2-23-23,18-24-57,0-24-161</inkml:trace>
  <inkml:trace contextRef="#ctx0" brushRef="#br0" timeOffset="6495">3201 489 478,'0'-8'67,"0"-17"-64,0 18 40,0 6 4,6 1-32,16 0-10,8 0-2,15 5-2,2 8-1,7-5-6,1 1-35,-4-5-26,-12-4-69,-5 0-55</inkml:trace>
  <inkml:trace contextRef="#ctx0" brushRef="#br0" timeOffset="6699">3826 0 369,'4'-6'76,"3"6"-64,-7 0 100,0 0-38,0 27-48,0 16-5,0 9 1,0 6-14,-4 2-6,4-4-6,0 6-33,0-6-39,0-2-48,0 4-72</inkml:trace>
  <inkml:trace contextRef="#ctx0" brushRef="#br0" timeOffset="7079">4485 1261 429,'-5'0'14,"-11"0"-3,13 0 75,3 0-37,17 2-30,13 2-14,15 0 0,13-4-4,-5 0-3,5 0-30,-13-4-44,-19 0-70,-13 4-175</inkml:trace>
  <inkml:trace contextRef="#ctx0" brushRef="#br0" timeOffset="7254">4515 1489 179,'-15'17'220,"13"-9"-206,2-4 71,0 2-21,28-4-31,6-2-11,19 0-8,5 0-7,6 0-9,-4 0-34,-4-2-85,-15 0-181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8:11.1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576 466 475,'-49'-8'5,"-11"0"-1,-15 5 45,-4 3 8,6 0-43,2 5-8,16 9 6,10-3 2,15 3-12,10 1-4,8-1 0,10 6-1,2 18-5,0 8-1,21 12 4,0 2 1,1 2 1,-3 8 2,11 1-1,-7-1 2,5 15-3,-8 0-9,1 6-3,-5 12 3,-4 3-1,-5 4 11,1 3 1,-5 5 1,-3-4 0,0 2-1,0-4 3,-5-4-1,-6-9 5,0-7-2,1 1 4,3-11-1,3-1-3,4-4 8,0-7-1,0 0 4,0-3-8,2-5-1,9-10-2,8-9 6,2-10-2,7-8 2,6-8 8,5-11-4,10-4-7,5-2-5,2-10 0,6-11-10,-11-4-21,-12 6-23,-14 5-53,-14 8-52</inkml:trace>
  <inkml:trace contextRef="#ctx0" brushRef="#br0" timeOffset="62818">811 582 151,'-12'-2'217,"-6"-4"-189,-7 4 28,10-2 32,11 4-58,4 0-12,0 0-4,0 0 21,23 0-7,18 0-14,6-4-9,-6 1-3,5 3-2,-9 0-5,0 0-23,-1 0-31,-3 0-50,0 0-60</inkml:trace>
  <inkml:trace contextRef="#ctx0" brushRef="#br0" timeOffset="63098">1467 195 345,'4'-35'23,"-1"-1"-12,-3-1 53,0 9 14,2 3-43,-2 6-12,0 10 5,0 3-2,0 6-2,0 0-12,0 0-8,0 0-4,0 0 3,5 23 2,-3 8-4,7 11-1,0 7-2,-1-5-7,1 3-21,-5-3-12,0 1-20,1-3-43,0 1-19,0-10-148</inkml:trace>
  <inkml:trace contextRef="#ctx0" brushRef="#br0" timeOffset="63397">1280 719 377,'-4'0'32,"-3"0"-28,7 0 66,13 0-31,32 0-31,12 0-5,12 0-3,4 0-2,6 0-29,-6 0-73,-3 0-81</inkml:trace>
  <inkml:trace contextRef="#ctx0" brushRef="#br0" timeOffset="63623">1667 845 350,'-2'-14'100,"0"5"-98,2 9 36,0 0 16,0 0-30,0 6-2,15 19-4,11 8-1,4 1-8,0 9-1,-3-6-2,-1 7-3,-5-3-2,1-4 1,-3-1 1,-6-9 0,-3-1 4,-7-5 2,-3-2 1,0-5-5,-5-1-2,-16 4-2,-7-7 1,1 0-1,-6-4-1,-1-3-1,-5-2-1,-1-1-8,2 0-13,-4-1-34,5-20-12,5-8-63,9-10-22</inkml:trace>
  <inkml:trace contextRef="#ctx0" brushRef="#br0" timeOffset="63937">1547 882 235,'22'-21'90,"3"7"-34,-1-2 47,4 7-26,7 3-34,4 4-10,7 2-19,-2 0-9,-5 0-3,-5 0-5,-8 0-28,-1 0-38,-7 0-89,-1-8-120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9:19.0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0 385 215,'5'-6'16,"-1"-7"36,-4-6 20,0 3-31,2-9-2,4 5-26,0-8 8,1-1-4,2 3-8,-1 1-2,1-6-2,-3 2-5,1 4 1,3-4-1,-6 4 1,1 7-1,-3 5 1,2 7 0,-4 4 2,3 2 1,3 0 6,0 30 8,1 20 1,-3 13-5,0 3-1,3 0 1,-5-10-5,8-2 1,-8-11-2,-2-6-5,5-13 0,-5-6-3,2-8 2,0-1-1,-2-3-1,3-2 0,-3-2 2,0-2-1,0 0-2,0 0-10,0 0-8,0 0-3,0 0-18,0 0-36,0 0-43,-3 4-61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4:20.0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223 87 6,'-10'0'3,"-1"0"0,0 6 16,-3 7 56,0-3-51,7-4 3,-4-4-2,2 2 0,4 0 3,-5 5-5,1 3-11,3-4-5,-11 11 7,8 2 5,-2-2-10,-5 3-5,7 1 0,-8 0 4,6 6-2,4-6 0,4 4 0,3-1 0,0-5-1,0 2-1,0-4 1,0 2 5,0 5 4,0-1-7,0 2 1,0-6-1,0-1-1,0 3-1,0-2-1,0 2 2,12 2 6,2-3 2,0 5-2,-3-2-7,1-4 0,-3-1-1,-4 1 5,6-2-2,-1-2-5,3-3 1,1-4 4,0 1-2,4-1-1,-6 5 2,1-5-6,-3 2 4,-3 0 0,4 5-2,1-2 3,1-1-4,4 1 2,-2-3-2,-3 3 2,0-5-2,-1 1 1,-1-3-2,1 2 0,0 0 4,5 0-3,1-1 0,-6-3-2,5 2 3,-2 3-2,-1-1 2,2 1-1,3 1 1,3-6-1,-5 2 8,0-4-1,5-1-4,-8 1-1,10 0-2,1 2 2,-9-4 0,11 2-2,-5-2-1,2 1 2,-3-2-1,1 2-2,-2-1 3,3 0-5,4-2 7,-3 0-5,0 0 4,-1 0-2,4-7 0,2 1-1,-1 2 0,-1-4 0,-1 1 0,-5 2 1,8-2-2,-5-3 2,3 2-1,2-7 1,-3 5-1,3-3-1,-8-3 1,3-1 0,0-1 2,5-3-4,-6 0 4,4 5-3,-1-7 1,-4 4 0,-7 2 0,2 1-1,-7 2-6,-2-5 7,3 2 0,-1 3 1,-5-3-2,3 3 2,-5-7-2,8-2 2,-3-1-1,1-4-1,-1-1 2,-1-1-2,3-1 2,-7-1-2,2 2 2,1-2-1,-3 8 1,3-1 0,-5 4 0,0 6-1,0-1 0,0-1 2,0-1-2,0-7 1,-3 2-1,-4 2 1,3 3 0,0 3 0,1 1-1,-6-5 2,2 2-1,0 3 1,-2 3 5,5 3-6,-6-2 3,1-7-4,-2 3 3,-1 2-3,3-5 1,-10 5-1,6-3 1,-2 2 0,2 5-3,6 4 5,-5 0-2,-1-2 1,4 4-1,-3-7 0,3 7-1,-8 2 1,4-6 0,2 4-2,-4 2 3,4-8-4,-3 6 3,0 2 0,2-7 1,3 6-2,-6 1 1,3-3 2,1 1-2,-6-4 1,4 4-2,-4-4 2,1-3-2,2 4 1,-4-6-1,4 5 0,3 2 0,0 4 1,1 0-1,3 0 0,0 0 2,3-4-3,-1-3 4,-2 5-3,0 0 1,0 2 0,1 0-1,0 0 1,2 0 1,-1 0-1,-1 0-2,1 0 2,-1 0-2,-4 0 1,1 0-2,-2 0 3,-4 0-2,2 0 2,-1 0-1,3 2 0,-6 2 1,4 1-3,0-5 4,0 0-3,2 0 1,-1 0-1,3 0 1,-2 0 0,1 0 0,1 0 0,2 0-1,3 0 1,-6 0 0,3 0 0,-4 0-1,-3 0 1,3 0-1,-1 0-1,-2 0 2,1 0-6,-6 0 4,5 0-3,0 0 2,1 0-1,1 0 4,1 0-1,-6 1 1,4 10 0,-2-3-2,2-2 3,-1 1-3,5-3 2,-9-2-1,4 2 1,-2 0-1,-1-4 1,-1 2-1,4 2 1,0-4 2,1 2-3,6 1 3,0-3-2,7 0 2,0 0-3,0 0 1,0 1-1,0-1 1,-3 3-1,-1-1-4,1-2 2,-1 2-13,-5 12 1,-5-3-19,-2 3-26,-1 5-32,4 4-47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36.9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0 232 454,'-4'2'-1,"4"13"15,9-15 33,29 1-40,9 2-7,5-3 1,14 0-2,-10 0-4,-7 1-38,-15 2-92,-19-2-48</inkml:trace>
  <inkml:trace contextRef="#ctx0" brushRef="#br0" timeOffset="137">94 364 184,'-42'21'104,"12"-6"-76,17-7 47,13 0 15,0-4-49,13 0-4,27 0-17,8-4-8,12 0-9,6 0-5,6 0-21,-5-2-157</inkml:trace>
  <inkml:trace contextRef="#ctx0" brushRef="#br0" timeOffset="2187">914 294 444,'-17'0'39,"-3"0"-11,-1 0 61,2 0-25,15 0-33,4 0-12,0 0 1,28-2-1,8 0-15,11-2-2,3-3-2,-4 3-8,3 0-27,-6-2-57,4-1-59,-4 3-143</inkml:trace>
  <inkml:trace contextRef="#ctx0" brushRef="#br0" timeOffset="2452">1554 72 392,'6'-22'16,"3"7"32,-3-3 44,14 9-68,1 5-8,11 4 4,-2 0 4,0 6-8,-7 13-4,-12 3-2,-4 3 5,-7 9-2,-13 1-7,-13 4 2,-13-2 0,-3 0-6,8-5 2,4-7-4,12-5 0,6-3 1,5-2-2,7-3 1,0 2-7,9-7 5,26-3-1,9-4-15,9 0 4,9 0-12,2-9 6,12 1-25,-6 8-31,-6 0-43,-16 14-79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9:27.1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0 385,'-4'0'15,"4"0"21,0 0 27,7 0-21,27 0-26,9 10-4,13 5-2,4 1-4,-9 5-3,4 3-3,-16 12 2,2 7 0,-7 11 0,-13 10 5,7 23-4,-9 19-3,-6 16 0,2 17-2,-9 18 0,8 17-8,4 11-6,4 5 11,4 0 4,6 3 1,-2-1 1,8-5 4,-6-11 5,-4-10 1,-6-17 6,-3-17 0,2-16-8,-5-18-4,-16-14-2,0-20 4,-16-10 0,-18-12-4,-9-7-1,-14-2-2,-5-8-1,-9-7 2,-4-7-1,13-9 4,2-2 9,19 0 0,9-4 1,2-2-15,7-2-22,-2 1-38,9 1-28,-5-2-140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0:35.6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248 1597 211,'12'-6'59,"2"-1"-9,-12 7 29,-2 21-24,-9 54-24,-8-1-2,-3 20 6,-5 3-14,4 0-12,2 0-4,-3-8-4,1-6 1,-2-12-3,7-15-7,4-21-24,5-17-21,3-18-57,1 0-51</inkml:trace>
  <inkml:trace contextRef="#ctx0" brushRef="#br0" timeOffset="224">385 1667 257,'13'-2'38,"-6"2"34,-7 17 36,2 24-48,3 17-12,0 18 3,6 5-15,8 6-4,-2-4-15,9-2-10,-1-13-7,1 3 0,-1-11 0,-2-10-14,-5-7-20,-4-14-19,-2-4-27,-10-7-49,-2-11-37</inkml:trace>
  <inkml:trace contextRef="#ctx0" brushRef="#br0" timeOffset="517">0 2195 304,'-5'0'18,"5"0"13,0 0 63,3 0-31,29 0-32,16 0 4,26 0 0,7 0-10,13 4-3,2-1-11,-1 2-8,-10-2-3,-32-1 1,-16-2-10,-24 2-42,-8-2-19,-5 0-14,0 0-55,0 0-137</inkml:trace>
  <inkml:trace contextRef="#ctx0" brushRef="#br0" timeOffset="1056">920 1222 217,'0'-12'61,"0"-1"36,0 11-13,0 0-29,0 2-21,0 0 4,0 4 5,0 29-8,0 21-15,0 14-5,0 1-6,0 5-7,0-1 1,0-9-4,0-6 2,5-10-3,-2-17-6,4-9-21,-7-9-18,0-11-8,0-2-22,0 0-55,0-15-26</inkml:trace>
  <inkml:trace contextRef="#ctx0" brushRef="#br0" timeOffset="1321">640 1131 260,'-11'-25'70,"3"11"0,6 7 17,2 5-37,0 0-11,21 2 2,17 0-11,13 0-13,9 0-3,14 0-11,11 0-2,-2 0-3,-12 0-10,-16 0-43,-10 0-55,-11 0-94</inkml:trace>
  <inkml:trace contextRef="#ctx0" brushRef="#br0" timeOffset="1657">1506 1866 412,'0'4'31,"0"8"31,0-3 29,11-7-53,16 2-23,8 0-8,8 0-5,-1-4-3,-5 0-24,-7 0-58,-11 0-78,-15 0-194</inkml:trace>
  <inkml:trace contextRef="#ctx0" brushRef="#br0" timeOffset="1824">1429 2093 380,'-7'11'32,"7"-7"51,0 1 7,16-1-62,14 0-10,10-2-4,10-2-8,5 0-5,5 0-22,0 0-65,-7-5-98</inkml:trace>
  <inkml:trace contextRef="#ctx0" brushRef="#br0" timeOffset="11886">3216 1092 93,'2'0'72,"0"0"-23,0 0 12,-2 0-16,0 0-25,5 0 3,-5 0 5,0 0-2,0 0-4,0 0 1,0 0-5,0 0-2,0 0-5,0 0 3,0 0-1,0-17-14,0-8 2,2-10-4,8 0-3,-1-7 3,0-3 3,3-1 1,-10 5-2,0 12 3,3 10 2,-5 9 3,4 6-4,-4 2-2,2 2 1,3 2 27,2 29-11,0 14 2,4 11 2,-2 9-8,3 3-3,-1-2-8,-1 0-1,-1-6-1,-4-10-2,-5-6 1,0-9-6,0-8-29,0-4-40,0-7-34,0-6-95</inkml:trace>
  <inkml:trace contextRef="#ctx0" brushRef="#br0" timeOffset="12802">2439 1794 105,'0'0'54,"0"0"32,0 0-32,0 0-7,6 0-6,1 0-12,-1 0 0,1 0 1,2 0-15,1 0 4,1 0 2,5 0-5,2 2 2,10-2-10,0 0 3,6 0-5,6 0-3,-6 0 2,7 0-2,4 0 3,-4 0-4,-5 0 3,9 0-3,-4 0 3,-3 0 0,7 0-1,0 0-1,6 0-1,5-2 1,6-9-2,0 7-1,7-2 1,-5-3-1,-2 5 0,7-4 1,-4-2-2,2 3 2,-5-3 0,0 2-2,-7 2 2,3-3-1,-4 5 0,-3-2 0,-2 4 0,-3-2 1,-4 0-1,-3 4 0,4-4 0,3 4 1,4-3-2,6 1 2,-3 0-2,0-2 3,-5 0-3,-6 0 1,-5 0 0,-12-1 0,-5 5 2,-5 0-2,-9 0 4,1 0-3,1 0 2,0 0-1,-1 0 3,0 0-3,1 0-1,-4 0 0,0 0 0,-4 0 0,3 0 1,-3 0 1,0 0-3,0 0 2,0 0-2,0 0-10,0 0-28,0 0-34,-9 0-52,-15 0-84</inkml:trace>
  <inkml:trace contextRef="#ctx0" brushRef="#br0" timeOffset="17698">2815 2562 124,'-21'4'88,"-11"2"-20,9-2 7,9-4-3,14 0-23,0 0-22,0 0 22,0 2-11,3-2-4,22 0-9,12 0-6,4 0-7,5 0-5,2 0-1,-4-2-6,0 2-2,-10 0-3,-13 0-16,-10 0-50,-1 9-9,-5 3-25,1 3-83</inkml:trace>
  <inkml:trace contextRef="#ctx0" brushRef="#br0" timeOffset="18046">3531 2336 245,'9'-31'52,"26"-6"14,-26 0 27,0 8-31,-2 0-22,-7 14-1,0 9-17,0 4-11,0 2-8,0 0 3,3 0 6,1 14 1,0 17-7,3 6-1,-2 3-4,-1 5-1,6 1 0,-1 0-4,2-1-23,1-1-28,-5-1-31,-5-6-50,-2-3-72</inkml:trace>
  <inkml:trace contextRef="#ctx0" brushRef="#br0" timeOffset="18328">3460 2771 237,'-5'4'83,"5"-4"29,0 0-13,23 0-58,12 0-21,12 0-18,16-11 0,9 3-9,3-4-46,-1-1-102,-1 5-90</inkml:trace>
  <inkml:trace contextRef="#ctx0" brushRef="#br0" timeOffset="18668">3652 3158 101,'0'-4'207,"0"-15"-170,0 15 62,0 4-26,0 4-40,0 29-15,0 7 11,0 8-18,0 5-8,0-1-3,5 0 0,0-2-3,2-9-15,-2-6-19,-3-8-30,2-8-25,-4-9-45</inkml:trace>
  <inkml:trace contextRef="#ctx0" brushRef="#br0" timeOffset="18907">3904 3276 271,'0'-2'18,"0"2"41,0 0 23,-10 2-49,4 19-17,-3 6 6,6 4-1,3 8-3,0 1-12,0-3-2,5-2-2,16-4 1,-3-2-1,5-10 6,2-5-3,3-10-1,9-4 1,-3 0-4,3-14 2,-1-15-3,-6-6 1,-4-5 0,-12 1 1,-12-5 0,-2 5 16,-14 0-2,-14 4 5,-6 6 8,0 10-24,-1 6-4,-4 13-1,2 0-5,-2 0-29,7 17-40,6 2-51,6-1-96</inkml:trace>
  <inkml:trace contextRef="#ctx0" brushRef="#br0" timeOffset="21276">5363 1388 326,'0'-7'53,"-2"-11"-31,2 7 39,0 11-2,0 7-30,9 44-10,17 1-4,10 6-7,-4-2-5,3-8-2,1-7-3,-6-10-16,-4-4-40,-5-11-31,-8-9-63</inkml:trace>
  <inkml:trace contextRef="#ctx0" brushRef="#br0" timeOffset="21505">5685 1367 403,'0'0'19,"-11"0"25,-26 23 32,-5 20-61,-5 9-13,-9 4-4,5 4-17,-2-6-70,16-7-106</inkml:trace>
  <inkml:trace contextRef="#ctx0" brushRef="#br0" timeOffset="22409">6481 141 35,'-43'0'109,"-3"0"-69,4 0 5,-1 23-4,9 10-12,6-10-6,0-1-6,5 3 7,10 0-3,5 0 13,8 2-14,0 0-1,0 8-9,2 13-3,15 5 2,6 12 0,-1 16-1,-1 14-4,-2 14 1,-5 22 3,-8 10 1,0 2 1,-4 8-7,-2 0-2,0-2 1,0-8 1,-2 4 1,-10-13 13,5-7-10,2-3-3,5-15 6,0 1-3,0 0-1,5-17 0,10 0-5,6-14 0,3-11 0,1-6-1,3-17 3,9-3 8,1-7 4,7-14-6,7-7 2,1-10-8,14-2 2,-8 0-5,-8-6-2,-12-9-14,-11 5-12,-7-2-19,-5 3-26,-4 3-48,-8 2-59</inkml:trace>
  <inkml:trace contextRef="#ctx0" brushRef="#br0" timeOffset="25830">6930 124 160,'-4'-18'91,"-1"-7"-36,3-2 16,2 3-11,0 7-1,0 10-22,0 3-3,0 4-5,0-1-3,0 1-9,0 0-3,0 0 11,0 22-13,7 18-9,0 7-3,-2 9 2,-1-2-4,-1 2-13,1-2-19,1-9-25,4-1-17,-2-1-37,-5-10-66</inkml:trace>
  <inkml:trace contextRef="#ctx0" brushRef="#br0" timeOffset="26109">6699 688 222,'-3'2'89,"3"4"-16,3-6 27,24 0-51,14 0-37,12 0-6,12 0-6,8 0-3,6 0-35,-13-4-95,-15 4-121</inkml:trace>
  <inkml:trace contextRef="#ctx0" brushRef="#br0" timeOffset="26304">6903 837 211,'27'0'79,"6"6"7,4 4-13,0 13-12,-3 4-25,-4 2-12,-11 13 0,-17-1 0,-2 3-9,-23 5-10,-21-1 2,2-3-1,-1-5-1,11-5 1,11-15-2,7-1-3,14-4 2,0-5 9,16-2-10,25-6-3,24-2-16,9-6-3,6-17-11,1 1-34,-13 7-46,-17 7-70</inkml:trace>
  <inkml:trace contextRef="#ctx0" brushRef="#br0" timeOffset="31080">7242 2228 203,'0'0'64,"-12"0"-32,-14 0 37,-10 3-20,1 28-29,10-5 0,4 7 3,5 9-4,5 0 4,11 11-6,0 1-7,2-2-8,26-4-1,9-15 2,4-11 0,10-11 0,-4-9-3,9-2 3,-7 0-2,-11-27 0,-1-10 0,-14-9 0,-8-4 2,-11 1-3,-4-7 1,-12 4-2,-20-2-1,-12 7 0,8 17-14,-2 16-14,-7 14-8,3 6-64,-4 25-116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1:03.0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 2509 310,'-11'6'73,"-1"1"10,6-5 9,6-2-41,0 0-21,16 0-4,32 4-21,9 2-4,12-4-2,-4 2-15,0-4-55,1 0-72,-10 0-89</inkml:trace>
  <inkml:trace contextRef="#ctx0" brushRef="#br0" timeOffset="233">898 2079 247,'2'-42'48,"11"14"61,-13 4 2,0 14-55,0 4-35,0 2-9,0 4-10,2 0 14,1 27-1,1 12-5,6 13-6,1 0-5,4 1 1,0-5-1,2-1-16,1-1-36,-4-4-34,-1-7-42,-11 0-140</inkml:trace>
  <inkml:trace contextRef="#ctx0" brushRef="#br0" timeOffset="466">856 2638 345,'0'6'28,"0"-4"34,12 2 45,15 0-59,21 2-37,8-1-6,15-5-4,7 0-13,-2 0-68,-9 0-127</inkml:trace>
  <inkml:trace contextRef="#ctx0" brushRef="#br0" timeOffset="677">1082 2975 490,'0'0'14,"0"4"-5,2 13 56,14 10-43,5 12-16,4 7 7,5 10-1,2 4 8,-2-1-7,4 0-5,-4-8-4,0-3 1,-11-2-3,-1-7 1,-9-8 0,-9-4 11,0-11-6,0-3-5,-30-2 0,1-6-2,-13-1 0,-1-4-3,-6 0-11,-7 0-21,4-24-24,-3-11-50,11-11-31,11-10-93</inkml:trace>
  <inkml:trace contextRef="#ctx0" brushRef="#br0" timeOffset="953">1162 3017 217,'60'-17'212,"-1"5"-183,-5 7 53,-3 1-43,-10 2-31,-11 2-7,-14 0-27,0 0-60,-7 0-132</inkml:trace>
  <inkml:trace contextRef="#ctx0" brushRef="#br0" timeOffset="4530">1795 0 188,'0'0'52,"10"0"6,29 0 3,11 0-24,22 8-10,-10 15-9,4-6 3,1 5-3,-3-1-2,-11 2-11,-4 1-1,-8-3-1,-15 4-1,-5-5 2,-8 10-1,-6-1 3,-5 6 1,-2 2-2,0 5-1,0 7-2,-2 9 0,-12 4-2,5 9 5,-3 5 6,3 9-9,5 7-2,4 2 0,0 10 0,7 2-2,18 8 2,7 0 0,3-3 0,1 1 0,1 2 2,0-4-4,-10 4 4,-4 0-2,-6 2 0,-10-1 0,-5-1 1,-2 4-1,0-2 2,0-4-2,-13 10-2,-4-6 4,1-6 1,0 4 8,-3-15 0,-1-10 1,6-12-2,0-19-1,10-23-5,-1-14 5,2-15 15,3-6-3,-2 0-2,0 0-9,-3 0 0,1-10-9,-5-5 1,-5 5-2,-4 2 0,-12 3-6,-10 5-14,-3 0-13,-13 0-17,8 7-30,2 3-80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9:21.1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208 107 120,'-7'-10'35,"-6"-3"26,-6 7-9,-1 6-15,1 0-3,3 6 0,-2 13 1,1 4-3,-1 3-5,2 7 4,0 3-15,4 7-8,3 3 0,5 2-1,4 7 0,0-3-3,11-2 1,12 0 0,5-7-2,4-4-3,7-8-7,2-10-1,-1-8-1,5-13 3,0 0-3,0-19-1,4-21-2,-10-5 5,-3-9 6,-4-4 0,-8-6 2,-10-5 7,-14-5 0,0 0-6,-30-1 18,-8 15 11,9 17-5,-6 18-16,-1 18-13,-3 7-5,-10 11-28,-6 26-38,2 15-49,0 3-98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9:25.9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142 81 3,'10'-41'291,"-8"20"-251,-2 11 37,0 6 16,0-1-52,0 5-19,0 0 6,0 0 4,0 0-14,0 0 3,9 13-2,4 20-3,2 10-7,-4 13-8,-7 2-1,4 5 0,-1-1-9,-1-5-28,1 1-33,-3-3-32,4-4-38</inkml:trace>
  <inkml:trace contextRef="#ctx0" brushRef="#br0" timeOffset="301">22 872 420,'-22'9'30,"22"-1"-25,0-6 53,9-2-21,30 0-33,12 0-4,20 0 0,5 0-11,2 0-59,-8-2-42,-14-1-100</inkml:trace>
  <inkml:trace contextRef="#ctx0" brushRef="#br0" timeOffset="501">165 1106 389,'0'0'37,"9"-12"-31,17-1 91,12 7-32,13 0-32,0 6-10,-7 0-10,-8 0 11,-15 16-8,-14 16-1,-7 5-5,0 8-6,-22 5-2,-10-2 2,-4 1 0,6-3 1,4-9-4,0-6 1,10-6-1,9-12-2,5-7 1,2 0 0,0-4 1,17 0-7,19 0-6,12-2-10,16-6-8,12-19-4,10-6-13,-2 4-93,-5-6-151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0:13.7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2053 1528 92,'0'-15'15,"0"3"25,0 4 5,0 8-16,0-2-1,0 2 5,0 0-5,0 0-3,0 0 8,0 0 1,0 0-6,0 12-6,0 23-12,-15 23 4,-6 19-1,1 10 6,-3 12-5,2 9 0,5 2-5,-7-7-5,6-3-4,-3-16 0,1-15 0,8-15-8,1-15-23,8-16-27,0-13-3,0-10-56,-5 0-55</inkml:trace>
  <inkml:trace contextRef="#ctx0" brushRef="#br0" timeOffset="322">2049 1708 207,'4'-4'49,"0"4"-21,-4 0 57,2 17-23,2 18-29,10 16 8,7 14-4,9 3-8,2 11-8,-4 4-5,4-1-6,-9 1-7,-1-6-2,-5-5-1,-6-7 0,1-12-6,-10-11-20,-2-11-26,0-10-34,0-9-17,0-6-51</inkml:trace>
  <inkml:trace contextRef="#ctx0" brushRef="#br0" timeOffset="585">1801 2199 383,'-24'-17'114,"11"9"-89,9 2-8,4 6 30,0 0-11,32 0-25,25 0-8,25 0-5,8 0 2,2 0-26,-2 0-45,-4 0-58,-10 0-94</inkml:trace>
  <inkml:trace contextRef="#ctx0" brushRef="#br0" timeOffset="803">2678 1286 183,'0'-27'202,"-3"10"-177,1 9 49,0 6-4,2 2-53,0 0 13,4 2 1,10 29-1,2 10-14,0 5-11,-6 8-4,-1 6-1,-2-4-1,-5-4-12,3-11-11,-3-1-28,1-16-25,-3-1-52,0-8-52</inkml:trace>
  <inkml:trace contextRef="#ctx0" brushRef="#br0" timeOffset="1034">2365 1253 369,'-10'-36'27,"10"18"17,0 10 54,32 4-46,19 4-19,14 0-14,11 0-11,6 12-8,-1-4-1,4-2-24,-11-6-45,-12 0-90,-20 0-206</inkml:trace>
  <inkml:trace contextRef="#ctx0" brushRef="#br0" timeOffset="1364">1067 1077 238,'-54'66'180,"-1"16"-111,-3 16 16,4 16-21,12 24-34,7 18-18,26 4-1,9 9-7,30 1-3,26-13-1,10-12 0,12-16-1,7-22-2,7-15-10,5-20-14,7-14-12,11-18-13,10-20-23,8-18-61,12-2-201</inkml:trace>
  <inkml:trace contextRef="#ctx0" brushRef="#br0" timeOffset="1912">3221 820 127,'7'0'48,"-1"0"28,2 0-16,-1 6-8,6 6-16,4 7-3,6 10 14,11 8-15,-1 13-9,8 14-1,5 9-7,-7 14 0,4 18-7,-11 9 0,-13 16 3,-8 12-1,-11 5-3,0 2-4,-6 2 1,-14-6-2,-8-13 0,-10-14-2,8-16 1,0-21-5,1-21 5,6-19-19,-2-19-16,1-13-23,3-9-79,6-6-85</inkml:trace>
  <inkml:trace contextRef="#ctx0" brushRef="#br0" timeOffset="2504">3838 555 162,'-5'-2'283,"5"0"-273,0 2 22,0-2 37,21-1-55,16 3-12,2 0-3,5 0-1,1 0-24,-8 0-63,5 0-35,1-4-60</inkml:trace>
  <inkml:trace contextRef="#ctx0" brushRef="#br0" timeOffset="2655">4273 399 312,'0'-4'66,"0"4"-21,0 0 41,3 0-28,8 0-13,-2 25-8,7 8-11,-5 9-15,-1 1-10,-3-3-1,2 1-19,-3-6-57,-6-2-62,0 0-196</inkml:trace>
  <inkml:trace contextRef="#ctx0" brushRef="#br0" timeOffset="3262">397 799 165,'-71'0'46,"18"0"-4,-3 4-1,17 19-12,7-4-17,2 2-2,5 8-3,-1-1 1,7 5-4,6 0 4,-1 9-1,3 0 6,4 5 2,7 3 1,0 10-5,0 8-4,0 11-3,0 16 0,0 17-1,0 16-5,0 13 2,0 4 0,0 13 0,7-3 0,-3 2 14,-2-1 21,-2-12 6,0-9-10,2-7-7,6-10-5,-1-6-3,14-8-1,6-11-7,24-8 0,13-15-7,21-8 1,24-18 1,22-21-6,34-23-18,19-8-32,15-42-56,8-23-105</inkml:trace>
  <inkml:trace contextRef="#ctx0" brushRef="#br0" timeOffset="3996">5125 228 276,'-34'-4'62,"17"-7"-4,4 7 55,5 4-55,6 0-37,2 0-3,0 6 18,0 17-24,27 15-5,18 5-6,0 4-1,8 11 0,3 5-1,-4 13 1,-8 15-1,-9 12 1,-5 11 0,-11 19 1,-4 8-1,-4 16 0,-1 9-4,-5 14 2,-1 13-1,1 5 1,1 13 2,4 1-1,-1-15 5,8-13-4,-2-22 5,2-24 2,3-22-5,-6-23 0,-12-27 1,-2-22 18,-9-21-8,-30-19-6,-26-4-4,-25-27-1,-17-27-4,-15-12-4,4-2-2,7-1-10,17 13-17,21 5-41,18-1-13,22-2-42,26-14-79</inkml:trace>
  <inkml:trace contextRef="#ctx0" brushRef="#br0" timeOffset="4664">5587 304 237,'-4'0'226,"-10"5"-203,14-5 25,0 0-2,0 0-36,27 0-10,18 0-4,7 0-17,-6 0-32,-5 0-52,-1 0-11</inkml:trace>
  <inkml:trace contextRef="#ctx0" brushRef="#br0" timeOffset="4824">5997 130 289,'10'-41'97,"-2"4"-70,-3 10 88,-5 8-23,4 13-54,-4 6-22,0 0 1,0 8 4,0 28-19,0 19-2,0 12-15,0 3-15,0 3-31,3-3-35,2-4-76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0:19.0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 0 325,'-19'7'98,"10"-1"-74,9-2 29,4-2-1,35-2-36,10 2-13,13-2-3,5 0-2,-3 0-21,-20 0-54,-9 2-17,-26 13-72</inkml:trace>
  <inkml:trace contextRef="#ctx0" brushRef="#br0" timeOffset="137">161 191 282,'-56'19'98,"17"-7"2,16-2-1,12-7-56,11 1-19,0-2 4,11-2-20,27 0-8,19 0-9,12 0-42,17-15-71,3-1-111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0:19.5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543 752 357,'-2'0'26,"-39"2"44,0 7-5,-10 3-40,-7 2-23,-4 5-1,9 0 2,-3-1-3,13-1 2,4 2-1,-1 5-1,18 7 1,3 11-2,10 14 2,9 4-1,0 14 1,7 17-1,19 8 2,1 11-3,8 15 2,-1-3-2,-4 10 0,0 7 1,-7 0-1,-5 12 2,1-4-2,-10 2 3,-9 0 4,0-4 17,0 2 8,-16-6 2,4-2-7,1 1 0,6-1-4,5-2-9,0-4-2,9-18-7,21-13 2,15-21-2,17-21-1,13-21-5,22-24-3,13-15-8,8-15-20,8-32-54,1-18-77,-5-11-187</inkml:trace>
  <inkml:trace contextRef="#ctx0" brushRef="#br0" timeOffset="697">1020 1071 220,'-5'0'215,"-22"2"-185,22 2 49,5-2-19,0 0-34,26-2-14,26 0-9,20 0-3,6 0-20,3-4-31,-5-6-61,-1-1-55</inkml:trace>
  <inkml:trace contextRef="#ctx0" brushRef="#br0" timeOffset="894">1904 450 332,'6'-19'54,"-2"13"-6,-2 6 55,-2 0-45,6 8-15,3 27-8,0 9-13,3 9-17,0-1-5,0 0-1,-1-2-20,2-1-23,-1-3-35,-1 4-37,-6 0-59</inkml:trace>
  <inkml:trace contextRef="#ctx0" brushRef="#br0" timeOffset="1110">1662 1325 447,'0'3'21,"2"5"-10,26-6 65,23-2-53,13 4-18,3-4-5,5 0-22,1 0-43,-15 0-83</inkml:trace>
  <inkml:trace contextRef="#ctx0" brushRef="#br0" timeOffset="1276">1998 1561 355,'4'9'16,"13"2"-12,0 5 64,0 0-14,9 9-39,-1 2-7,3 7-4,-6-4 10,-3 5-1,0 1-3,-6-7 20,-6 2-20,-7-4 0,0-4 4,-5-5-5,-22-1-9,-5-5 2,-7-1-11,0-11-18,-1 0-28,1-17-61,0-19-38,7-11-101</inkml:trace>
  <inkml:trace contextRef="#ctx0" brushRef="#br0" timeOffset="1477">1884 1642 105,'11'-43'149,"21"4"-57,9 6 0,8 8-6,4-5-48,7 4-24,0 7-16,-6 2-47,2 7-88</inkml:trace>
  <inkml:trace contextRef="#ctx0" brushRef="#br0" timeOffset="1920">3812 1113 381,'11'0'35,"1"0"39,-7-24 3,-1-9-67,-4-10-2,2-3-1,-2-1-1,0 5 7,0 5-3,0 10 9,0 10 3,0 13-15,0 4-5,0 7 0,0 34 2,3 21 2,11 15-4,4 4-2,1 1-13,2-1-40,-1 0-58,5-4-72</inkml:trace>
  <inkml:trace contextRef="#ctx0" brushRef="#br0" timeOffset="2460">2394 2912 301,'0'0'72,"-32"-4"-24,6 4 24,4 32-24,1 14-31,4 10-8,15 6 4,2 2-2,12-1-6,25-9 0,6-9 9,12-16-9,5-14-3,5-15 1,-5-9-1,-5-30-2,-11-17 2,-7-10-1,-14-3 1,-18-3-2,-5 2-5,-35 3-24,-20 16-12,-1 22 4,5 20-39,13 9-80</inkml:trace>
  <inkml:trace contextRef="#ctx0" brushRef="#br0" timeOffset="2917">3975 2239 156,'3'-27'294,"8"0"-267,-8 10 42,-3 5 25,0 3-64,0 8-23,0 1 3,0 0-2,9 0 10,7 6-8,2 29-7,7 21-6,-8 8-6,3 8-12,6 1-18,-1 0-21,3-5-26,-9-8-34,-6-9-51</inkml:trace>
  <inkml:trace contextRef="#ctx0" brushRef="#br0" timeOffset="3181">3775 3094 396,'0'6'35,"0"-6"-8,33 0 65,24 0-68,16-12-20,11-5-3,3 3-2,-1 1-28,-22 9-76,-19 4-95</inkml:trace>
  <inkml:trace contextRef="#ctx0" brushRef="#br0" timeOffset="3382">4222 3297 447,'14'-7'15,"27"-11"33,-20 16 27,0 2-43,-8 0-13,-6 15-10,-7 14 2,0 4-2,-23 8 6,-9 0-2,-3 1-5,6-7 1,8 0 1,9-10-2,7-6 2,5-3 3,8-3-10,22-3 0,13-6-3,10-4-1,3 0-5,1 0-31,-2-8-58,-6-5-35,-15 5-310</inkml:trace>
  <inkml:trace contextRef="#ctx0" brushRef="#br0" timeOffset="4056">4809 224 243,'-7'6'98,"-25"3"-79,32-9 25,2 0 8,35 0-33,16 0-15,5-3 1,10 3-3,1 0-1,-4 3 5,-8 32 4,-18 23 18,-11 23-8,-7 22-9,-12 23 3,3 17-6,-1 12-5,0 9-2,15 6 0,-1 10-1,7 8 1,10 13-2,2 10 0,4 7-2,-4-7-7,4-8 6,-9-17 2,-4-18 3,-3-23 0,-16-23 1,-11-14 0,-5-23 8,-2-19-6,-26-16 9,-11-19 0,-14-17-3,-11-14-3,-15 0-2,-9-25-3,-10-12-2,1-6 1,12-9-4,6-4-36,29-12-16,10-7-41,18-6-41,22-16-153</inkml:trace>
  <inkml:trace contextRef="#ctx0" brushRef="#br0" timeOffset="4725">5720 630 265,'-9'-2'122,"2"-5"-63,7-1 32,0 4-41,21 2-39,11 0-10,2 2-5,8 0-18,-5 0-38,0 0-73,2 6-91</inkml:trace>
  <inkml:trace contextRef="#ctx0" brushRef="#br0" timeOffset="4897">6144 174 260,'2'-60'86,"0"13"7,-2 14 29,3 10-45,-3 15-48,0 5 1,0 3-13,0 23 1,4 27-8,-2 18-7,6 9-1,-4 0-4,5-3-4,6-4-22,0-1-34,2-3-42,-6-2-138</inkml:trace>
  <inkml:trace contextRef="#ctx0" brushRef="#br0" timeOffset="-211036.73">3745 479 19,'-34'0'119,"4"0"-75,0 6-9,2-2 2,1-4-14,6 0-15,1 2 15,-4 0-11,6 0-6,-6 5-5,0 1-2,-2 4 0,1 2 0,-1 6 2,3 0-2,3 1 1,-5 3 0,6 4 1,-3-3 0,5-1 1,4-1 4,-2-2 8,4 4 1,-5 1-7,7 1 10,2 2-3,-3 4-6,6-1 0,-1 1-2,1 2-4,-1 4 8,3 3-2,0-3 2,-1 5 6,3-3-6,0-2 1,0-1 2,7-5-5,4 2 0,8-6 0,-3 6 1,3-4-3,2-2 2,1 0 0,8 2 0,2-8-1,2 6 3,6 4-7,-3-6 5,4 2-2,1-4-2,-3 0-1,0-7-1,1-1 0,1-3-1,4 1 1,-3-9-2,1 0 0,4-1 1,-2-5 0,9 0 0,-11 0 1,6 0 1,-6 0-2,-3-13-1,-4 2-1,-3-7 1,1 1-1,0-1-2,-1-7 1,-3 0 2,-5 2-2,1 3 1,-1-3 0,-7 0-1,1 3 3,-5-8-3,4 1 2,-4 1-2,-1-6 2,-1 1-1,-2-2 1,-2 4-2,-5 0 2,1-4 0,-2 4-1,-2-8 1,0 0-1,0-3 0,0-3 0,0 4 0,0-7-1,0 11 1,-2-5 1,-2 7-1,1 0-2,-8-2 2,-8 2 0,-6-3-4,-7 2 0,-5 2 3,-9 5 1,-2 6-3,-10 7 2,-4 6-3,-4 6-8,1 0-10,0 2-12,8 0-39,0 0-62,6 0-96</inkml:trace>
  <inkml:trace contextRef="#ctx0" brushRef="#br0" timeOffset="-207388.73">2258 2429 119,'-41'-10'53,"-1"4"6,8 6-20,-7 0 17,1 0-22,-1 12-5,0 3-19,-8 9 3,6 8-7,-4 5-6,6 4 1,1 5-3,2 5 2,5 3 1,1 6-1,5 1 0,3-4 2,6 1 4,2 0-1,5 1 8,4-4 8,7 1-6,0 2-2,0-4 11,20 0-2,6 4-8,12-6-2,4-4 3,0 1-4,4-4-3,0-3 1,0 1 0,2-3 6,3-3-3,2-4-4,2-6-3,4-4 1,4-4-3,-3-7-3,-5-4 3,0-4-3,3-2 2,2-2-1,-3 0 1,3 0-1,-12-16 0,-2-3 0,-9-6-1,0-2-1,-7-6 0,0 2 1,-5-6-3,1 2 3,-10 0-1,-3-3 2,-1 5-4,-5-4 3,2-1 1,0 5-2,-4-4 1,4-2-1,-2-1 1,-5 3 0,7-4 0,-6 1 0,2 1-2,-3 0-4,0 2 1,-2 1 3,0-1-1,0 4 4,0 0-1,0 0 0,0-3 0,-9-1 1,0 0-1,2 0 0,-4 2 1,1-1-1,-6 3 0,-11 0 0,1 0 1,-6 2 0,-2 0-1,-6-4 0,-6-1-2,-3-5-2,-1 4 3,-3 4-4,7 4 1,2 4-1,6 8 1,0 9-13,6 8-16,-3 0-27,-3 14-31,3 23-12,3 7-72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1:08.9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250 889 172,'6'-36'51,"3"3"-7,-4 13 27,-5 7 1,0 5-32,0 8-3,0 0 4,0 0-15,0 33 0,-2 25-10,-12 14 3,0 17-9,-4 7-2,-1-1-4,1 4-3,2-7 1,2-10-3,2-13 0,3-9-21,5-23-15,2-10-32,2-17-32,0-10-32,0-8-100</inkml:trace>
  <inkml:trace contextRef="#ctx0" brushRef="#br0" timeOffset="256">233 946 198,'17'-28'126,"-6"13"-108,3 15 69,0 0-14,7 27-25,6 23-6,-2 16-1,10 9 3,-3 6-10,-2-1-17,2 1-10,1-9-5,-8-5-1,-3-9-1,-1-5-1,-2-13-10,-8-7-16,-2-14-17,-7-3-17,-2-6-12,0-7-45,-6-3-14,-17 0-81</inkml:trace>
  <inkml:trace contextRef="#ctx0" brushRef="#br0" timeOffset="510">24 1330 477,'-16'-9'45,"12"5"-10,0 4 23,10 0-24,35 0-18,21-4-11,21-13-4,7 3 2,13-15-8,-9 0-34,-8-2-62,-12 2-56,-22 2-206</inkml:trace>
  <inkml:trace contextRef="#ctx0" brushRef="#br0" timeOffset="752">744 270 24,'0'-52'187,"0"12"-123,0 10 29,0 9-20,0 14-26,0 6 2,0 1 15,3 10-15,1 27-14,0 17-3,4 10-11,-1 4-9,-3-1-7,-2-7-4,5-4-1,-7-11-1,5-8-4,-2-8-19,-3-8-21,0-8-23,0-7-22,0-4-30,0-2-87</inkml:trace>
  <inkml:trace contextRef="#ctx0" brushRef="#br0" timeOffset="1028">402 59 145,'-17'-24'199,"8"10"-143,2 4 11,7 5 5,7 1-32,28 3-22,20 1-7,18 0-3,15 0-5,2 0-3,4 0-3,-2 0-30,-18 0-69,-10 4-78</inkml:trace>
  <inkml:trace contextRef="#ctx0" brushRef="#br0" timeOffset="1404">1288 1245 426,'-17'0'60,"13"0"-6,1 0 48,3 0-63,0 0-22,15 0 0,17 0-10,13 0-5,9 0 0,-1 0-14,-3 0-29,-6 0-32,-16 0-67,-8 0-31</inkml:trace>
  <inkml:trace contextRef="#ctx0" brushRef="#br0" timeOffset="1591">1271 1402 447,'-9'11'29,"9"-7"47,0-2-6,19-2-50,26 0-17,9 0-1,14-6-4,-1-15-35,-9 6-71,-7 3-103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11.0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163 723 123,'0'-33'141,"2"12"-92,-2 13 49,0 8-16,0 8-27,-11 42-15,-12 29-7,-5 30-7,5 22-10,0 10-8,9 1-5,6-9-4,-2-11 2,3-23-4,5-24-13,-3-28-32,5-19-39,-4-22-62,-3-6-81</inkml:trace>
  <inkml:trace contextRef="#ctx0" brushRef="#br0" timeOffset="225">114 868 377,'26'-20'32,"-3"20"17,-7 0 45,14 41-45,3 23-13,-3 21-2,4 14-7,7 13-11,-4 0-13,0-2-1,2-7-4,-11-16 1,-8-14-22,-10-22-32,-3-14-38,-7-12-36,0-14 7,-5-9-142</inkml:trace>
  <inkml:trace contextRef="#ctx0" brushRef="#br0" timeOffset="422">131 1674 328,'-34'-25'127,"15"10"-73,8 7 10,11 2-6,6 0-23,38-3-26,13-5-8,20-5 2,3-6-5,-4-6-24,5-13-63,-17-3-69,-8-7-208</inkml:trace>
  <inkml:trace contextRef="#ctx0" brushRef="#br0" timeOffset="645">585 114 330,'-7'-25'116,"5"11"-103,2 12 54,0 2 6,0 19-40,2 32-12,18 20-1,-6 15-13,2-5-4,5-8-4,-6-7-2,2-14-11,-6-13-37,-5-14-59,-6-16-24,0-9-97</inkml:trace>
  <inkml:trace contextRef="#ctx0" brushRef="#br0" timeOffset="841">328 108 317,'-4'-45'53,"-9"16"-3,13 10 39,11 9-36,33 8-25,18 2-16,20 0-9,29 0-6,9 0-30,4 0-99,5 10-67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17.2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65 114 210,'2'-7'107,"-2"-1"-82,0 8 40,-2 0 23,-7 0-42,-5 11-31,-4 17 0,6 12 2,3 12-4,9 7-8,0 8-4,9 5-1,23-3-5,7-7 2,5-15-6,12-18-1,-4-10 3,5-19 4,3-12-1,2-28-1,-4-20 2,-3-10 4,-18-7 1,-14-1 1,-23 5 2,0 5-4,-51 4 2,-15 12-3,-7 15 6,1 18-7,15 19-9,8 6-36,21 32-83,15 15-83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12.1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 0 396,'-5'25'97,"5"-13"-98,21-2 9,16-8 10,16-2-16,0 0-15,5 0-65,-8 0-2</inkml:trace>
  <inkml:trace contextRef="#ctx0" brushRef="#br0" timeOffset="143">48 271 403,'-30'23'76,"16"-9"-66,10-8 66,4 1-25,7 1-40,20-6-5,15-2-5,11-2-18,2-23-55,5-2-119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12.7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591 8 139,'-5'-8'138,"-24"8"-84,-8 0 12,-14 0 14,-7 1-28,-6 19-22,-5 8-4,7 3-5,7-2-2,4 5-11,7-5 2,14 4-5,7 4-2,17 2-3,6 9 3,0 3-5,0 12 3,21 5-1,6 8 0,3 12 1,5 3-2,-5 6 1,-10 5-1,-6 3 0,-14 1-3,0-3-11,0-1 4,-9 3 7,-5-1 3,-2 1 1,2-3 1,5-3 1,4-4 4,-2-6 2,7 0 5,0-2-4,0-3 4,0-10 2,23-10-1,14-10 8,16-15-7,16-14-7,14-17-8,11-8-5,0-12-11,-8-17-20,-22 4-39,-22 5-94,-22 5-86</inkml:trace>
  <inkml:trace contextRef="#ctx0" brushRef="#br0" timeOffset="2413">481 579 405,'-5'0'32,"0"0"10,5 0 48,8 0-59,28 0-25,29 0-4,-17 0-1,3-2-4,-5 0-12,-5 2-27,-2 0-39,-1 0-14,-4 0-37,-6 0-90</inkml:trace>
  <inkml:trace contextRef="#ctx0" brushRef="#br0" timeOffset="2678">1243 269 225,'0'-19'108,"0"6"-68,-5 5 73,0 2-57,1 6-48,4 0-1,0 0 13,0 23-5,0 8 1,16 6-5,4 3 2,6 3-7,-3 1-3,5-3-1,-5 0-3,-1-5 2,-3-5-1,-2-2 1,-11-7-1,-1-1 1,-5-6 0,0-5 2,0-1 8,0-5-5,-14-3-5,-11-1-1,-3 0 0,0 0-7,-8 0-12,1-4-23,5-12-48,1-9-38,-1-10-52</inkml:trace>
  <inkml:trace contextRef="#ctx0" brushRef="#br0" timeOffset="2999">1284 184 352,'51'-17'59,"-3"5"23,-2 1-21,-3 6-41,-3 2-19,-10 3-1,-12 0-19,-4 0-71,-2 0-105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20.6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56 283,'-2'-8'54,"2"-2"-26,0-3 33,0 7-7,13-2-29,19 1 4,10 7-20,6 0 2,-2 9-3,-5 13 7,-11 7-5,-9 3-3,-14 3-1,-7 2 4,-4 2 2,-29 1-7,-3 1 0,-2 0-1,2 1-1,6-5-2,12-6 1,6-6-3,1-6 1,11-4 2,0-6 5,0 2 1,15-5-5,18-3-1,15-3-1,12 0-3,14-21-28,-5-6-33,-7 4-59,-14 10-110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7:03.2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187 0 383,'0'-8'35,"0"8"-32,0 31 34,-12 29 27,-6 27-35,3 10-18,7 3 4,1 5 4,7-9-9,0-5-9,0-15 0,0-22-3,0-16-26,2-16-34,-2-15-44,0-7-16</inkml:trace>
  <inkml:trace contextRef="#ctx0" brushRef="#br0" timeOffset="204">258 100 341,'16'-19'35,"-5"15"-25,1 4 78,4 4-3,0 35-38,7 13-23,5 18-1,8 9 0,-3 4-9,4 0-7,2-4-3,-7-3-4,5-8 1,-7-10-5,-5-10-21,-8-8-21,-8-16-28,-3-7-62,-6-11-41</inkml:trace>
  <inkml:trace contextRef="#ctx0" brushRef="#br0" timeOffset="450">30 601 515,'-18'0'27,"9"0"-20,6 0 24,6 0 26,40 0-34,8 0-17,41 0 2,9 0-4,10-9-5,6-7-24,-9-3-37,-6 3-78,-12 5-65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7:03.9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0 453,'0'6'11,"0"-2"9,15-4 54,17 7-47,13-6-22,8-1-1,7 0-4,-4 0 0,-13 0-23,-15 0-39,-14 0-42,-14 0-2,0 4-36</inkml:trace>
  <inkml:trace contextRef="#ctx0" brushRef="#br0" timeOffset="136">104 147 146,'-46'21'109,"14"-3"-24,13-5-17,12-7 4,7-6-21,0 2-7,2-2-8,26 0-20,11 0-12,14 0-2,7-15-3,11-5-29,-3-1-26,-4 6-104,-6 3-92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7:04.4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1 196 260,'0'-41'44,"0"8"-38,4-2 39,24 1 5,6 8-16,10 9-7,11 7 3,7 10 9,0 4-8,-4 25-7,-11 12 0,-11 7 1,-10 4-1,-15 4-9,-11-1 0,0-3 7,-19 2-2,-11-4-6,-2-5-2,4-6-8,4 1-1,3 1-4,6-4 0,2 7-6,6 4-36,7 1-40,0 8-13,0 0-55,0 9-64</inkml:trace>
  <inkml:trace contextRef="#ctx0" brushRef="#br0" timeOffset="293">438 1368 229,'23'9'147,"-3"-9"-98,-10 0 28,-3 0-41,-3 0-33,-4 0-113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7:57.8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364 85 368,'2'-2'53,"0"-2"22,-2-3 8,0 2-37,0 5-20,0 0-5,0 0 0,0-3-12,0 2-5,0 1-4,0-3-6,0 3-29,0 0-55,0 0-85,0 0-186</inkml:trace>
  <inkml:trace contextRef="#ctx0" brushRef="#br0" timeOffset="458">79 251 294,'-26'-19'61,"7"15"-32,4-4 36,3 6 14,5 2-58,2 0-14,5 0-2,0 0 17,21 2-7,16 14-1,12 3 3,13-4-7,9-7-7,12-8-1,-1 0-2,1-3-1,-12-11-8,-13 4-13,-16 4-26,-5-1-31,-19 7-62,-4 0-142</inkml:trace>
  <inkml:trace contextRef="#ctx0" brushRef="#br0" timeOffset="795">935 172 198,'0'-31'137,"-3"0"-115,-8-2 66,6 2-3,3 8-36,-1 9-19,3 7-2,0 5-8,0 2-8,0 0-6,0 0 12,3 0-2,11 27-7,2 10-6,-4 9-3,-8 8-1,-2 4-5,-2 0-15,0 0-20,0-7-2,0-7-53,0-7-32,-2-10-6</inkml:trace>
  <inkml:trace contextRef="#ctx0" brushRef="#br0" timeOffset="1064">1138 102 334,'0'-11'58,"0"9"-42,0 2 51,0 2-13,-10 23-34,1 11-5,4 7-1,5 3-3,0 3-5,5-5-3,14-7-1,8-8 2,3-8-2,7-11 5,-5-10-3,2 0 1,-1-13 4,-4-17 5,-10-12 3,-10-5-3,-9-5-4,0 0-3,-23 6 1,-5 7 4,-4 12-9,4 19-18,1 8-19,-6 18-31,-3 26-119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7:58.0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0 411,'-5'6'66,"3"13"-54,0-17 65,2-2-3,0 0-60,0 0-11,0 0-4,0 0 0,0 0-29,0 0-46,0 0-70,-3 4-53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8:31.3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1258 1126 143,'0'-16'68,"4"-28"-30,-4-10 32,-30 7 20,-23 16-21,3 4-16,-1-2-23,-2 10-11,5 7-1,6 12-8,-1 0-11,6 14 0,4 34 0,-3 16 1,10 27 0,15 8-1,7-7 1,4-5-9,25-23-11,16-21 18,15-18 2,6-25 1,6-2-3,4-39-5,-5-13-2,-5-17 7,-16-3 3,-7 0 0,-21-3 1,-13 21 12,-5 17 19,0 14-6,0 20-19,-3 5-9,-3 34 3,-1 38-1,0 19 2,7 4-4,0-7 0,28-18-8,15-18-27,15-22 3,0-17-76,15-13-58</inkml:trace>
  <inkml:trace contextRef="#ctx0" brushRef="#br0" timeOffset="510">2114 1155 636,'4'4'28,"3"3"15,-5-6 31,4 2-55,-6-3-17,0 0-3,0 0-12,2-3-27,-2-5-64,0 2-87,5 6-125</inkml:trace>
  <inkml:trace contextRef="#ctx0" brushRef="#br0" timeOffset="930">2837 336 330,'0'0'42,"0"-11"-35,-4 11 40,-4 33 0,-5 31-17,4 38-4,4 26-3,5 0-8,0-1-11,7-22-4,16-26 2,-1-17 0,2-29-4,6-16-1,8-15-2,9-2-19,-2-21-17,11-12 11,-3-8 17,9 5 12,-9 11-2,0 24-11,-11 1 11,-10 29 3,-4 14-1,-11-1 2,-9 5 2,-8 1 5,0-5 3,-21-6 21,-16-12 15,-2-12-16,-9-7 2,-3-6-9,3 0 1,4 0-3,5-20-11,5-5-14,8-11-14,1 3-28,9 4-51,11-4-115</inkml:trace>
  <inkml:trace contextRef="#ctx0" brushRef="#br0" timeOffset="2086">3686 317 257,'-12'-5'65,"-14"-5"-34,2 6 55,8 4-4,13-2-30,3-13-18,0 3-20,0 4-12,0 2 0,15 6 0,19 1-5,16 12-37,18-1-18,-4-9-37,7 3-28,0-6-174</inkml:trace>
  <inkml:trace contextRef="#ctx0" brushRef="#br0" timeOffset="2281">4358 27 346,'0'-19'79,"0"13"-63,0 6 50,0-2-8,0 2-15,-6 33-8,-1 8-12,2 22-14,5-16-7,0 5-2,0-7-3,0-7-24,0-12-64,0 10-58,7-1-64</inkml:trace>
  <inkml:trace contextRef="#ctx0" brushRef="#br0" timeOffset="3497">120 739 20,'-13'56'2,"-26"2"58,14 8-43,1 9-3,11 4 0,11 1-17,2 7 11,0 4-8,9 5-2,11 1 0,17 0-3,4-2-89</inkml:trace>
  <inkml:trace contextRef="#ctx0" brushRef="#br0" timeOffset="3661">1000 2470 14,'129'31'8,"2"-16"27,12-15 35,-5-7-57,-4-36-19,-12-17-61,-10-8 62,-16-7 5,-8-20 6,-9 1 72,-15-15-30,-13-15-25,-17 7-11,-20-15-8,-14 4-3,-9-7 9,-34-10 4,-17-2 13,-8-2 8,-12 6-1,-16 13-24,-15 14-7,-11 8-3,0 17 3,-7 13-24,7 5 3,0 29 3,-2 11-3,-8 23 17,-11 12 2,-1 38-2,14 19-1,18 29 1,8 11-8,22 14 12,14 16 10,23 6-5,28 12-6,17-2 0,0 3 0,30-9-7,5-18-51,7-10-123</inkml:trace>
  <inkml:trace contextRef="#ctx0" brushRef="#br0" timeOffset="26916">3562 1911 221,'-19'0'19,"19"0"23,17 8 15,20-8-21,10 7-7,7-7 11,5-4 4,-3-9-6,6-1-13,-13 7-20,-10 3-4,-16-2-4,-14 6-23,-9-2-36,0 2-8,-21 0 24,-20 0 23,-6 19-1,2 3-4,-2 3 27,19-4 5,8-11 2,14 1 16,6-7 3,0 2 11,6 4-19,26-10-13,10 0-3,11 0-7,4 0-27,8-8-82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8:39.9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23 384,'5'0'59,"4"0"-45,-5-2 30,-4 2 16,0-6-29,0 4-21,0 0-5,0 2-4,0-2-3,0 2-42,0 0-97,0-9-279</inkml:trace>
  <inkml:trace contextRef="#ctx0" brushRef="#br0" timeOffset="202">118 437 381,'7'52'15,"18"-8"7,-20-11 45,-3 6-39,-2 0-25,0 11-10,-17-4-29,-13-1-58,-4-1-136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17.8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0 442 215,'0'-9'104,"0"-7"-64,0-7 41,9 0-20,-1-12-38,3-5-8,-4-9-3,-1-7-4,0 4 6,-2 2-1,1 11-1,-1 10-1,3 15-5,-7 9 2,0 3 2,0 2 9,4 0-4,13 25-4,4 21 0,-5 16-3,-2 15-4,-12 3-1,-2 5-4,0-8 0,0-11-24,-12-8-38,5-19-59,5-12-88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8:41.4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310 1078 130,'0'-6'176,"-19"6"-171,-11 0 10,-13 21 45,8 24-17,-5 15-17,-5 27 0,8 19 7,9 14-2,5 10-5,19 3-8,4-5-2,0 5-8,15-5-3,15-20-4,8-5-2,-2-26 1,6-13-14,2-14-31,1-19-14,9-6-45,-3-17-122</inkml:trace>
  <inkml:trace contextRef="#ctx0" brushRef="#br0" timeOffset="450">1041 1770 394,'0'-25'17,"0"-17"-16,0 5 19,0 4 18,0-11-28,0 14-3,0 5 8,0 8-2,0 9-3,0 2-1,0 6-5,5 8 28,2 40-13,-2 22 2,-1 21-10,3-2-8,-2-12 0,4-1-5,0-10-1,-2-8-19,6-3-23,-3-22-46,4-13-53,-3-10-119</inkml:trace>
  <inkml:trace contextRef="#ctx0" brushRef="#br0" timeOffset="743">1559 1706 352,'0'-8'28,"-9"1"-16,-9 7 55,4 0-14,0 25-44,3 12 0,9 17 4,2 4-2,0 2-6,0 0-3,2-10 1,23-9-5,5-14 1,11-6-1,8-9-2,1-12 4,5 0 0,-1-33 1,-3-18 0,-15-6 3,-14-13-1,-14-1 1,-8 5 3,-14-11 6,-27 22 13,-6 5 1,8 17-13,-2 23-12,-7 10-4,-6 4-10,0 37-41,1 15-52,2 6-53,10-2-169</inkml:trace>
  <inkml:trace contextRef="#ctx0" brushRef="#br0" timeOffset="1386">2724 1327 333,'0'-3'51,"5"-1"-47,-5 4 49,0 29 24,0 19-46,-10 12-12,-3 15 1,-4 11-7,4 10 0,1-11-10,3 0-3,4-21 0,1-19-1,4-10-9,0-16-32,0-14 11,0-5-3,0-11-2,13-35-16,4-20 29,6-17 7,-9-8-40,-6-18-3,0 11 45,-3 5 53,-1 29 2,0 33-4,3 16 12,0 15 8,5 0-6,-1 44-7,8 22-9,-1 17 1,1 6-7,4-9-7,2-1-2,3-2-14,6-5-5,1-3-2,-10-16-4,1-13-31,-8-15-36,-10-9-40,-5-8-49</inkml:trace>
  <inkml:trace contextRef="#ctx0" brushRef="#br0" timeOffset="1814">2528 2000 370,'-34'-11'104,"9"-1"-74,16 6 7,9 2 17,0-1-38,30 5 2,22 0-9,24-4-6,14 2-3,2-11 0,7-1-22,-5-6-54,-6-12-54,-20 4-97</inkml:trace>
  <inkml:trace contextRef="#ctx0" brushRef="#br0" timeOffset="2042">3385 1047 373,'4'-15'56,"-4"7"-45,0 4 66,4 4-32,0 11-11,0 34-1,1 0 7,3 14-19,-1-5-12,3-7-6,1 20-2,-2-14-3,1-5-2,-3-2-22,-3-22-29,-4-3-38,0-15-33,0-6-81</inkml:trace>
  <inkml:trace contextRef="#ctx0" brushRef="#br0" timeOffset="2250">3141 1134 188,'-5'-25'221,"5"4"-201,0 19-2,17 0 68,22-2-61,14 4-22,16 0-2,10 0-4,5 2-48,8-2-104</inkml:trace>
  <inkml:trace contextRef="#ctx0" brushRef="#br0" timeOffset="2492">4009 762 371,'0'0'6,"13"-5"6,17 5 63,0 21-18,4 26-10,11 24-5,-11 20-1,3 19-15,-3 10-1,-11 20-7,-4 8-12,-8-5-6,-6 1 0,-5-5-2,0-13-19,-24-1-28,-21-24-36,-8-11-49,-3-24-58</inkml:trace>
  <inkml:trace contextRef="#ctx0" brushRef="#br0" timeOffset="2835">4499 983 490,'0'-15'21,"0"9"-3,13 4 59,19 2-42,19 0-21,12 0-11,8 0 0,1 4-7,-4-2-41,-8-2-86,-7 0-143</inkml:trace>
  <inkml:trace contextRef="#ctx0" brushRef="#br0" timeOffset="3033">5336 722 318,'6'-41'45,"18"3"-38,-24 1 106,0 8-7,0 11-64,0 5-5,0 13-8,0-2-9,0 2-15,0 8 3,0 32 4,0 17-4,0 14-6,0-3 0,0 5-2,8-1-8,3-6-24,3-4-32,0-16-43,-3-4-73</inkml:trace>
  <inkml:trace contextRef="#ctx0" brushRef="#br0" timeOffset="5340">4580 480 52,'-33'31'104,"8"8"-50,0 7-6,1 14-9,9-13-18,-2 3 9,1-3-8,5 14 4,4-8-15,2 6 1,3 7-2,2-19-3,0 13 2,0 0 0,16-2-4,9 13 2,10-3 13,11 3-7,2-1-5,12-4-6,2-8 1,4-4 5,11-6-3,2-15 1,1-6-2,7-17-2,1-6 0,-1-4-1,3-4 2,7-23-3,-1-18 0,1-7 2,-5-2-2,2-8 3,-15-6-1,-3-11 2,-9 0-2,-12-4 3,-5-10-4,-18 2 1,-15-6-9,-17-11-8,0 2 8,-15 1 7,-17-1 0,-7 7-1,-4 10-7,-10 4-13,-7-2 8,-7 10 10,-13 13-13,-10 15-5,-2 26 1,-7 13 11,0 10-3,0 0-15,4 26 14,10 8-6,12 0 8,6 6-10,21-3 10,7-1-26,13-2 21,11-6 7,0-6 16,2-1-4,3-7 9,3-3 4,3-5 1,2-4-1,2 2-9,0-2-4,0-2-1,-3 0-5,1 0-39,0 0-60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58:51.4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0 262 170,'-2'21'8,"0"8"28,2 0 15,0 21-12,15 23-18,17-20-7,10-3 6,-3-7 4,2-10-11,4-4-5,-2-12-1,12-2-1,-1-10-4,8-5-2,4 0-6,7-16-3,11-17 4,10-8 2,2-3 3,11-1 0,-6 12 0,-7 4 0,-6 6 1,-10 17 2,-13 6-1,-6 0 0,-20 18-2,-7 17 5,-10 3 7,-6 5 3,-5-6-12,-2 1-1,-4 1 4,2-12-5,-5 4-2,3-27-3,2-2 0,6-2 2,6-17 0,15-9-3,6-18 4,6 7 1,13-4 0,8-3 0,9 9-2,7 6 4,0 12-2,-5 9 0,-2 8 1,-4 0 1,-1 0 9,-9 11 2,5 3 15,-3-4 4,3-10-10,-8 0-14,-8 0 4,-6-12 6,-4-17 4,-9-11-8,-2-13-3,-9-14-5,-12-3-8,-9-7-14,0 13-3,-21 14-49,-7 24-84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1:05.2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95 319 150,'-26'0'70,"-1"0"8,4 0 8,4 0-24,16 0-6,1 0-3,2 0-9,0 0-7,0 0-17,0 0 3,28 0-9,23 4-11,11-4-2,11 0-1,-1 0-11,-7 0-22,-8 0-62,-18-2-55,-9-5-70</inkml:trace>
  <inkml:trace contextRef="#ctx0" brushRef="#br0" timeOffset="298">812 52 201,'0'-8'82,"3"-20"-21,-3 20 53,0 2-28,0 4-51,0 2-13,0 0-4,0 0 4,0 4 8,4 23-8,2 15-1,3 9-7,-5 5-8,5 2-4,-1-11-2,0 1 0,1-12-1,-2-6-5,-2-1-21,0-10-26,-3-4-44,0-3-64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1:11.9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546 223 93,'-46'41'31,"-3"7"17,13 10 18,17-1-20,5-9-3,5 2-7,0-2-3,0 3-8,2 3-5,-5-2-9,-1 6-1,-4 4-3,-3 0 0,-1 9 0,0 1 2,1 0-3,-1 9-3,0 2 3,0 0-6,5 8 3,2-8 0,7-4 2,0-7 5,5 2-2,2-3 0,0 1 0,0 1 1,0-7-3,7 2 1,2-2-3,-4-3 1,2 1-3,0 4-1,-3 1 3,3-3 1,7 2-2,-3 2 9,4-1-6,-4-1 0,3 9 3,4 0-2,-1 1-1,3 1 0,5-3-2,3-1 0,2 1-1,-3 1 0,3 2-4,2-4 3,1-1-2,3-1 4,4-5-1,3 0 2,-2-4 0,4-10-1,-2 0 3,4-4-4,4-7 1,-1 0-2,7-5 2,3-1-3,0-2-1,-2 1 1,4-3 0,-7-2-1,-2-6 0,-7-3 1,3-1-1,5-8 0,-3-5-1,4-4 1,1-4 1,-6 0-2,-6 0-4,-5-4 3,-7-4 2,-9-1-5,1-3 3,-7-5-4,4-1 7,7-5-2,2-4 1,5 0 0,1-2 0,2 2 0,1 2-2,-5-4 2,3 2-1,-3-2 4,0-1-5,4 0 2,-4 4 0,-1-3 0,-4 1 0,-1-1 0,-2-2 2,-4 1-4,3-2 4,-4-1-4,0-2 4,-3 2-4,-3 0 4,0-3-2,0-2 0,5-15 1,3-3-2,0-6 2,3-6-2,0 4 2,2 0-1,-5 4 1,3 10-1,-5 2 0,-3 9 2,-4 6-2,-1-2 0,-3 1 0,-3-3 0,0-2 0,-3-4 0,1-9 1,1 0-1,0-4 0,-2 2 0,1-4 0,-1 6-1,0-6 1,-1 7-2,-3-5 2,0 4-1,0-2 2,0-4-1,0-2-1,0-8 1,-7 6 0,3-1 1,-1 0-2,-5-6 2,-1-1-1,-2 2 2,-11-3-2,1 0 0,-2 1 1,-5-9-1,2 9 1,-6-8-2,-1 3 3,1 4-4,-7-5 3,3 3-3,2 1 0,-3-3-3,2 7 2,-5 1 3,3 10-1,0-1 1,-3 8 0,1 4-1,-2 1-1,-4 4 2,2-1-1,-2 3-1,4 2-1,-3-1-2,2 11-1,0-4-1,-2 6 6,2-1-3,1 1 3,-6 4-4,4 0 1,0 5-3,-2-3-9,0 3 14,-1 5-7,-3 5-12,0 6 12,-2 0 6,3 0 1,-1 10 0,0 5 1,6 1 1,-6 5-2,-1 6-12,-2 2 5,6 2 8,7 0-1,2-8 1,9-1 2,0-1-1,2 0 0,3 2 0,1-3 0,6-5 0,0 2-7,-1-3-19,3 5-17,-2 1 4,4-3-33,2-1-56</inkml:trace>
  <inkml:trace contextRef="#ctx0" brushRef="#br0" timeOffset="29393">106 6081 183,'-27'4'234,"1"0"-212,1-4 20,-3 0 35,21 0-34,7 0-19,0 0-2,0 0-4,28 0 1,11-4-9,12 0-6,-3 1-2,-2 3-2,3 0-2,-6 0-10,3 4-31,-4 3-42,-10-3-35,2 0-54</inkml:trace>
  <inkml:trace contextRef="#ctx0" brushRef="#br0" timeOffset="29708">783 5923 291,'0'-31'33,"2"-7"7,-2-1 46,0 2-16,0 4-37,0 10 11,0 13-9,0 4-17,0 6-5,0 0-10,0 0 3,0 16 3,0 27-5,0 18-3,2 3-3,-2 2 1,2-6-15,-2-4-22,3-4-33,1-9-14,-2-7-35,4-3-105</inkml:trace>
  <inkml:trace contextRef="#ctx0" brushRef="#br0" timeOffset="29993">1036 5882 330,'0'0'23,"0"0"15,0 8 21,0 17-36,0 8-20,0 6-2,10 1 1,5 3-3,8-6 3,1-1-2,8-5 4,4-13 0,3-6-3,-2-12 0,-2 0 0,-3-9 0,-4-23 4,-1-9 9,-8-7 27,-13-6-5,-6-2-24,-9-2-1,-23 5-3,-14 9-6,0 15-1,0 23-8,-12 6-24,1 31-24,0 21-45,1 10-87</inkml:trace>
  <inkml:trace contextRef="#ctx0" brushRef="#br0" timeOffset="44047">1947 5647 198,'-4'-1'166,"-3"-2"-147,3 3 1,-6-1 45,3-2-31,7 3-21,0 0 2,0 0 13,0 0-8,0 0-3,0 0 4,4 0 3,20 0-4,3 8-12,6 13 1,3 6-3,2 2-2,3 3-5,-4-2 4,-1 1-8,-1-2 4,-8-4-17,-3-4-29,-6-7-29,-9-5-20,-2-3-59,-7-6-110</inkml:trace>
  <inkml:trace contextRef="#ctx0" brushRef="#br0" timeOffset="44352">2304 5670 410,'-6'0'47,"-20"7"5,-8 15 33,4 6-56,0 6-25,0 4-2,2-3-4,7 0-10,-1-4-58,5-8-92,4-4-185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3:23.2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321 427 283,'15'-35'49,"-15"14"-5,0 10 43,0 6-22,0 5-49,0 0-1,0 20 17,-6 36 2,-18 16-9,0 16-8,-6 13-10,2 0-5,5-3-1,10-9-4,-8-19-1,8-10-9,7-21-24,1-14-22,5-13-17,0-12-22,0-14-58</inkml:trace>
  <inkml:trace contextRef="#ctx0" brushRef="#br0" timeOffset="228">304 474 248,'2'-4'74,"15"-21"-54,-17 25 63,4 0-6,9 7-30,2 30-9,4 21-1,5 19-6,-5 5-12,2-1-13,-1-2-2,-1-13-4,-2 4-1,0-8 1,0-12-9,-4 0-26,-4-17-32,-1-8-41,-8-5-43</inkml:trace>
  <inkml:trace contextRef="#ctx0" brushRef="#br0" timeOffset="466">56 934 468,'-30'-6'28,"14"-5"-2,6 7 23,10 3-1,0 1-26,30 0 1,28 0-17,21 0-2,15-3-6,2-3-17,-6-4-25,-7-1-37,-14 3-60,-16-9-93</inkml:trace>
  <inkml:trace contextRef="#ctx0" brushRef="#br0" timeOffset="841">633 234 385,'-2'-4'152,"2"0"-135,0 0 23,0 4 0,12-5-25,23 0-14,15-2-1,-6-1-4,-1 2-26,4-3-53,-15-1-43,5 4 4,-5 4-119</inkml:trace>
  <inkml:trace contextRef="#ctx0" brushRef="#br0" timeOffset="984">1009 124 189,'0'-25'76,"0"-3"-17,0 1 51,3 2 1,-3 12-59,0 7-10,4 6-9,0 0-15,1 14 7,-1 28-16,-1 12-7,4 10-2,0 11 0,-3-5-36,3-4-40,-3-3-49,4-10-92</inkml:trace>
  <inkml:trace contextRef="#ctx0" brushRef="#br0" timeOffset="1286">1163 916 389,'-27'5'89,"10"-2"-44,13-3 59,4 0-40,0 0-44,9 0-1,14 0-12,11 0-6,1 0-2,2 0-14,0 0-31,-3 0-30,-4 0-20,-13 8-37,-11 0-47</inkml:trace>
  <inkml:trace contextRef="#ctx0" brushRef="#br0" timeOffset="1440">1226 1052 198,'-47'16'115,"13"-7"-40,10-5 42,13-4-32,11 0-36,0 0-26,0 2 10,26 11-21,10-5-8,8-2-4,-5-6-12,9 0-60,-1 0-65,-11 0-113</inkml:trace>
  <inkml:trace contextRef="#ctx0" brushRef="#br0" timeOffset="1898">2514 212 303,'5'-40'9,"-3"5"38,-2 2 58,0 6-35,0 10-38,0 13 8,0 0-1,0 4-28,2 2 2,-2 31 19,3 23-14,-3 14-11,0 7-2,0 1-6,0-1 2,0 0-3,0-4-20,0-13-36,0-11-17,0-7-33,0-7-49</inkml:trace>
  <inkml:trace contextRef="#ctx0" brushRef="#br0" timeOffset="2183">2035 897 310,'-24'2'32,"11"2"27,5-4 43,5 0-48,3 0-32,9 0 35,23 6-19,35 1-11,18 7 0,20-14-7,21 4-13,5 0-5,-3-4 0,-6 8-4,-24-4-1,-18 3-27,-20 3-53,-12-6-81,-15 5-156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0:30.3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0 342,'0'56'12,"0"6"44,0 19 18,-6 27-29,4 20-24,2 11-12,0 6-6,16 4 3,14-4-5,9 8 2,17 0-2,4 13-3,13 16 3,3 6-2,-7 22 0,2 3 1,-16 7 1,-8 1-4,-15-12 5,-14 0-2,-2 1 2,-16 11-4,0 9-1,0 12 1,-6 2-2,-1-5-8,2-11 1,5-17-6,0-15 8,14-13 6,18-9 1,-2 4-7,5 2-1,-1 2-5,-4 8 0,-5 16 5,-4 2 5,-9 6-11,-6-3 26,4-4-2,-3 7 12,-3-2 8,5 11-4,-4 8 2,2 5-14,0 2 27,2-10-28,5-18-3,2-24-4,7-21-1,-4-20-7,3-23-42,-5-32-58,-2-24-98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05.4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432 45 386,'-62'-23'22,"-21"10"-18,32 5 43,3 8 12,11 0-41,-2 2-14,2 13 7,12-1-6,6 5-3,6 3-2,4 3 0,4 3 1,5 2-2,0 8 2,0 5-1,7 17 0,2 11 0,-2 3 2,7 9-4,-1 8 2,2 11 0,0 3-1,0 7 2,0 4-3,-1 2 4,-2 2-3,-1-2 4,-9 0-3,1-2 4,-3-2-2,0 4 4,0 0 4,0 2 6,-5 6 1,3 1-2,2-3-1,0-2-6,0-4 8,2-6-4,19-7 0,9-7-6,16-11-1,-2-8-5,11-13 0,-2-14-1,2-17-26,2-21-29,8-14-41,-6-29-117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06.0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0 264 326,'0'-18'54,"0"-1"2,0-10 18,0-4-40,0-2-25,0-5-7,0 6 10,0 6 15,0 10-1,0 10-10,0 6-12,0 2 4,0 8 8,6 29-9,7 17-6,4 8 2,7 6-2,-1 3-2,5-3-2,4 0-22,-2-8-61,0-4-62,-3-10-100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06.3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38 446,'-25'8'9,"14"0"37,11-8 21,38 0-52,27 0-13,29 0-1,21-7-3,14-9-11,-2-2-79,-21 5-54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06.5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6 245,'0'0'122,"3"0"-110,32 0 67,10 0 6,9 0-41,-6 0-19,-2 10-12,-7 17 9,-21 4 4,-15 6-13,-3 5 2,-11 3-7,-24 3 1,-5-4 0,10-5-1,13-12-6,9-9-3,8-3 1,0-7-3,32-4-15,17-4-22,22-2-24,16-23-58,15-6-7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24.4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0 144,'4'19'154,"-2"1"-137,-2-3 56,0 3-42,0-1-33,0-2-54,3-3-152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07.0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23 492,'-21'-2'48,"21"-3"-45,0 5 61,7 0-33,34 0-27,19 0-4,13 0-1,13 0-21,6 0-56,2-16-102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07.2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0 100 381,'2'-46'48,"-2"15"8,0 12 56,0 15-58,0 4-45,0 0 31,2 31-20,5 19-8,-1 14-8,7 10-2,0 1-4,4 0-8,0-7-36,2-4-50,-3 2-25,0-5-169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07.6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184 153 352,'-28'-8'19,"-18"8"9,4 23 53,12 24-40,8 7-25,10 10-3,12 9 3,9 2-5,29-11-5,7-9-4,17-17 11,5-24-2,11-14-6,-1-20 0,-13-32-4,-12-18 1,-19-9 0,-17-2-2,-16-4-2,-2-2-20,-37 15 11,-10 13 7,1 26-13,11 27-28,7 6-70,14 27-97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08.0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29 450,'0'-2'29,"21"2"58,15 0-10,15 0-59,11 0-14,5 0-3,6 0-7,6 0-44,-6-6-94,1-15-136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08.2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0 122 126,'0'-45'283,"7"5"-251,-7 18 86,0 7-16,0 7-68,0 8-21,0 0 2,0 8 9,0 29-16,0 11-4,0 10-4,6 0 0,0-2-6,5 2-24,4-4-37,-4 0-45,0 3-55,6-3-25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08.4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0 271,'-5'6'253,"-1"17"-246,6-15 39,23-4-4,25-1-40,12-2-1,14-1-17,-5 0-54,-7 0-90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08.6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 0 370,'4'32'13,"12"-7"16,-14 8 83,8 2-80,3 10-3,4 3-3,11 6 1,6 6-7,1-5-9,-1-3-4,-11-8-6,-9-9 1,-12-10-1,-2-8-2,-5-7-4,-29-8-8,-15-2-32,-3 0-31,-12-17-42,4-12-37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08.8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0 139 310,'65'-25'43,"1"2"-9,-1 3 46,6-1-50,0 4-31,-4 3-27,1-5-125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09.5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37 249,'0'-4'45,"6"-11"37,36 9-9,23 2-23,1 4-20,8 0-18,9 0-9,0 6-2,-12 15 2,-20 6 2,-14 6 0,-24 12 5,-13 9-6,0 10-1,-20 17 5,-12 13-2,4 13-3,5 13 0,8 13-1,11 3-1,4 7 0,0 6 0,4 2 0,24 3-2,2-1 1,10 0-2,-4-6 2,1-2-1,-3-8-2,-4-1 3,-2-9 0,0 1 0,-7-10 0,-3-8 1,-4-7-2,-12-12 2,-2-16 1,-14-17 22,-18-13 2,-14-12-6,2-9-1,3-8-1,0-12-9,3-4-3,6 0 1,8-4-6,0-12-7,5-1-22,4-2-32,-4 3-34,0 6-99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17.6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0 126 269,'5'-21'42,"1"-9"19,2 0 21,-8 8-32,0 6-23,0 11-5,0 3-2,0 2-5,0 0-9,2 0 7,7 12 2,2 21-5,-1 15-4,1 6-6,0 8-1,-1-2-4,1-4-17,-2-2-35,4-11-22,-7-10-25,5-9-70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24.8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0 247,'0'33'30,"0"6"25,0-2-14,0-3-33,0 1-35,0-15-144</inkml:trace>
  <inkml:trace contextRef="#ctx0" brushRef="#br0" timeOffset="133">66 488 295,'0'27'160,"0"4"-151,0-6 95,0 2-47,0-2-51,0 0-8,0-7-6,0 3-26,0 4-36,0 2-37,0 6 25,3 9-45,4 9-29,-2 7 210,-3-2-114,0-10 115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17.9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44 297,'0'-13'62,"0"9"-41,-2 4 49,-12 0-27,5 17-31,2 14 0,4 6 6,3 11-5,0 5-2,0 4-2,13 0-3,13-3-2,4-4-6,-2-11 3,2-10 8,2-12-1,8-17 2,-8 0-5,2-27-2,-1-23 0,-12-8 1,-10-10 0,-11-4 2,0 1-6,-28 3-2,-11 14-9,-3 19-7,3 24-13,-8 11-41,-9 27-85,-18 31-181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18.8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13 157,'-4'-4'70,"0"-2"-47,-5 3 36,1 3-13,-7 0-14,4 5-1,2 15 8,2 7-11,2 6-6,3 11-12,2 6-1,0 8-4,14 4 0,14-2-5,4 0-1,5-12-11,4-13 19,5-17-2,2-13-1,-4-5-1,0-9 1,-7-22-1,-7-15-2,-5-7 2,-13-1-3,-12-2 3,0 0-4,-26-2 0,-13 6 3,-3 9 3,-5 20-5,0 21-19,-4 2-26,6 33-45,4 19-93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2:21.8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84 42 268,'-37'0'50,"12"0"-41,3 0 17,22 0-2,6 0-13,37-6-2,26-7 3,10 1 4,2 8-9,-8 4-5,-7 0-1,-15 10 0,-16 15 2,-10 2-1,-11 12 3,-8 8 2,-2 10 2,-4 11 3,0 9 1,0 7-4,0 16-4,0 16 4,6 16 2,8 11-6,7 12-6,2 9 4,7-3-5,-3 3 4,-2-15-4,5-10 2,-5-10 0,-1-11 0,-6-11 3,-11-10-4,-5-18 3,-2-17-2,-2-10 0,-23-13 1,-14-6 1,-8 0 4,-8-10 7,-7 2 7,6-6 5,0-5-7,9-2-2,4-5-8,11 1 6,2-8-7,4 0-9,5 0-23,-2-15-42,3-14-69,-1-10-157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4:37.4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2118 0 235,'-9'5'141,"-12"17"-137,17-18 17,4 5 38,0 7-26,21-6-19,20 9-9,14-4-2,10 1-1,-1 1 1,-4-5-5,-9 5 2,-8 0-1,-9 8-4,-6 9 5,-9 12 4,-12 10 4,-7 19 1,0 7-7,0 16-3,0 22 3,0 2-2,0 17-1,11 18-1,10-8-7,0 21 0,9 2 5,0-5 2,-5 7 2,-3-8 0,-3-15 0,-5-10 1,-7-13 0,-7-14 4,0-20 13,-25-12-1,-14-18 2,-12-26 18,-7-5-5,-4-21-6,-9-12-1,9 0-4,5-4-6,10-13-12,8-3-2,5-3-13,6 7-49,0-3-72,3-4-149</inkml:trace>
  <inkml:trace contextRef="#ctx0" brushRef="#br0" timeOffset="10028">0 6902 309,'0'-4'118,"0"-19"-109,0 23 71,0 0 19,0 35-60,2 8-14,2 14 10,7-1-19,0 3-14,1 0-1,-5-8-3,-1-1-17,1-8-29,-2-8-39,4-3-70,-6-12-122</inkml:trace>
  <inkml:trace contextRef="#ctx0" brushRef="#br0" timeOffset="10254">334 7059 379,'0'-2'50,"0"2"-42,0 6 89,0 26-56,-4 9-37,1 0 1,3 11 2,0 0-4,15-5 1,9 1-4,6-11 1,5-4-1,7-10-1,-1-12 1,5-7-4,-5-4 5,0-19-1,6-22 2,-6-19-1,1-6 6,-12-7 11,-23 3 1,-7 5-3,-21-1 0,-32 12 9,0 13-4,-7 20-18,3 17-5,-1 4 1,7 25-26,5 27-53,10 16-112</inkml:trace>
  <inkml:trace contextRef="#ctx0" brushRef="#br0" timeOffset="12488">2332 4862 255,'-32'-4'39,"-17"-12"-5,20 16 43,13 12-28,-10 15-20,3 14-4,12 19-5,6 11 2,5 14-5,5 6 2,27-6-13,7-13-4,10-12-2,6-22 17,0-22-11,0-16 0,0 0 5,-1-37-5,-13-15-2,-14-14 0,-12-9-1,-15-6 1,-5-6-6,-35 9 4,-5 14 8,-11 18-4,-1 30-9,-1 16 2,-6 26-21,-3 41-40,3 20-30,6 6-119</inkml:trace>
  <inkml:trace contextRef="#ctx0" brushRef="#br0" timeOffset="13034">2323 7080 383,'0'-18'43,"11"-1"-23,26 6 77,1 9-44,7 4-22,-1 2-6,2 21-8,-9 6-1,-16 19-4,-15-1-5,-6 11-2,-4 4-2,-26 7 1,-4-5 2,1-4 2,10-10-1,10-15-3,11-6 5,2-7 0,0-3-1,22-6-6,15-7-5,7-6-9,11 0-9,14-25-44,10-8-53,3 2-95</inkml:trace>
  <inkml:trace contextRef="#ctx0" brushRef="#br0" timeOffset="13770">3389 4568 320,'0'-2'50,"0"2"-42,0 0 51,25 0 15,14 0-48,12 0-15,16 0 2,2 0-1,11 0 0,-4 7-12,-12 9 1,-6 19-2,-14 8 4,-23 22 1,-10 13 2,-11 11 3,0 17-2,-18 10-5,0 16-1,3 11-2,6 15 0,5 5-1,4 5 0,0 4 2,0-4 0,26-9 0,1-1 0,0-7 6,3-2-4,-9-10-1,-2-1 0,-8-20-1,-11-14 10,0-20-3,-16-21 8,-14-17 16,-7-16-17,-9-13 12,-5-7-13,-4-5 5,5-5-4,3 0-9,11 0-7,6 0-5,9-9-35,5-1-81,9 1-168</inkml:trace>
  <inkml:trace contextRef="#ctx0" brushRef="#br0" timeOffset="19746">2139 9386 436,'0'0'20,"-23"0"-1,-7 3 70,17 28-62,3 8-6,7 19 1,3 4 2,5 0-15,20-1 0,20-14-5,0-8 6,15-16 14,-4-17-19,-1-6 0,-5-25-1,-6-28-2,-12-16 0,-16-7 1,-16-5-3,-4 2-5,-40 17-3,-18 14-4,-17 26-20,-17 22-21,-3 22-22,-5 43-84</inkml:trace>
  <inkml:trace contextRef="#ctx0" brushRef="#br0" timeOffset="21442">3361 8937 323,'0'-28'63,"0"13"-20,0 2 48,9 7-27,29-4-38,16-5-3,10 5-4,15 10-3,0 0-5,-8 14-7,-7 26-3,-20 13 4,-17 14-5,-17 16 0,-10 12 0,0 13-3,-10 16 2,-3 8-1,6 15-1,-3 11-4,10 5-2,0 12 3,0-2 5,15 3 5,6 0-4,-4-4 3,13-8 5,5-3 5,5-1 1,3-11-3,-4-15-4,-4-16 2,-13-20-6,-19-24-2,-3-18 1,-35-19-1,-20-14-1,-5-8 0,-11-15 1,-14 0-2,-1-2 2,2-21-3,12 0-13,10-2-31,10 5-24,16 1-82,12 2-161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4:27.8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338 930 324,'2'0'30,"-2"-9"-7,-14 12 56,-27 63-10,6 46-38,3 0-14,2 12 4,0 4-10,5 1-8,4-15-2,1-19-3,3-21-14,6-18-21,1-27-28,4-13-28,6-16-31,0 0-132</inkml:trace>
  <inkml:trace contextRef="#ctx0" brushRef="#br0" timeOffset="210">324 1178 217,'14'-16'99,"-5"16"-51,0 0 40,3 29-2,1 18-40,11 11-15,-3 15-3,1 12-14,1 6-3,7-2-5,-2-2-4,0-10-3,-3-11 1,-5-8-1,-3-10-19,-8-15-24,-7-13-28,-2-5-54,0-7-25</inkml:trace>
  <inkml:trace contextRef="#ctx0" brushRef="#br0" timeOffset="438">158 1777 345,'-62'-50'62,"11"19"-1,21 12 33,17 9-29,11 10-38,2 0-16,15-2 1,45 2-3,23-2-8,27-7-4,8-5-24,2-5-36,-3-3-41,-16-9-67</inkml:trace>
  <inkml:trace contextRef="#ctx0" brushRef="#br0" timeOffset="682">1148 582 334,'5'-31'31,"0"6"-7,-3 9 84,2 7-50,-4 9-42,2 0 17,3 13 9,-5 24-16,12 25-12,-10 2-5,0 19-5,3-11-2,-5-9-6,0 5 4,0-22-13,0 1-18,4-16-34,-1-10-36,-3-9-27,0-12-106</inkml:trace>
  <inkml:trace contextRef="#ctx0" brushRef="#br0" timeOffset="917">867 510 421,'-11'-32'56,"4"16"-23,7 14 44,0-2-27,27-3-26,17 7-11,21 0-6,11 11-5,18 3-3,5-1-20,6-11-33,0 2-35,-16-4-83</inkml:trace>
  <inkml:trace contextRef="#ctx0" brushRef="#br0" timeOffset="1186">1815 1075 162,'-7'2'336,"-8"4"-329,15-6 49,7 0 15,29 0-54,11 0-15,5 0 0,1 4-4,-4-4-22,-15 0-38,-8 0-63,-20 0-48</inkml:trace>
  <inkml:trace contextRef="#ctx0" brushRef="#br0" timeOffset="1344">1783 1346 360,'-24'8'57,"16"-6"-4,3-2 35,5 5-54,0-1-10,30 0-13,15-2-6,9-2-4,10 0-7,-8 0-49,1 0-63,3 0-17</inkml:trace>
  <inkml:trace contextRef="#ctx0" brushRef="#br0" timeOffset="1809">3287 112 247,'-45'-6'91,"0"-13"-57,0 13 56,-4 2-23,12 4-11,-1 0-33,6 0-19,4 0 3,6 2-3,-1 14-4,6 3 0,13 10-1,4 13 3,0 10-1,0 11 1,2 12-2,12 6 5,4 6-6,-1 18-1,-4 7 2,-3 4-2,-1 15 2,-5 1-3,-4 7 1,0 4 0,0-11 1,-6 3-1,-9-7 2,-2-2 0,0-5 2,1-7-2,4-3 1,3 5 2,3-4-1,3-8 6,3-5-3,0-10 1,9-4-4,19-15 0,4-14 2,5-8-4,7-13 0,4-8 1,-2-13 1,4-5 0,-5-9 4,0 0 0,-7 0-6,-14 0 1,4-2-3,-11-1-14,-2-5-12,2 0-24,-2-1-23,6 1-45,3 4-79</inkml:trace>
  <inkml:trace contextRef="#ctx0" brushRef="#br0" timeOffset="6014">3452 340 423,'0'0'8,"0"0"-3,10 4 44,44-4-39,2 4-16,13-4-35,0 0-10,0 0-12,-2-8-90</inkml:trace>
  <inkml:trace contextRef="#ctx0" brushRef="#br0" timeOffset="6195">4241 104 463,'0'0'48,"0"6"-11,-9-2 56,9 2-67,0 5-10,0 10 0,12 12-8,11 4-2,2 0-4,1 2 0,4-7-1,0-2 0,-10 6-1,-4-14 0,-9-1 0,-7 2 0,0-7 2,-25-1-8,-14 2-15,-5-5-16,-7-2-10,3-8-38,2-2-57,-5-8-69</inkml:trace>
  <inkml:trace contextRef="#ctx0" brushRef="#br0" timeOffset="6434">4203 79 290,'48'-21'67,"7"2"-7,5 7 53,2-1-69,5 5-33,2 4-10,-2 4-9,-1 0-50,6 7-135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4:34.6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91 430,'0'-43'40,"0"22"38,0 2 20,0 11-63,0 8-29,0 0 2,0 6 9,11 28-9,6 19-6,-4 7-1,4 7-11,-6-3-25,3-6-10,0-2-38,-2-5-41,3-7-71</inkml:trace>
  <inkml:trace contextRef="#ctx0" brushRef="#br0" timeOffset="219">405 155 379,'0'-4'77,"0"-8"-47,0 12 57,0 0-44,0 8-15,0 32-5,0 9-14,0 11-3,5-2-3,20-6-1,3 0-2,16-2 0,4-9-11,3-23 7,0-14 3,-4-4 1,-2-26 1,-7-16 0,-16-5 2,-14-11 1,-8-5-2,-4-3-1,-26-8 5,-12 9 6,-4 20-7,3 29-13,-6 16-12,-13 9-28,-14 41-89,0 6-187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4:36.8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75 152,'0'-37'179,"42"20"-160,8 5 54,7 6-9,8 6-25,-5 0-22,-5 18-1,-18 19 16,-14 3 0,-23 14-16,0 6-3,-39 2 9,-7-4 2,-2-8 0,13-13-11,12-8-10,16-2-2,7-9 2,14-3-8,25-7-36,21-8-36,12-2-58,15-23-116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4:36.4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315 27 316,'-58'-10'25,"-26"10"-20,22 9 36,11 30-16,14 15-19,21 12-3,16 4 1,9 9-2,37-11-2,10-10 2,10-18 4,7-28 3,-3-12 1,1-14 20,-15-30-2,-9-9 11,-17-14 5,-18 5-12,-12-2-13,-30-3-10,-36 7-8,-17 15-2,2 16-3,1 23-15,20 6-34,25 35-41,21 21-156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4:55.8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599 42 352,'-49'-17'33,"6"-1"-22,-6 11 36,2 7-4,2 0-26,-15 7-15,-2 21 2,7 5 7,-3 5 4,15-5-10,13-2-4,2 9-1,11 1 0,6 11 1,11 6 0,0 6 1,5 10-2,25 13-1,2 15 1,2 6-1,3 11 1,0 6-1,-9 1 1,-1 7-1,-2-5 2,-6 2-1,2-3 0,-10-3-1,-11 4 4,0 3-3,0 1 9,-9 7 21,-3-6 6,1-1 0,7-3-9,4-11-7,0-11 1,0-7-5,20-15-5,13-15-2,10-10-8,6-18 3,13-16-9,5-19-18,4-7-16,1-25-41,-6-19-38,5-14-116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4:38.6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1336 839 345,'6'-7'39,"-1"-14"-11,-5 21 26,0 7-2,0 38-29,-11 32-6,-8 26 8,0 22-4,1 14-11,-5-1-9,-3-1-1,5-17-2,1-17-19,6-22-14,7-25-29,1-23-26,3-16-18,3-17-186</inkml:trace>
  <inkml:trace contextRef="#ctx0" brushRef="#br0" timeOffset="232">1342 975 325,'5'-2'25,"1"2"12,1 37 53,12 19-33,2 27-27,4 10 0,5 7-8,0-3-2,7 0-12,-5-8-5,0-6-3,0-8 0,-6-7-10,-3-10-26,-5-10-25,-7-9-49,-5-6-28</inkml:trace>
  <inkml:trace contextRef="#ctx0" brushRef="#br0" timeOffset="464">1075 1681 460,'-45'-14'39,"21"5"-15,18 5 25,6 2 6,15 2-24,41 0-23,15 0-6,23 0 1,12 0-4,-3-15-13,-1-5-52,-12-3-78,-21-4-69</inkml:trace>
  <inkml:trace contextRef="#ctx0" brushRef="#br0" timeOffset="750">2008 298 261,'4'-6'142,"-2"6"-119,-2 0 66,0 6-4,0 27-48,0 17-10,5 14 0,1 9-18,-1 3-5,0-1-2,2-3-4,0-7-6,2-12-36,-4-7-29,-1-17-48,-4-6-97</inkml:trace>
  <inkml:trace contextRef="#ctx0" brushRef="#br0" timeOffset="975">1692 412 454,'-12'-11'11,"8"5"39,4 6 37,26 0-53,21 0-27,20 0-5,12 0-2,6 0 0,0 0-15,5 0-59,-10 0-73,-16 0-96</inkml:trace>
  <inkml:trace contextRef="#ctx0" brushRef="#br0" timeOffset="1298">403 385 460,'-76'68'23,"-4"19"42,1 36 12,21 34-33,5 21-22,21 17-9,16 1-3,16-5-7,3-9-3,29-14 2,25-15-4,22-12-18,24-13-15,24-22-5,14-15-17,24-25-9,17-24 2,21-24-39,8-18-38</inkml:trace>
  <inkml:trace contextRef="#ctx0" brushRef="#br0" timeOffset="1650">2813 151 346,'14'-11'7,"41"11"21,-11 29 69,11 32-31,10 30-22,-10 29-5,5 31 0,-10 31-9,-10 30-10,-13 19-5,-18 5-14,-4-4-2,-5-23-30,0-18 33,-24-32-40,-17-22-31,0-33-5,-3-34-62,-2-24-245</inkml:trace>
  <inkml:trace contextRef="#ctx0" brushRef="#br0" timeOffset="2032">3884 153 349,'0'-8'45,"0"-21"15,0 29 45,0-4-55,0 4-29,0-2 11,0 2 5,0 18-15,0 26-10,0 8-6,4 3-3,3 8-3,-5-5-1,3-5-2,-3-3-4,-2-15-18,2-12-17,0-5-26,-2-11-18,0-7-61,0 0-86</inkml:trace>
  <inkml:trace contextRef="#ctx0" brushRef="#br0" timeOffset="2273">3510 35 458,'-23'-17'45,"5"5"10,14 6 16,4 6-31,15 0-10,27 0-14,23 0-7,12 0-7,11 10-2,11 2-7,0-5-25,0-3-51,-16-4-78,-7 4-120</inkml:trace>
  <inkml:trace contextRef="#ctx0" brushRef="#br0" timeOffset="2564">4558 869 381,'-2'3'112,"-3"9"-105,5-10 94,14-2-52,22 2-38,1 0-10,3 0 0,8 2-4,-12-1-46,-10 1-75,-5-2-68</inkml:trace>
  <inkml:trace contextRef="#ctx0" brushRef="#br0" timeOffset="2731">4484 1135 410,'0'10'35,"0"-6"17,14-2 24,21-2-55,6 0-21,10-4 0,0-12-20,3-1-49,-5 2-50,-6-1-128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39.9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21 298,'-14'-4'65,"5"-13"-51,9 23 53,0 44-38,23 22-14,10 9-10,8-4-1,1-11-2,3-16-4,2-19-6,-4-16-3,-9-15 9,-4-7 1,-15-24-10,-15-4 3,0-2 2,0 6 8,-7 10 4,2 13 13,0 8-12,5 4-7,0 33 4,0 23-4,0 23 4,5 14 11,13 9-4,1 8 13,1 0 1,6 4-21,1-5-3,3 0 1,-4-8-2,-3-10 1,-16-12-2,-7-16 4,0-22 5,-12-14 9,-18-17 1,-11-14 8,0 0-12,-13-31 1,-8-20-3,2-22-2,12-8 13,7 5 2,20 12-15,14 10-1,7 14-7,0 9-2,25 11-4,12 1-11,16-2-36,14-1-43,6-8-17,17-4-41,0-4-105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4:44.9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724 103 292,'-41'-12'24,"-24"-3"2,5 3 52,5-3-13,-12 1-39,12 1 9,-3 3-2,15 4-13,-1 6-5,9-2-12,12 2-2,-9 0-2,14 0-1,-5 23-2,0 14-3,9 6-2,0 13 5,14 15 3,0 12 0,8 10-2,12 14 2,-2 7-9,-4 11 4,-10 7 4,-4 9 0,0-3 1,0 5 1,0-6-2,0-5 2,-2-3 3,-9-1-2,0-6-1,-1 1 0,-2 5 2,-2-4 5,7-1 8,-2 0-5,3-6 6,6-12 0,2-3-9,0-13-2,19-11-2,13-9-2,0-18 0,11-11-2,8-16 1,7-15-28,13-9-9,7-17-71,1-30-176</inkml:trace>
  <inkml:trace contextRef="#ctx0" brushRef="#br0" timeOffset="1590">599 600 417,'-6'-2'36,"1"-2"7,5 2 39,0 2-37,11 0-22,22 0-13,11 8 2,4-4-7,3 1-5,-5-4-6,-11 2-39,3-2-41,-3 4-79,-5-1-80</inkml:trace>
  <inkml:trace contextRef="#ctx0" brushRef="#br0" timeOffset="1822">1320 242 435,'0'-4'43,"-6"4"-34,-3 0 91,5 0-67,4 6-24,0 23 3,0 6 1,10 6-4,6 7-1,12-2-4,2-3-1,-12-4-2,2-3-1,-10-1 1,-3 0-2,-5-2 3,-2-2 2,0-8 1,0-2-2,-11-7-3,-10-3 1,-4-3-10,-3-6-12,0-2-31,0 0-45,-4-18-22,2-18-61</inkml:trace>
  <inkml:trace contextRef="#ctx0" brushRef="#br0" timeOffset="2075">1288 293 141,'34'-37'220,"11"4"-174,-4 13 80,0 5-38,10 9-48,-8 6-27,1 0-7,2 0-5,-8 0-19,-9 14-65,1 13-122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4:57.7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40 431,'-3'-27'43,"-9"14"18,-8 13-2,15 0-46,5 0-8,0 29 20,0 29-7,5 15-9,9 8-10,2 0 3,0-5-7,-2-6-23,-1-4-33,-8-20-52,-1-11-36</inkml:trace>
  <inkml:trace contextRef="#ctx0" brushRef="#br0" timeOffset="208">371 94 380,'0'0'14,"0"20"29,-19 38 59,10 15-69,1 13-18,8 8 7,0-5-7,26-10-3,8-13-6,-2-14 1,15-26 10,-2-17-8,4-9-5,9-35 0,-11-33-2,2-16 0,-17-9 1,-17-2 1,-15 4-4,-8 14 1,-31 13-3,-14 20 4,3 26-12,-14 18-2,8 22-20,-10 33-32,15 9-109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4:58.4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57 260,'0'-8'215,"4"-15"-205,29 11 57,-6 1 6,6 11-48,2 0-7,-5 19 9,-8 14-15,-12 13-2,-10 3 6,0 10 0,-15-1 0,-5-1-1,2-3-1,4-10-6,2-9-4,8-10-1,4-11 2,0-3-4,23-7-2,20-4-5,13 0-14,8-12-24,10-9-47,11-2-77,7-4-166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4:54.5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312 4 355,'0'0'64,"12"-18"-36,-12 18 56,-5 29-20,-20 35-28,-12 25-16,5 17 3,2 6 5,12 6-14,4-7-10,3-7-2,4-7-2,-3-10-3,6-16-23,4-24-17,0-16-46,0-25-18,4-6-9,10-34-181</inkml:trace>
  <inkml:trace contextRef="#ctx0" brushRef="#br0" timeOffset="209">338 181 309,'19'-9'41,"-8"-20"-7,2 29 50,-8 25-1,5 27-40,7 23-8,2 11 1,7 10-7,6-5-11,-4-2-13,-1-6-4,-4-5-1,-2-14-15,4-6-23,-14-16-26,-3-9-48,-8-8-51</inkml:trace>
  <inkml:trace contextRef="#ctx0" brushRef="#br0" timeOffset="428">82 678 350,'-43'-25'194,"17"12"-154,15 5 7,9 6 12,2 2-46,11 0-4,38 0-4,33 0-4,26 0-1,12 0-5,9-2-33,-5-4-42,8 1-50,-10-1-75</inkml:trace>
  <inkml:trace contextRef="#ctx0" brushRef="#br0" timeOffset="659">1498 421 439,'-11'0'113,"11"10"-120,0-10 26,27 0 26,21 0-38,8 0-6,10 4-1,-4 0-1,-4 7-21,-19 5-41,-14-3-46,-13 1-5,-12 3-76</inkml:trace>
  <inkml:trace contextRef="#ctx0" brushRef="#br0" timeOffset="803">1562 657 220,'-50'17'132,"13"-5"-75,17-8 54,17-2-40,3-2-28,3 0-27,29 0-9,18 0-6,10-4-3,4-6-12,3 1-33,2 7-8,-2 2-99,-7 0-181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4:56.4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12 526,'-9'-2'48,"4"2"-22,1-4 56,4 4-33,0 0-38,21 0-8,26-2-2,11 0-4,11 2-18,5-2-53,-3 2-60,6 0-88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4:56.6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0 491,'7'-6'11,"-7"6"25,0 0 63,0 24-67,5 18-8,9 12-1,4 6-9,9 4-1,6-4-4,-1 5-8,3-12-1,-7-3 0,-13-5 1,-3-3-2,-12-5 1,0-6 2,0 0-5,-23-8-2,-7-2-13,-16-5-28,3-10-25,-6-6-13,8-1-60,11-35-144</inkml:trace>
  <inkml:trace contextRef="#ctx0" brushRef="#br0" timeOffset="245">75 128 432,'45'-33'60,"-4"4"31,12 9-5,-10 1-65,-3 10-17,1 8-5,-9 1-17,3 0-67,9 18-111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5:06.6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11519 2882 25,'7'-2'243,"4"2"-230,-4-5 26,-7 0 45,0 5-29,0 0-10,0 0-5,0 0-15,0 0-7,0 0-11,0 0-6,0 0-1,0 0 0,0 0-1,0 0-4,0 0-4,0 0 2,0 0-15,0 0-42,0 0-10,-7 0-56,-6 0-120</inkml:trace>
  <inkml:trace contextRef="#ctx0" brushRef="#br1" timeOffset="4560">164 273 235,'-13'-8'29,"-6"-17"-22,-9 25 32,28 0-5,0 0-15,0 22 3,0 22 5,0 18 13,0 17-5,0 10-14,0 18-13,0 19-6,0 23-2,0 23 0,0 14 0,0 11 0,0 6 2,0 0-2,0-1 0,-4-6 1,-1 1-4,1-2 5,1-5-4,-1-4 1,4-3 2,0-1-3,0-7 10,0-8 2,0-13-6,0-13-1,2-17 1,9-12 0,2-15-2,-7-12-3,3-13 2,-4-7-1,7-13-1,-6-15-1,3-6 0,0-13 1,-1 1 0,1 1 5,0-6-4,7 7 1,-5-2 1,8-3-3,3 3-1,-2-5 7,13 3-3,11-2-2,-1-2 2,7 0 2,15-1-1,3 1-1,17-5 0,8 3 0,16-5 0,14-2 0,11-2-1,15-2-1,14 0-1,8 0 2,16 0-1,17 0 1,5 0-1,8 0 1,-5 0-1,7 0 3,10 4 3,10 7-1,13 1 0,21-2-1,13-2 3,14 3-3,8-3-1,-4 1 4,5-3-1,5-2-2,16-2-2,17-2 2,10 0-3,0 0 2,-2 0-2,-5 0 1,1 0-2,13 6 2,-1 11-1,-2 1-1,-6-1 4,-5-2 1,-11-10 3,6-2-4,6-3 4,-15 0-6,-11-11-2,-30-3 1,-34 2-1,-29-1-5,-30 1-23,-34 1-50,-42 1-81,-53 4-69</inkml:trace>
  <inkml:trace contextRef="#ctx0" brushRef="#br1" timeOffset="5984">340 198 190,'-39'0'58,"25"0"-3,7-8 2,7 2-8,0 2-33,0-1 0,7-1 8,19 0-9,18 2-4,6 4-3,9 0 5,13 0-10,12 0 0,10 4 1,11 4-2,5-1 3,12-3-3,3 2 5,12-2-3,11 2-1,13-4 1,16-2-3,10 0 1,1 0-3,9 0 2,-7-4-1,2-6 0,-2-3 1,4-1-2,5-1 2,5 5-1,13-2 2,9 4-2,13-3 3,2 2-2,-4 1 2,2 2 1,-3 2 2,-2-2-3,11 2 1,9-2 4,21-1 3,9 1-4,9-2-3,-10-1-1,-11 3 0,-4 2 2,4 0 0,8 0-1,12 0 3,10 0-2,1 1 1,-12 3-2,-17 0-2,-22 0 0,-22 0-1,2 4 0,-12 5-1,-4 1 1,0 1 1,-17-3 0,-7-2-1,-20 0 0,-14 3-1,-18-1 1,-24 2-2,-10 2 2,-9 3-1,-11-2 1,-15 1-1,-7-3-2,-23 1 3,-5-4-1,-11-2 0,-16-4 0,-1-2 1,-8 3 1,0-3 0,0 0 3,0 0-4,0 0 0,4 0-2,-4 2 1,0-2-3,2 2 1,-2-2 1,0 4 0,5 4 0,-3 9 2,3 4 0,1 7 0,0 8 0,7 7 0,-6 9 0,7 6 0,0 8 0,0 9-1,-4 11 0,3 13-1,6 13 1,4 12 2,10 11 0,-1 8 2,-7 8-1,6 6 4,4 2-5,-3-3 2,-4-2-1,-3 1-1,1 3 2,-12 5-3,3 9-1,-6 4-1,3 7 4,-3 5-3,1 7 4,-3 4-3,-4-4 2,4-11 0,0-16 1,5-13-1,4-10 4,1-10 3,3-5-7,3-11-3,-5-9-1,-3-6 1,-6-20-1,-6-13-1,2-13 0,-7-14 0,0-10-3,0-4-3,0-12-5,0-7-26,0-7-25,0-4-41,-7 0-117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6:15.2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0 249,'-12'12'50,"3"1"-50,0-3 4,5-1 20,4-8 4,0 4 11,18 5-17,-2-1-11,4-1 3,-5-4-6,0 4 0,0 0-3,2-2 0,4 5 5,1-5 1,10 0-1,9 3-1,8-7 0,6 0 5,5-2-6,6 0-7,3 0 0,4 0 0,-5 0-1,5 0 1,4 0-1,-6 4-1,7 0 1,-2 0 0,-5 0 1,-4 3-3,2-1 3,4-2-1,4 7 1,-2-10-1,4-1 1,-1 0-2,3 0 2,2-8-1,-8-2 0,-1 6 0,-5 1 0,0-1 1,5 2-2,12-4 1,-4 0 0,5 4 0,-8 2 0,-4 0 0,-5 0 0,-3 0 0,2 0 0,-7 0-1,6 2 2,4 2-1,4-2 0,0 2 0,9-4 1,-4 0 0,6 0 0,-1 0 2,-3-6-3,-3 0 2,3-3-1,-12 3 1,-5 4 0,-6-2-6,-4 2 10,-3-4-7,-7 2 5,0 0-1,-3 1 3,-1 3 0,-3 0-4,0-2 14,-4 2-11,2-4 14,-7 4-12,-7 0-5,-7 0 5,-12 0 4,-2 0-4,1 0 9,-3 0 0,2 0-5,-2 0-6,0-2 1,0 0-3,0 2-4,0 0-4,0 0-33,0 0-31,0-2-13,0-2-44,0-1-237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6:16.8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76 0 216,'-26'0'15,"3"0"12,5 0 31,9 0-17,9 0-17,0 0 32,0 0-35,0 0-12,0 0 1,0 0 4,20 0 4,19 6-9,19-2 2,2 3-3,14-6-2,6-1-5,-1 7 3,6-5-4,-7-2 1,-13 0-2,-8 0 3,-9 0-2,-9 0 0,-13 0-1,-14 0 3,-8 0-1,-4 0 2,0 0 1,0 0-13,0 0-16,0 0-21,0 0-10,0 4-42,0 0-158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7:48.3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41 470,'7'-8'17,"-7"-25"-44,0 33 3,0 0-107</inkml:trace>
  <inkml:trace contextRef="#ctx0" brushRef="#br0" timeOffset="2189">2688 466 589,'6'-3'5,"-6"-5"53,0 8-43,0 0-108,0 0-121</inkml:trace>
  <inkml:trace contextRef="#ctx0" brushRef="#br0" timeOffset="2325">2735 768 254,'7'-4'191,"5"-13"-244,-10 1-48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40.5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 0 353,'-11'4'40,"5"5"20,6-9 16,6 2-29,26 0-22,13 0-9,11-2-9,8 0-4,-2 0-6,-4 0-21,-12-2-55,-16-2-57,-16 4-60</inkml:trace>
  <inkml:trace contextRef="#ctx0" brushRef="#br0" timeOffset="142">185 149 221,'-60'28'92,"7"-8"-18,16-6 40,11-10-41,17-1-35,9-3-11,0 0 1,23 0-19,26 0-6,15 0-3,15-3-2,0-7-29,5-5-63,-1 3-81,-3 2-121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7:51.7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11 327,'2'-6'22,"4"2"20,-2 4 56,8 16-48,20 24-21,10 12-8,5-7 7,4 3-15,14 2-10,1-5-4,-6-2-4,-7-7-25,-9-3-63,-12-14-52,-2-11-91</inkml:trace>
  <inkml:trace contextRef="#ctx0" brushRef="#br0" timeOffset="173">509 197 221,'-28'-29'139,"8"24"-110,4 5 45,-10 8 5,9 35-53,-7 11-22,-8 10-4,7 8-8,-10-1-58,10 0-59,6-14-125</inkml:trace>
  <inkml:trace contextRef="#ctx0" brushRef="#br0" timeOffset="330">32 400 363,'-17'-41'58,"17"16"0,0 15 35,11 8-38,31 2-22,18 0-17,6 0-10,20 0-5,0 4-5,-3-4-20,-2 0-48,-8-4-93,4-17-237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6:25.9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10627 22 20,'-5'-4'76,"-2"0"-29,0 0 21,-2 2-23,9 0-6,0 2-1,0-2-4,0-1-4,0 3-2,0 0-12,0 0-7,0 0 9,21 0-8,9 3-3,4 15-3,3 7 0,-1 9-2,2-2 0,-1 8-12,4-5-60,3 2-49,2 1-155</inkml:trace>
  <inkml:trace contextRef="#ctx0" brushRef="#br0" timeOffset="74035">333 4071 156,'45'-11'68,"11"-14"-41,-1 25 2,-20 8 10,-6 38-26,-8 18-3,-18 11 3,-3 9 3,-14 2 6,-25-4-3,6-1-12,-1-8 4,-5-5-5,-1-12-4,1-15 0,5-12 1,6-14-8,3-15-3,3 0-14,7-17 16,13-18 4,2-2 4,0 2 4,17 2 12,9 12 6,14 14 7,1 7 8,12 3-10,3 23-3,1 8 0,10 1-14,-12-4-3,0-9-4,-9-11-5,-13-11 3,1 0-3,-9-19-16,-1-16-13,-11-10-31,-11-7-20,-2-6-34,-9 4-176</inkml:trace>
  <inkml:trace contextRef="#ctx0" brushRef="#br0" timeOffset="76997">172 2518 229,'13'-9'101,"6"-14"-94,-8 13 19,-4 2 40,-7 8-46,0 0-13,0 0 35,2 31-2,-2 19-24,2 18 3,2 11-7,0 3-8,5-5-3,-2-3-2,-3 1-2,-2-13-24,4-12-24,-6-15-31,0-17-42,0-15-174</inkml:trace>
  <inkml:trace contextRef="#ctx0" brushRef="#br0" timeOffset="77246">190 2534 218,'12'-16'135,"24"5"-121,-12 11 58,8 0 5,11 0-51,10 2-16,10 13-9,-8-3 0,-3 1-6,-8-1-26,-11-4-75,-6 2-51</inkml:trace>
  <inkml:trace contextRef="#ctx0" brushRef="#br0" timeOffset="77425">273 2770 149,'-13'8'263,"9"1"-254,4-7 32,0 0 27,36 2-43,9-2-18,13-2-3,6 0-5,-2 0-23,0-2-65,-15 2-69</inkml:trace>
  <inkml:trace contextRef="#ctx0" brushRef="#br0" timeOffset="77598">275 3141 364,'-4'2'46,"-5"6"-20,9-6 48,9-2-34,25 0-34,26 0-5,11 0-2,5 0-4,5 0-31,-5-8-50,-10 4-52</inkml:trace>
  <inkml:trace contextRef="#ctx0" brushRef="#br0" timeOffset="77875">952 2460 269,'0'-9'62,"0"5"-34,0 4 69,-5 19-36,3 16-35,-5 15 8,3 7 0,-3 10-16,-3-1-4,1-2-3,5-8-2,4-2-5,0-8-1,13-9-1,10-6 1,7-13-3,-2-3-1,0-9-9,8-6-5,5 0-7,-3 0-6,-4-14-1,-1-5-5,-6 1 1,-4-5-2,-11 0 17,-1 0 17,-4 0 4,2 3 1,-2-1 6,0 6 20,-1 5-2,-6 8-7,0 2 10,0 0 2,0 8-17,0 17-5,0 4-7,0 9-4,8-8 0,3 0-4,3-8-34,0-5-55,-5-11-89</inkml:trace>
  <inkml:trace contextRef="#ctx0" brushRef="#br0" timeOffset="78287">1366 2575 191,'-6'-43'209,"6"18"-210,0 15-2,0 7-15,0 3-232</inkml:trace>
  <inkml:trace contextRef="#ctx0" brushRef="#br0" timeOffset="78506">1700 2834 137,'-2'-8'144,"2"-19"-147,0 27 64,0 0-14,0 33-36,2 11 1,2 4 8,5 3-15,-1-9 1,10-9-5,-2-8-1,12-15-7,-2-10-24,0 0 6,8-34 12,-10-5 8,1-11 4,-8-3 3,-8 3 0,-5 9 19,-4 12 41,0 16-25,0 13-22,0 2 10,0 34-12,0 11-11,0 3-1,3-3-3,18-11-6,6-9-18,3-11-2,2-16-17,5 0 4,4-20-9,-11-14 37,-4 1 13,-8 0 2,-15 2 15,-3 8 31,0 7 28,0 12-38,0 4-24,-3 1 24,3 31-12,-2 5-14,2 8-7,0-5-2,9-7-2,14-10 0,3-9-3,-1-11-14,7-3-9,1-28 5,1-7 6,-8-12 14,-6-1 1,-8 0 5,-10 1 18,-2 14 15,0 14 1,0 15-27,0 4 10,0 0 11,0 14-18,4 17-9,-1 15-6,5-7-4,-5-3-35,4-3-34,2-17-74,-2-1-107</inkml:trace>
  <inkml:trace contextRef="#ctx0" brushRef="#br0" timeOffset="79122">2494 2493 484,'-2'-50'15,"2"23"7,0 11 8,0 9-84,0 7-144</inkml:trace>
  <inkml:trace contextRef="#ctx0" brushRef="#br0" timeOffset="79376">2733 2758 346,'9'-4'41,"6"4"19,-9 20 18,1 21-54,-2 5-18,7 2 1,-1-5-3,3-8-2,4-16-8,-1-15-4,3-4-7,1-8-14,0-23 10,-6-12 17,-5-3 5,-3 3-1,-5-1 17,-2 17 17,0 8 4,0 7-22,0 12 1,0 0 15,0 18-19,0 16-9,0 5-5,0 5-16,7-5-29,5-12-38,6-3-38,12-15-82</inkml:trace>
  <inkml:trace contextRef="#ctx0" brushRef="#br0" timeOffset="79675">3320 2754 347,'-9'-15'74,"-16"6"-6,-5 9 49,10 0-75,-1 9-28,4 22 2,4 2-8,6 7-5,7-5-2,0-6-4,11-11-9,13-7-5,1-11-1,9 0-1,-1-19 0,-4-14 11,-5 4 6,-9-6 2,-6 6 2,-9 8 10,0 2 11,0 7-8,0 10-12,0 2-3,0 0 1,0 18-6,0 7-7,10 6-12,-3-3-19,8-4-26,2-1-5,8-6-83</inkml:trace>
  <inkml:trace contextRef="#ctx0" brushRef="#br0" timeOffset="80006">3677 2485 361,'0'-9'96,"0"-22"-74,0 31 58,0 0-29,0 16-34,0 26 4,0 6-3,0 9-8,0 8-6,0-12-5,0 10-3,0-13-28,0-9-56,0-10-37,0-9-36</inkml:trace>
  <inkml:trace contextRef="#ctx0" brushRef="#br0" timeOffset="80177">3551 2820 175,'-19'-44'92,"14"7"1,5 8-13,0 11-7,13 7-35,9 9-13,8 2-9,4 0-13,-1 0-3,-4 4 0,7 5 0,5-1-1,5-8-1,9 0-7,-4 0-5,-8-17-2,-13 3 7,-20-3 6,-10-2 3,0 7 17,-7-1 5,-21 8 17,-2 2 6,1 3-10,3 7-5,9 22-8,6 8-11,7 2-5,4 7-5,2-5-1,21-4-1,12-8-29,1-10-23,18-15-15,-2-4-145</inkml:trace>
  <inkml:trace contextRef="#ctx0" brushRef="#br0" timeOffset="81312">5256 2389 297,'0'-27'53,"0"12"29,0 10-3,0 5-38,0 10 1,0 33-16,0 17-5,0 15-9,2 2-5,3-9-6,-3-4-1,6-6-18,-8-8-45,0-7-30,0-9-25,0-8-83</inkml:trace>
  <inkml:trace contextRef="#ctx0" brushRef="#br0" timeOffset="81507">5070 2671 328,'-2'-35'68,"-1"14"2,3 13 18,7 8-29,28 0-33,1 0-19,15 10-3,0 6-3,7-5-1,2-5-4,-1-6-20,-6 0-14,0-14-4,-9-7-13,-14-2 16,-8-4 33,-7 2 7,-13 11 23,-2 1 24,0 11-25,0 2-9,-9 19 9,-8 26-7,11 7-8,1 4 1,5-2-4,3-6-2,10-7-2,8-14-1,-10-11-17,8-13 2,-1-3-9,1 0-15,4-23-8,-5-4 23,-2 4 22,-5 2 4,-1 9 8,-3 6 9,2 4 4,-3 2 3,2 0-6,5 0-14,-6 6-5,5 6 0,4 9-11,3 0-9,4-7-7,7-2 4,4-9-4,-4-3 8,-5-11 12,0-18 6,-6-4 10,-8 0 22,-6 0 11,-5 6 7,0 6 7,0 5-10,0 8-4,0 5-19,0 3-14,0 0-6,-3 0 0,-1 25-3,-1 4-1,5 6-12,0-2-38,0-8-40,24-2-3,21-6-58</inkml:trace>
  <inkml:trace contextRef="#ctx0" brushRef="#br0" timeOffset="82151">6636 2549 249,'0'-5'292,"0"5"-283,0 0 65,0 0-26,0 13-41,2 18 0,-2 0 0,2 10-6,0-5-2,3-3-17,-3-2-55,0-15-60,-2-1-126</inkml:trace>
  <inkml:trace contextRef="#ctx0" brushRef="#br0" timeOffset="82547">7031 2584 165,'-2'-21'198,"2"0"-196,0 7 52,0 8 3,0 6-50,0 0 22,0 31 2,0 14-13,0 9-3,0 0 0,0-5-12,9-13-1,7-3 2,0-21-3,5-9-1,2-3-4,0-19-8,5-14 5,-1-15 6,-1 2 2,-15 5 4,-4 4 16,0 18 35,-7 7-14,0 10-21,0 2-10,0 4 2,0 22-10,0 14-3,0 0-3,0 1-51,0-2-55,0-6-89,0-2-179</inkml:trace>
  <inkml:trace contextRef="#ctx0" brushRef="#br0" timeOffset="82938">7552 2600 430,'-3'-2'32,"-7"-10"24,8 8 11,2 4-62,0 2 7,0 21 25,0 14-12,15 2-14,0-4-1,-7 1-1,10-16 3,-4-5-8,2-5 5,5-10-2,-8 0-5,4-17 0,0-16-2,-2-12 1,0-1-1,-5-5 1,-1 13-1,0 11-2,-9 15-26,0 12-56,0 0-12,0 8-92</inkml:trace>
  <inkml:trace contextRef="#ctx0" brushRef="#br0" timeOffset="83267">7777 2660 371,'0'4'16,"0"7"14,0-7 61,16 4-61,4-2-7,4-6 5,-1 0-9,0 0-12,-7-16-2,-6 3-4,-6-1 2,-4-5 0,0 9 1,-4 1 2,-11 5 0,0 4 8,-4 0 7,-2 3 1,5 19-6,0 7-9,5 2-6,8 6 1,3 3-9,0-7-29,0-4-23,11 0-15,19-8-7,15-9-123</inkml:trace>
  <inkml:trace contextRef="#ctx0" brushRef="#br0" timeOffset="83598">8140 2650 150,'0'-19'67,"0"11"-22,0 0 54,0 5-34,0 3 0,3 0-6,1 0-15,4 9-9,5 14 1,-2 6-14,6 2-13,-6-5-1,-1 4-2,-6-12-5,-1-3 0,1-7 0,-2-6 4,-2-2-1,0 0-3,0-14 0,0-13 3,0-10 1,0-5 5,2 1 3,7 6-3,15-1-6,-3 14-3,6 9-2,1 5-2,-5 8-22,0 0-47,9 0-47,2 10-68,6 3-142</inkml:trace>
  <inkml:trace contextRef="#ctx0" brushRef="#br0" timeOffset="83965">8656 2621 380,'0'-2'19,"0"-9"82,0 11-4,0 0-73,-2 0-8,-14 3 16,-5 17-12,-4 11-3,8-6-7,8 4-7,5 0 0,4-2-2,0-4-1,6 4-6,18-5-9,12 1 7,-1 0-5,-5-4 6,-9-9-2,-8-1 4,-10-9-1,-3 0 8,0 0 4,-7 0 7,-16 0 5,0-3 2,4-9 1,4 4-6,7-1 0,8 3-5,0 6-9,0 0-7,0-2 3,14-2-9,19-8 0,5-7 1,9 0-6,-4-10 1,4 0 4,-6-2 0,-7-2 0,-13 10 5,-10-2-1,-11 3-8,0-1 12,-11 2 6,-10 9 2,1 5 8,1 6-2,3 1 9,0 8 0,5 18-6,3 14-4,6-11-2,2 4-3,0-4-2,7-4 1,12-8-3,6-5-23,3-10-19,0-2-90,4 0-153</inkml:trace>
  <inkml:trace contextRef="#ctx0" brushRef="#br0" timeOffset="87167">1201 4377 347,'-3'-11'61,"3"1"-57,0 10 92,0 6-35,16 38-35,14 8-10,2 1-5,15 1-6,-8-6-5,-5-4 2,3-11-4,-9-4-28,-5-9-24,-5-5-40,-4-7-67</inkml:trace>
  <inkml:trace contextRef="#ctx0" brushRef="#br0" timeOffset="87378">1509 4408 368,'-21'6'85,"-11"19"-62,-5 6 76,3 6-50,-4 7-44,0-1-4,8 1-2,2-3-20,2-6-54,11 3-62,1-10-96</inkml:trace>
  <inkml:trace contextRef="#ctx0" brushRef="#br0" timeOffset="87604">1967 4207 404,'0'0'28,"-2"21"-11,-19 14 86,8 14-75,0 10-21,5 5-2,1-2-2,1-2-2,4-8-10,0-7-41,0-8-68,-5-7-70</inkml:trace>
  <inkml:trace contextRef="#ctx0" brushRef="#br0" timeOffset="87800">1933 4223 316,'7'0'63,"31"19"-53,-14 18 100,6 16-44,2 2-39,9 9-4,1-4-9,-3 1-10,-5-10-4,-17-5 1,-8-11-1,-9-8-3,0-2 3,-30-9 0,-19-1 1,-15-7-2,-12-6-1,-14-2-2,-8 0-2,-9 0-11,8 0-45,14-10-35,4-1-35</inkml:trace>
  <inkml:trace contextRef="#ctx0" brushRef="#br0" timeOffset="88248">176 3898 449,'-27'40'26,"-1"18"15,-13 17 45,13 26-44,3 17-29,4 13-3,16 7-2,5 3-4,7-2-2,35-5-4,12-6 0,14-14-8,5-14-16,13-19-14,10-27 5,10-28-1,21-23-24,6-3-25,3-36-93</inkml:trace>
  <inkml:trace contextRef="#ctx0" brushRef="#br0" timeOffset="88855">2701 3872 224,'9'6'26,"26"17"7,-12-5 39,7 11 0,2 10-24,8 13-10,3 13-12,-2 11 5,1 1-13,-12 2-5,-10 3-4,-3 1 3,-6 6-4,-11 2-2,0 7-4,-22-3 1,-11 4-4,0-6 1,3-8-1,0-10-6,1-15-11,2-19-13,-3-10-28,4-18-54,3-13-56</inkml:trace>
  <inkml:trace contextRef="#ctx0" brushRef="#br0" timeOffset="90266">3240 3702 283,'0'-13'30,"0"-7"26,0-1 30,9 1-28,17 7-32,6 9-8,7 2-7,-3 2-5,-4 6 4,-13 21-6,-10 12-1,-9 9-3,0 8 0,-11-1-1,-15-1 2,-1-6 2,-3-11-3,4-8 2,6-10 0,6-7 2,10-5 1,4-5 0,0 0 20,0 2-6,23 4-10,9-2 0,0 2-4,2-5 1,3-3-2,-7 0-3,-2 0-1,-12 0-9,-5-7-23,-8 1-29,-3 0-79,0 0-103</inkml:trace>
  <inkml:trace contextRef="#ctx0" brushRef="#br0" timeOffset="90969">4347 4447 349,'-2'0'67,"2"0"-23,0 0 27,9 0-40,23 3-7,17 1-8,6 0-10,7-2-5,-4-2-5,-5 0-29,-19 0-53,-16 0-51,-10 0-103</inkml:trace>
  <inkml:trace contextRef="#ctx0" brushRef="#br0" timeOffset="91150">4377 4634 355,'-5'8'31,"3"-8"18,2 0 29,0 0-43,26 0-17,15 0 4,1 0-11,8-4-8,-8 2-6,-6 2-6,1 0-38,-11 0-66,-3 0-63</inkml:trace>
  <inkml:trace contextRef="#ctx0" brushRef="#br0" timeOffset="93100">6332 3669 216,'-28'-21'52,"-14"1"22,-8-1 13,12 8-43,-5 3-28,0 2-2,-6 1 8,10 7-4,9 0-13,0 0-5,9 0 0,-4 15 0,4 1-3,10 7 1,8 4 2,3 2-1,0 6-1,0 5-4,5 5 5,11 7-2,0 10-1,1 7 2,-4 7 2,-6 5 0,5 8 0,-3 0 1,3 4-2,-1 2 2,-7-6-1,1 0 1,-5-1-1,0-8 0,0 7 2,0 0-2,0 0-2,-2 4 2,-7-2 0,2 0 0,-1-2 2,-1 0-2,9-6 1,-2-2 4,2-7-1,-2-2-1,0-1 2,-3-1-1,1 0-5,-2 1 2,2 7-8,-3-1 16,1-5-8,1-3 1,0-10 7,5 1 3,0-6-1,0-2-4,0-13 0,5-6-4,9-12 2,0-6 4,6-4 0,5 0-9,1-1 11,-1 0-7,5 1 1,2 5 18,-6 5-15,2 2 1,4 0 10,-2-3-1,2 1-11,5 1 6,1-7-8,-1-7-4,12-6-5,0 0-26,9-15-62,8-20-64,7-6-252</inkml:trace>
  <inkml:trace contextRef="#ctx0" brushRef="#br0" timeOffset="114899">6771 3644 87,'0'-2'197,"4"-3"-169,-4 1 45,0-4-8,0 8-23,0-4 1,0 4-14,0-4-3,0-6-17,0-7 2,0-6 3,0-4-5,0-3-5,0-2-4,0-7 2,0-4-1,3-1 0,1 4 1,4 6 0,-6 10 5,0 12 6,0 6-4,-2 6-4,0 0-7,0 2 3,5 33 1,-1 17-1,1 12-2,-1 5 1,-4-3-1,6-2-1,-4-4-20,0-6-11,0-1-20,-2-9-95,0-3-59</inkml:trace>
  <inkml:trace contextRef="#ctx0" brushRef="#br0" timeOffset="115350">6228 4010 162,'-30'2'235,"16"13"-220,10-13 48,4 0-4,27 2-5,36 2-35,25-6 1,32 0 6,17 0-4,2-18-16,2-7-5,-21 5-9,-21 3-30,-30 10-50,-25 7-91,-17 0-69</inkml:trace>
  <inkml:trace contextRef="#ctx0" brushRef="#br0" timeOffset="115709">6249 4528 427,'0'-8'13,"0"-17"15,0-2 49,0-8-61,0 0-11,4-3 3,5 3 8,1 6-5,-3 4 3,-5 9 3,-2 9 0,0 6 1,0 1-10,0 0-6,2 0 3,0 22 4,3 16-2,-1 13-2,-2 5-4,-2 0-1,0-2-2,0 0-2,0-7-20,0-3-14,0-9-28,0-10-56,0-8-52</inkml:trace>
  <inkml:trace contextRef="#ctx0" brushRef="#br0" timeOffset="116024">6559 4312 413,'0'-1'40,"0"-3"11,0 4 29,0 0-47,-2 16-13,-5 9 7,7 0-1,0 2-7,0-1-11,0-5-2,14-4-3,7 2-1,11-9-1,4 0 1,3-6-1,6-4-4,-7 0-12,-12 0-22,-7 0-33,-2-2-22,2-6-40,-5-5-68</inkml:trace>
  <inkml:trace contextRef="#ctx0" brushRef="#br0" timeOffset="116249">6884 4346 327,'-7'-10'64,"2"3"42,5 3-26,-2 4-41,2 0-7,0 4 7,-5 19-15,3 8-16,2 2-5,-2-2-3,2 0-1,-2-4-7,2-2-39,-3-6-36,1 0-27,2-3-21,0-4-149</inkml:trace>
  <inkml:trace contextRef="#ctx0" brushRef="#br0" timeOffset="116474">7091 4275 198,'9'-12'218,"-9"6"-191,2 6 74,-2 0-41,0 0-20,0 21-1,-6 16-10,-4 4-15,1 1-3,0-1 0,9-8-9,0 0 0,0-10-3,5-4 3,8-9-2,8-6 4,4-4-5,8 0-6,5-17-4,-5-9-4,-3-1-2,-9 6 4,-13 9 9,-3 9-1,-5 3 5,0 0 7,0 0 1,0 0 15,0 15-2,0 10-9,0 4-4,0 0-7,0-2-1,0-2-4,0 2-39,0-5-75,-11 5-113</inkml:trace>
  <inkml:trace contextRef="#ctx0" brushRef="#br0" timeOffset="117457">8962 3532 317,'-32'-13'25,"-14"-1"36,12 14 29,-4 5-50,11 28-17,4 20-3,11 9-2,12 13-8,0 2-8,24-7 3,12-12-7,11-17 1,5-18-2,6-21-7,-1-2 6,-6-33 4,-14-15-1,-16-6 1,-14-3 4,-7-1 1,-12-4 2,-27 3-7,-9 6 8,3 13-1,7 14-5,17 13-24,12 13-24,0 0-80,9 39-98</inkml:trace>
  <inkml:trace contextRef="#ctx0" brushRef="#br0" timeOffset="118117">10523 3367 261,'0'-5'33,"-25"-9"33,-14 10 18,-3 4-39,16 20-14,6 16-3,8 11-11,12 9 8,0 6-8,5-2-11,22-2-5,8-14 3,0-13-1,11-15 1,-2-16 2,2 0 4,-5-14-5,-4-25 2,-9-11-6,-12-8 1,-14-7-6,-2 2-2,-30-2-13,-18 12 2,-14 19 4,-3 20-16,-11 14-21,2 37-47,5 25-97</inkml:trace>
  <inkml:trace contextRef="#ctx0" brushRef="#br0" timeOffset="121079">9050 4712 378,'-3'-10'8,"-5"-13"79,3-10-18,5 4-31,0-4-21,0-2 2,0-5-1,2 9-3,5 7 10,-5 5-6,3 13-8,-5 3 4,2 3-8,7 7 5,3 24-5,-1 10-2,-1 13-5,-1 0 0,-5 2-2,3-4-12,0-5-26,-4-1-29,1-5-46,-4 1-53</inkml:trace>
  <inkml:trace contextRef="#ctx0" brushRef="#br0" timeOffset="121358">8765 5081 452,'-3'0'56,"3"0"-44,14 0 69,27 0-43,24 0-26,11-6-8,20-7-4,11 1-2,0 2-47,-7-1-123,-10 11-181</inkml:trace>
  <inkml:trace contextRef="#ctx0" brushRef="#br0" timeOffset="121649">8976 5282 441,'3'-38'32,"-3"30"-1,0 2 53,0 6-47,0 14-10,0 24-10,0 17-8,-3 8-5,1-1-4,2 0 0,0-4-4,0 0-13,0-6-26,0-7-1,0-1-37,0-13-16,0-9-8,9-11-135</inkml:trace>
  <inkml:trace contextRef="#ctx0" brushRef="#br0" timeOffset="121898">9425 5265 359,'0'-14'54,"-7"10"-41,-11 4 96,1 0-52,-4 33-35,1 10-2,8 15 4,6 7-10,6-3-7,4-2-7,17-9 0,9-7 0,4-11-2,3-10 0,5-17-6,-12-6 4,-2 0 2,-10-23-1,-4-6 0,-14-2 10,0 0-1,-38 8-3,-16 9 3,1 8 8,2 6-12,19 0-4,14 0-6,3 0-57,15 6-70,0 0-66</inkml:trace>
  <inkml:trace contextRef="#ctx0" brushRef="#br0" timeOffset="122353">10592 4721 283,'-7'-11'25,"-11"5"-5,-3 6 60,7 6-26,5 27-29,7 13 6,2 10-3,2 2-13,23-2-5,10-3-2,2-15-2,8-9 4,0-15 19,5-14-17,-2 0-4,-1-29-4,-4-16 1,-13-9-4,-9-2 0,-21 0 5,-21 4-10,-37 9-7,-29 16 3,-31 27-31,-17 8-47,-15 48-74</inkml:trace>
  <inkml:trace contextRef="#ctx0" brushRef="#br0" timeOffset="123022">7482 6452 272,'-14'0'13,"-22"6"35,-13 31 15,19 23-34,30-10-7,0 6-5,21 0 0,22-9-3,6-9-9,16-15-2,1-18 1,11-5-2,2-20 1,-9-20 6,-8-9 10,-23-7 3,-16-4 5,-20 2-8,-3-4 5,-28 8-10,-25 2-14,-12 13-2,-6 16 3,5 17-13,6 6-26,13 31-29,15 17-77,13 7-182</inkml:trace>
  <inkml:trace contextRef="#ctx0" brushRef="#br0" timeOffset="149559">6606 4147 0,'0'-17'132,"0"-3"-94,0-1 15,0 8-4,0 13 1,0 0-9,0 0-2,0 0 2,0 0-10,0 15 6,0 2-9,0 3-9,0 5-5,0-2-6,0 4-2,-4 0-4,-2 2 0,6 0-1,-2 0-2,-3 0 2,3-4-2,0 0 2,-1-9-1,3-3-1,0-8 0,0-2-3,0-1-6,0-2-9,0 0-7,0 0-13,0 0 3,0 0-12,0 0 2,-4 0-3,2 0-25,-1 0-20</inkml:trace>
  <inkml:trace contextRef="#ctx0" brushRef="#br0" timeOffset="149936">6544 4447 112,'0'0'57,"0"0"15,0 0-8,0 0-29,0 4-4,0 0-11,0 3-8,4-1 2,5 0-2,4-2 0,8 1 1,0-4-2,7-1 1,-2 0-5,0 0-6,7 0 0,0 0-2,-7-1-10,0-4-36,-3 1-34,-6 0-7,-2 2-1</inkml:trace>
  <inkml:trace contextRef="#ctx0" brushRef="#br0" timeOffset="150422">6874 4307 114,'0'-9'52,"0"7"23,0-2-6,0 4-20,0 0 2,0 0-14,0 12 12,0 16-14,0 6-5,-2 6-11,-5 1-2,3 3-4,4-5-4,-2 0-5,2-5-2,0-5 0,0-11-4,0-3 2,0-7-1,0-2-4,0-2-9,0 0-11,0-4-18,0 0-37,0 0-28,-9 0-43</inkml:trace>
  <inkml:trace contextRef="#ctx0" brushRef="#br0" timeOffset="151861">8735 5586 218,'0'2'59,"-3"-2"-16,-2 0 49,1 0-18,1 0-26,3 0-20,0 0 11,7 0-1,26-8-20,2-17-9,1-8-7,5-6-5,-4-5-17,-7 1-18,3 5-20,-13 5-71,-3 8-56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6:26.5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554 0 199,'0'0'158,"0"0"-155,0 0 0,0 0 25,0 5 13,14 10-20,13 4-9,1 2 6,12 1-5,3-1-9,-2 0-4,6 2 0,-6-3-2,-1 7-17,3 0-21,-9 0-123,-1 2-70</inkml:trace>
  <inkml:trace contextRef="#ctx0" brushRef="#br0" timeOffset="124416">0 1832 302,'0'0'8,"7"0"39,9 0 36,11 2-26,3 8-32,21 3-10,2 6-3,2-3-2,0 3-8,-11 7 1,-7-1-5,-5 11 1,-7 13 4,-8 12 1,-13 9-4,-4 17 3,0 14-2,0 15-1,-7 15 1,-2 3-1,2 3 0,7 4 0,0-1 0,0 2 0,0 6 0,2 4 0,15 3-3,-4-2-6,11 0 0,1 1 3,5-6 4,4 2 0,-1-3-9,-8-13-3,-5-9-5,-8-20-2,-7-16 1,-5-18 2,-3-18-5,-26-16 26,-18-12 5,-5-10 13,-11-7 42,-6-6-10,11 3 10,-2-3-13,15 0-9,8 2-23,2-2-12,17 0-5,-1-2-18,17 0-56,2 0-81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9:34.6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 0 383,'-16'12'16,"7"21"-15,-8 12 16,4 32 15,4 49-23,-5-5-5,7 7-1,7 17-1,0-2-1,0 8 4,0 4 0,7-4 8,9 5 1,9 5 5,3 9 0,7 14 0,4 19-9,4 16-7,13 5-3,1 2-1,8-9-6,6-10-11,1 1-3,-4 7 4,-6 13 8,-11 24-6,-14 20 2,-9 11 5,-9 13 11,-11 6 2,-3 9-4,-5 19 14,0 15-2,0 18 1,-5-13-1,1-15-7,0-20-1,4-15-2,0-2 1,0-8 5,15-6 12,8-26-5,5-22-2,-10-22-2,-4-15-5,-9-7-3,-5-9-5,0-10 1,-5-16 1,-1-11-2,6-24-2,0-27-25,0-29-62,0-36-75</inkml:trace>
  <inkml:trace contextRef="#ctx0" brushRef="#br0" timeOffset="15780">1593 2906 303,'2'-8'46,"-2"-25"-27,0 16 38,0 17-7,0 17-18,0 33-14,0 14-9,5 13-6,4 1-1,0-1-4,0-7-25,-2-7-51,-3-12-84</inkml:trace>
  <inkml:trace contextRef="#ctx0" brushRef="#br0" timeOffset="15997">1503 2836 405,'7'-12'15,"9"12"-12,0 0 37,26 28-5,12 20-25,11 10-6,13 11-2,-1 3 2,-6 1 0,-11-1-4,-12-1 1,-18-9-2,-18-5-5,-12-7 18,-5-8 15,-32-9-7,-16-11 6,-7-5 3,-18-15-11,5-2-6,-4 0-6,6-25-3,20-3-3,8-4-3,17 7-17,22 13-30,4 4-43,4 4-7,35 4-68</inkml:trace>
  <inkml:trace contextRef="#ctx0" brushRef="#br0" timeOffset="16402">2541 3236 453,'0'0'21,"-7"0"23,7 0 51,12 0-65,30 0-24,8 0-5,14 0 0,0 0-6,-8 0-43,-14 0-53,-17 0-58,-20 0-148</inkml:trace>
  <inkml:trace contextRef="#ctx0" brushRef="#br0" timeOffset="16545">2588 3379 352,'-24'10'49,"10"-8"24,14-2 5,0 4-23,23-4-33,18 2-15,19-2-6,6 0-1,-2 0-20,-4 0-87,-15 0-150</inkml:trace>
  <inkml:trace contextRef="#ctx0" brushRef="#br0" timeOffset="19380">3795 1855 192,'-52'-11'109,"20"-20"-80,-8 6 42,1 11-16,-2 14-27,-12 0-12,12 2 0,1 8 16,1 9-26,11 3-3,3 6 1,-1 13-1,4 3-3,8 14 0,5-1 1,5 10-5,4 12 2,0 6 4,0 12-4,20 10 4,5 7-2,5 6 0,4 7 0,2-5-6,-4 0 5,0 0 0,-10-2 1,-5 0 0,-4 4 0,-13-3-1,0 1 2,0 0-1,0 0 4,-15 0 9,3-4 6,-2-2-8,5 2 18,7-4-19,2-2 9,0-6-8,7-13-3,18-11 1,12-11-1,11-19-5,9-7-6,15-22-14,6-21-20,7-2-55,14-33-64,3-29-92</inkml:trace>
  <inkml:trace contextRef="#ctx0" brushRef="#br0" timeOffset="20250">4095 1987 169,'6'-10'42,"11"-26"5,-10 3 32,-3 13-13,1 5-7,-5 5 4,0 8 0,0 0-38,0 2-15,0 4 14,0 29-5,0 21-11,7 12-4,0 6-3,0-5-1,5-9 0,-1-2-1,0-9-3,1-5-18,-1-9-23,-2-8-33,-1-11-54,-8-10-27</inkml:trace>
  <inkml:trace contextRef="#ctx0" brushRef="#br0" timeOffset="20521">3925 2213 357,'-21'-17'64,"10"9"-8,3 0 22,8 5-21,0 2-33,23 1 1,24 0-18,24 0-6,19 0-1,4 0-16,-9 0-43,-9 0-47,-16 0-102</inkml:trace>
  <inkml:trace contextRef="#ctx0" brushRef="#br0" timeOffset="20736">3989 2544 389,'-10'2'55,"10"13"-22,0-15 42,19 0-37,30 0-31,15 0-7,14 0 0,5-9-22,-7 3-79,-11 6-97</inkml:trace>
  <inkml:trace contextRef="#ctx0" brushRef="#br0" timeOffset="21354">5216 1977 146,'2'0'94,"8"6"-43,-8-6 30,0 0-14,1 0-44,1 0-11,0-13-1,3-12 5,-2-8-8,2-4 1,-2 0-4,-1-7 2,-4 3 2,2 8 7,-2 6 5,0 10 7,3 9-14,-3 2-9,0 6-4,0 0 7,4 23 2,4 25-6,-4 7-1,1 13-1,-3-1-2,0-5-2,0-4-1,1-8-12,-3-11-26,0-6-38,0-10-49,0-10-96</inkml:trace>
  <inkml:trace contextRef="#ctx0" brushRef="#br0" timeOffset="22237">4993 2341 333,'-12'-2'58,"1"0"9,11 0 10,0-4-33,21 2-11,22-1-18,17 1-9,12 4-5,12-6-2,1 2-7,3-8-37,-7-1-52,-23 1-84</inkml:trace>
  <inkml:trace contextRef="#ctx0" brushRef="#br0" timeOffset="22472">5117 2523 376,'0'-22'13,"2"9"28,12-1 36,16 5-46,-3 9-14,-1 0-13,-1 0 7,-8 21-1,-17 6 0,0 10-3,-10 5 0,-22-1 0,2 0 5,-2-5 1,8-7-5,9-6-3,6-7-4,9 3 1,0-9 3,15-2-5,18-1-6,11-7-15,6 0-14,1 0-12,-2-17-62,-4-6-32,-11 3-129</inkml:trace>
  <inkml:trace contextRef="#ctx0" brushRef="#br0" timeOffset="22771">5556 2424 202,'8'-8'132,"-1"5"-118,-3 3 95,-4 9-31,0 24-48,0 17 2,0 4-6,0 3-12,13-5-13,6-10 0,4-11-1,1-10-8,2-13-8,-2-8-7,-3 0 1,-3-23 1,-9-10 12,7 0 8,-11 6 2,2 9 4,-5 9 2,3 7 6,-5 2 35,2 4-19,0 19-14,-2 4-7,5 4-6,-1-2-3,2-5-1,-2-1-44,-2-2-76,3-13-143</inkml:trace>
  <inkml:trace contextRef="#ctx0" brushRef="#br0" timeOffset="23318">6724 1965 237,'-9'-24'79,"-12"14"-45,2 10 39,8 0-13,2 21-35,4 18-8,5 11 6,0 6-6,12 2-11,20-11-4,7-7-1,5-15-3,4-15-5,5-10 6,0 0-1,-5-25 5,-6-14-1,-14-6 3,-17-5 1,-11-2 2,0-2 0,-15 2-1,-19 4-1,-12 20-3,-4 15-13,-4 13-16,0 9-25,-2 26-35,10 12-107</inkml:trace>
  <inkml:trace contextRef="#ctx0" brushRef="#br0" timeOffset="23813">8072 1902 244,'-9'10'81,"-16"15"-73,9 15 42,14-3 11,2 11-40,4 3-7,22-3-1,13-8 5,4-12 14,6-13-13,6-11-1,-9-4-3,-2-2-8,-10-25 0,-10-6 0,-18-4-3,-6-9-2,-14-2 4,-27-1-8,-17 8-9,-8 12-20,-22 18-45,-8 11-62</inkml:trace>
  <inkml:trace contextRef="#ctx0" brushRef="#br0" timeOffset="24533">5202 3443 190,'0'-10'53,"-2"-5"20,-23 13-6,-8 2-23,12 6-25,-6 27 13,6 9-9,7 8-3,14 3-3,0-1 1,14-2-5,23-9-6,2-8 0,4-17-1,6-16 0,4 0 0,1-22-2,-7-19-2,-6-7-1,-11-6-3,-22-2-7,-8 2-15,-8 3-19,-35 5-11,0 13 13,-4 18-22,4 15-60,8 7-126</inkml:trace>
  <inkml:trace contextRef="#ctx0" brushRef="#br0" timeOffset="25297">6468 3283 269,'0'-14'61,"0"-7"-12,-3 4 58,-3 16-45,6 1-46,0 0 16,0 0 4,0 22-18,0 9-7,0 5-5,0 5-4,0-2 0,6 0-2,4-1-1,-3-5-5,4-6-21,-3-2-39,-4-6-64,-4-13-62</inkml:trace>
  <inkml:trace contextRef="#ctx0" brushRef="#br0" timeOffset="25532">6243 3422 339,'0'-10'37,"0"2"18,0 1 32,2 7-43,25 0-11,17 0-20,18 0-10,5 0-2,4 7-3,-2-6-37,-16-1-75,-12 0-60</inkml:trace>
  <inkml:trace contextRef="#ctx0" brushRef="#br0" timeOffset="25725">6245 3687 272,'-2'8'114,"2"15"-89,0-15 82,32-5-47,23 1-41,12-4-17,9 0-3,2 0-28,-4 0-111,-12-11-195</inkml:trace>
  <inkml:trace contextRef="#ctx0" brushRef="#br0" timeOffset="26007">7152 3060 302,'4'-50'117,"5"6"-93,-7 11 71,-2 5 5,0 13-62,0 9-20,0 6-1,0 0-11,4 2 4,0 27-1,0 17-8,1 13-1,-5 1 0,0 1-20,0-1-27,0-7-32,2 4-35,-2-6-81</inkml:trace>
  <inkml:trace contextRef="#ctx0" brushRef="#br0" timeOffset="26226">7000 3517 458,'0'0'71,"0"0"-61,0-4 67,23 4-48,18 0-20,17-2-8,13 0 0,12-4-17,-2 0-115,-3-3-276</inkml:trace>
  <inkml:trace contextRef="#ctx0" brushRef="#br0" timeOffset="26626">7225 3872 254,'0'0'83,"0"0"-72,2 0 63,4 0-15,-4 5-26,5 20-11,2 7 1,3 3 4,3 11-16,6-1-2,7 3-7,-3 1 0,5-7-2,-3-5 1,1-8-2,-9-9-2,-10-3-7,-5-9 0,-4-3-10,0-5 12,-16 0 8,-22 0 2,-5 0 1,0-11 8,-1-9 4,7-1 5,12-4 10,5 0-1,14 0-9,6-2-12,8 0-7,31-6 0,14-2-2,14-4 2,4-11-2,-9 4 1,-9 1-5,-23 6 2,-19 8-2,-11 10-11,-2 2 12,-33 7-1,-12 10-23,-4 2-10,-11 0-20,8 17-79,11 9-130</inkml:trace>
  <inkml:trace contextRef="#ctx0" brushRef="#br0" timeOffset="27254">8457 3348 171,'-37'0'132,"1"-7"-108,0 7 41,9 13-9,9 20-27,11 13-6,7 5 8,0 5-11,22-6-9,11-3 1,9-15-7,5-20 2,2-6-3,2-6 1,-1-17-2,-12-12 0,-8-18 2,-21-3-3,-9-6 3,-17 2-3,-33 13-7,-12 10-16,-15 23-40,-19 8-36,-7 20-87</inkml:trace>
  <inkml:trace contextRef="#ctx0" brushRef="#br0" timeOffset="27825">5658 4805 247,'-30'0'40,"2"0"-30,3 0 68,-3 37-28,26 23-37,2-12-3,0-2 7,4-2 1,20-14-3,3-7-4,6-10-9,3-13-2,5 0-7,-3-21 2,-4-12-3,-13-9 3,-12-3 8,-9-5-3,0-2-3,-14 2 4,-16 9 2,-4 10 8,1 17-10,6 14-2,4 0-14,9 22-36,12 13-76,2 5-158</inkml:trace>
  <inkml:trace contextRef="#ctx0" brushRef="#br0" timeOffset="28394">7255 4944 201,'2'-9'82,"4"-4"-20,-6 4 29,-3 7-27,-15 2-29,-1 6-11,-1 23-6,10 4-3,8 13-11,2-1-3,6 1 0,24-4 0,10-8 0,8-15-2,-2-15-3,5-4 3,-3-8-2,-7-27 2,-3-4 2,-18-9-1,-13-2 0,-7-2 0,-12 3-3,-31-1-12,-12 13 3,-10 16-10,5 19-16,5 2-52,14 17-77</inkml:trace>
  <inkml:trace contextRef="#ctx0" brushRef="#br0" timeOffset="29182">8491 4503 212,'5'-8'94,"-1"-21"-32,-2 2 33,-2 8-12,0 13-44,0 4-8,0 2 14,0 4-8,0 29-16,0 17-12,0 6-5,0-1-4,0 0-1,0-10-2,0-4-28,4-5-26,2-7-37,-6-7-45,0-7-90</inkml:trace>
  <inkml:trace contextRef="#ctx0" brushRef="#br0" timeOffset="29407">8307 4728 397,'-6'-14'63,"6"6"-18,0 0 23,0 5-24,25 2-29,16 1-10,17 0-5,2-3-12,6 3-52,-10 0-103,-9 0-160</inkml:trace>
  <inkml:trace contextRef="#ctx0" brushRef="#br0" timeOffset="29581">8388 4979 369,'0'4'120,"0"15"-114,7-17 79,25 0-26,7 2-47,1-4-10,12 0-2,6 0-20,-1 0-70,-4 0-90</inkml:trace>
  <inkml:trace contextRef="#ctx0" brushRef="#br0" timeOffset="29805">9195 4327 369,'0'-46'149,"0"32"-136,0 6 67,0 1-4,0 7-65,0 0-5,0 11 26,5 26-16,3 17-9,-2 6-6,3 6-2,1-2-6,-1-2-26,0-6-39,0-2-41,-7-8-46,-2-5-178</inkml:trace>
  <inkml:trace contextRef="#ctx0" brushRef="#br0" timeOffset="30014">9000 5027 324,'-9'8'211,"9"-2"-204,0-2 63,3-1-3,29-2-42,11-1-17,21 0-4,15 0-5,9-8-20,6-6-77,-2-5-126</inkml:trace>
  <inkml:trace contextRef="#ctx0" brushRef="#br0" timeOffset="30217">9283 5242 450,'7'0'39,"23"-16"-35,-16 12 69,7 1-40,-3 3-5,-4 3-8,-9 22-9,-5 9 3,-5 6-4,-30-3-2,-6 4 2,2-1-3,7 4 0,11-10-3,12-9 6,9-4 12,4-11-13,35-3-8,14-7-5,18 0-17,10-15-35,11-12-19,5 5-65,-5-6-166</inkml:trace>
  <inkml:trace contextRef="#ctx0" brushRef="#br0" timeOffset="30922">9859 1724 67,'0'0'216,"0"0"-180,23 0 34,5 0-18,17 0-25,17 0-9,19 0-16,11 6 11,2 1-7,-10 3-1,-11 13-2,-24 6 2,-20 14 13,-13 13-2,-16 21 1,0 20-2,-20 17-10,-5 19-1,1 11-2,13 18 0,1 12-1,6 4-2,4 2 0,2 7 1,21 3-1,14 5-1,7 6 1,2 2 1,7-5 0,0-5 0,7-13 5,-12-21 6,-4-22-3,-12-25-2,-21-19 7,-11-29 2,-6-16-3,-43-23-2,-8-13 0,-19-12-7,-12 0 0,15-2 7,-1-17-8,26 3-5,10-3-15,4 2-39,14-1-51,6 2-58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9:39.0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54 310,'-12'0'-88</inkml:trace>
  <inkml:trace contextRef="#ctx0" brushRef="#br0" timeOffset="829">1154 36 510,'0'-27'-2,"-9"17"-10,-15 10 2,3 20-191</inkml:trace>
  <inkml:trace contextRef="#ctx0" brushRef="#br0" timeOffset="3941">6740 309 11,'7'-8'90,"2"-5"-155,-7-1 43,1 8 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9:36.8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137 44 291,'-26'-7'29,"5"-13"-17,3 3 50,18 17-12,0 0-21,0 19-5,3 10 8,8 14-10,8 5-5,3 4-9,13 1-1,0-5-5,4 4-1,4-9-1,-8-2 0,4-3 0,-7-11-3,-9-6-21,-7-7-33,-11-9-22,-1-5 10,-4 0-65,0-3-55</inkml:trace>
  <inkml:trace contextRef="#ctx0" brushRef="#br0" timeOffset="218">344 325 138,'-19'-28'111,"8"15"-23,-3 6-34,3 7 20,-6 11-14,2 20-32,7 17-8,-8 0-9,7-1-9,-1-1-2,4-12-7,-1-9-21,0-2-27,-2-10-34,-7-5-26,-1-6-43</inkml:trace>
  <inkml:trace contextRef="#ctx0" brushRef="#br0" timeOffset="382">22 489 145,'-15'-29'96,"13"4"-18,2 0-3,0 10 0,17 3-20,17 8-18,9 4-4,20 0-14,6 0-11,9 6-6,0-1-4,-4-4-19,-10-1-120,-11 0-281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9:37.8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102 173 201,'-7'-10'61,"-1"-11"-8,2 2 18,4 19-16,2 0-9,0 29-3,0 27-20,0 9-11,5 9-7,2-5-3,4-3-2,3-10 1,-7-11-5,0-10-24,-5-8-32,-2-19-28,0-4-7,0-4-32,-9-8-8</inkml:trace>
  <inkml:trace contextRef="#ctx0" brushRef="#br0" timeOffset="173">63 467 89,'-19'-71'43,"-1"1"41,4 6-15,9 14 7,7 17-16,0 13-14,2 11 5,26 9-19,11 0-16,12 0-4,9 0-10,9 0-3,-1 0-13,-3 2-51,-17 0-67,-18 3-85</inkml:trace>
  <inkml:trace contextRef="#ctx0" brushRef="#br0" timeOffset="382">40 450 337,'0'4'16,"0"9"27,21-11 26,31 2-34,16-4-28,7 0-6,8 0-8,-2 0-17,-14-6-74,-22 4-72</inkml:trace>
  <inkml:trace contextRef="#ctx0" brushRef="#br0" timeOffset="534">132 713 325,'-32'25'39,"25"-6"6,7-11 22,5 5-29,38-5-17,15 0-16,14-2-5,10-6-2,1 0-47,7-2-68,-9-18-134</inkml:trace>
  <inkml:trace contextRef="#ctx0" brushRef="#br0" timeOffset="840">804 144 222,'0'-6'68,"-4"-15"-9,-3 15 36,2 4-29,1 2-45,-6 16 9,3 24-5,-1 18-1,3 10-9,-5 4 0,10-3-6,0-1-5,0-6-1,5-16-2,13-5 0,12-14-2,11-10-8,6-9-16,2-8-37,5-4-20,-3-25-26,2-11-1,-5-3 9,-14 1 77,-8 5 29,-14 13 54,-8 9 79,-4 11-54,0 4-12,0 4-8,-6 23-19,-4 10-18,1 7-5,5-1-9,4 3-10,0-9-3,17-6-13,9-4-32,4-21-66,0-6-67</inkml:trace>
  <inkml:trace contextRef="#ctx0" brushRef="#br0" timeOffset="1426">1670 444 411,'-17'-15'26,"13"14"-25,0 2 39,4 39-2,-3 16-33,1 6-4,2 7 1,0-9-2,9-6-2,16-20-19,8-7-16,1-18-14,5-9 31,-7-15 10,-6-22 10,-8-9 1,-9-3 4,-7-5 11,-2 0 20,0 12 22,0 12-21,0 17-27,0 13 11,0 10 1,0 32-15,0 8-5,0 8 0,8-11-2,10-3 0,7-16-1,8-9-11,3-10-14,8-9-1,-2-9 0,-4-24 22,-10-8 5,-11-9 0,-8-2 2,-9-2 2,0 3 6,0 18 13,0 10 0,0 19-14,0 4 20,0 22-4,0 18-9,0 12-7,4 1-5,10-1-2,6-8 0,8-5-2,0-16-3,2-11-27,2-12-13,0 0-16,-9-24-18,-4-16 33,-5-5 28,-8-7 9,-4-9 7,4 16 19,-2 10 35,3 22 16,4 13-3,-3 9-18,-1 26-14,-3 9-8,-2-3-18,0 3-7,5-16-3,3-5-15,-1-8-47,2-15-33,1 0-129</inkml:trace>
  <inkml:trace contextRef="#ctx0" brushRef="#br0" timeOffset="2260">2644 388 449,'-19'-31'14,"5"10"-14,5 21 44,9 34 1,0 13-38,0 24 7,0 5 13,18-5-10,6-7-10,8-12-4,0-15-6,2-16-2,-6-17-8,2-4 4,-9-21 2,-3-16 6,-2-17 1,-9-4 1,-2-10 3,-5 6 16,0 10 17,0 15 9,0 20-21,2 17-18,2 0 16,-2 39-15,4 7-7,-4 9-3,0 0-14,9-4-27,2-11-24,7-7-28,5-14-31,12-9-66</inkml:trace>
  <inkml:trace contextRef="#ctx0" brushRef="#br0" timeOffset="2573">3187 509 297,'0'-30'120,"-5"16"-47,-11 10 21,-3 4-42,4 4-26,-7 29-12,9 7-1,6 5-9,4-1-1,3-5-3,0-4 1,23-12-7,10-9-7,1-14-3,4 0-7,-8-8 15,-8-23 6,-8-2 2,-9-11 0,-5 1 1,0 10 8,0 4 15,0 14-11,0 15-11,0 0 13,0 8-5,4 20-6,8 9-4,2 0 1,9 0-1,2-6-1,8-4-17,-9-4-8,1-7-24,-6-11-19,-5-5-19,-2 0 10,-1-27-6,-2-4-33,3-9 40,-3-11 0,5-8 87,6-15 80,-1-19-48,2-9 10,-5 1 39,-10 16 6,-1 27 10,-5 31-25,0 19-64,0 8-10,0 37 12,-16 23-6,-3 25 0,4 8-9,13-2-4,2-3-1,0-12-3,4-16-17,22-8-31,6-17-7,-5-14-66,-4-9-29</inkml:trace>
  <inkml:trace contextRef="#ctx0" brushRef="#br0" timeOffset="3099">3638 616 220,'-21'-19'55,"2"3"43,4-7 5,-2-1-37,2-1-13,3 2-3,5 2-17,7 0-17,0 6-13,21 3-3,24 11 0,13 1-3,2 0 2,6 0-11,-6 8 4,10 2 6,-6 0 1,-6-4-4,-15-3-2,-24-3 9,-17 0-11,-2 0 6,-12-17 8,-10-2 3,1 3 1,4 6 16,6 5-5,0 5-11,-1 2 12,3 27-7,2 17-6,5 0-6,2 5-1,0-9-2,2-7-12,16-6-30,1-13-34,0-7-68,-1-9-160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9:41.4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122 282 163,'-15'-64'75,"2"-7"-26,4 9 33,9 17 32,0 22-48,0 19-53,0 4 25,0 49-6,0 30-17,9 27-5,9 8-2,-2-9-5,0-18-3,1-10 0,-1-23-8,0-13-20,-10-20-25,-1-13 19,-5-8-51,0-8 4,-14-27 43,-15-15 6,-1-6 22,-7-6 8,-2-10 4,6-1 8,17 11 52,10 20-20,6 21-1,15 21 7,20 0-20,13 24-18,3 7-9,7-2-1,4-7-2,5-11-6,-5-11-11,-2 0-15,-15-11 1,-5-20 14,-15-6 10,-9-2 10,-14-7-3,-2 7 6,0 6 25,0 8 19,-6 21-28,1 4-8,-2 37-1,-2 25 0,9 19 4,0 12-2,0-10-4,25-7-3,10-15-5,6-18 4,5-14-8,3-21-8,-6-8-16,-8-2 2,-8-29 13,-12-7 7,-9-9 2,-6-3 0,0-8 8,0 11 5,-6 5 32,0 24-15,6 18-17,0 0 25,0 29-18,0 16-6,0 5-5,23 8-2,7-11-3,7-3-1,12-17 0,4-15-2,7-12-10,0 0-1,0-30-6,-19-10 15,-11-5 4,-24-8-2,-6 10 4,-6 6 12,-13 8 13,8 19-10,6 7-8,1 3 3,-2 13-3,4 22-7,0 2-4,2 7-22,0-3-50,4-8-67,26 0-38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9:42.3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146 445 335,'0'-39'4,"0"0"58,0 11 59,-2 8-76,-11 10-18,-4 10-3,-3 0 0,4 12-4,-3 25-7,8 11-6,4 3-5,7-1-1,0-8 1,23 1 0,12-7-2,3-9 0,-1-2-2,-11-7 4,-8-3-4,-9-10 4,-9 0-1,-6 1-1,-29-4 1,-7-2-3,-3 0-18,10 0-28,3-2-40,11-14-70,10-16-97</inkml:trace>
  <inkml:trace contextRef="#ctx0" brushRef="#br0" timeOffset="407">805 360 389,'-28'-14'24,"-6"-2"61,-5 11 14,7 5-59,2 0-15,0 13 0,9 12-8,4 10-9,9 2-7,8 2-1,0 5-9,16-11-29,21-2 8,8-4-16,11-13-7,10-5-28,-10-7-22,4-2-118</inkml:trace>
  <inkml:trace contextRef="#ctx0" brushRef="#br0" timeOffset="741">1224 412 6,'23'-48'115,"-23"48"-48,0 0-4,0 0 8,0-1-10,-12-4-6,-11-1-16,-1 2 1,-6 2-3,2 2-4,0 0-7,3 6-8,4 17-7,5 10-7,6 7 0,8-1-2,2 4-1,5-11-8,22-10-1,11-7-3,-4-14 0,1-1-1,-6-5 4,-3-24 7,-10 1 1,-9-1 0,-7-2 3,0 15 17,0 3 1,0 12-21,0 1 9,0 4 8,0 16-12,0 9-4,9 0 0,7-6-5,3-1-34,6-1-18,14-6-22,14-9-31,16-4-146</inkml:trace>
  <inkml:trace contextRef="#ctx0" brushRef="#br0" timeOffset="1207">1611 46 253,'2'-9'58,"7"-24"10,-9 29 29,0 4-25,0 4-21,0 42-11,0 24-9,0 19-5,5 11-15,7-3-10,1-10-2,10-13-6,3-9-28,4-22-29,11-8-11,0-20-64,3-13-73</inkml:trace>
  <inkml:trace contextRef="#ctx0" brushRef="#br0" timeOffset="1410">2170 406 301,'0'-21'47,"-13"9"50,-19 12 11,-4 0-55,6 0-19,0 29-10,6 4-3,5 9-5,10 5-11,9-9-2,0-1-2,5-11-3,20-9-7,-3-4 0,4-12 0,-5-1 5,2-6 0,-1-19 3,-7-1 3,-6-3-2,-7 10 15,0 13-2,-2 2-13,2 4-2,6 0 3,1 12-4,10 10-5,3-1-16,8-2-21,4-2 10,8-7-60,12 0-23,0-3-6,4-7-88</inkml:trace>
  <inkml:trace contextRef="#ctx0" brushRef="#br0" timeOffset="1740">2547 452 132,'-7'-17'215,"5"9"-198,2 5 15,0 3 31,0 3-30,0 23-13,7 14 8,3 1 3,3-4-12,2 1-9,-2-11-5,-2-11-3,-1-5 0,-6-7 0,-4-4-3,0 0-13,0-15 4,0-9-2,-2-8-1,-7-11 9,-1-3 3,8-9 2,2 9 10,0 13 11,0 16-5,2 15 1,15 2 6,3 0-13,10 10-8,-5 11-3,3 0-16,2-7-40,4-5-51,3-9-108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8:26.3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199 29 327,'-58'-6'8,"17"6"-5,0 8 23,11 42 18,11-3-22,15 9-9,4 4 0,7-4-6,27-6 3,12-15-6,2-21-1,10-11 1,0-3 5,-1-25 5,1-17 2,-7-12-2,-17-3 8,-8 0-1,-24 10-1,-2 5-5,-37 4-12,-26 10-6,-1 16 8,-5 12-9,11 6-10,13 33-38,11 13-85,15 9-137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41.0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2 423 353,'0'0'51,"0"0"20,-2 0 42,2-8-67,0-17-19,0-8-3,4-7-5,4-8-7,-4-1-5,3-5-2,-2 5-1,-1 5-1,-4 9-1,0 14 0,2 9-4,-2 7-1,0 5 1,8 19 7,1 24-3,4 22 4,6 9-1,-8 7 1,-3 2 2,1-2-7,-3-7 3,-1-5-5,3-10 3,-2-13-5,-4-12-5,1-16-45,-3-8-47,0-5-76,0-5-196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8:29.4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58 131 294,'-25'0'25,"4"9"29,14 21 29,3 22-51,4-10-12,0 3 3,21-1-14,11-7-6,5-10 2,4-10-1,5-16 1,4-1-1,1-16-3,-12-17 1,-1-13-1,-8-6 5,-17-5-2,-13-4 15,0 10-16,-23 1-5,-23 11 4,0 18-11,-12 17-5,17 4-34,13 18-89,9 14-75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8:30.1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14 364 304,'-2'0'31,"-5"6"19,2-6 64,5 0-99,0-2-11,16-25 6,5-10 1,-1-9-5,-5-4 3,-2-1 4,-1-1-1,-7 9 9,-3 10 9,0 12-5,-2 13-13,0 8-10,0 0 0,5 18 6,1 30-2,2 18-5,-4 10 0,-4-3-1,0 0-1,0-9-18,0-10-37,0 2-37,0-19-160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8:41.7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11 524,'0'-3'55,"0"-3"-49,0 4 63,0 2-50,0 0-50,0 0-21,-7 19-117</inkml:trace>
  <inkml:trace contextRef="#ctx0" brushRef="#br0" timeOffset="5279">8940 62 548,'0'0'10,"0"0"61,0 2-15,0-2-78,-5 2-87,-10 7-214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8:39.6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0 231,'47'46'22,"4"-4"44,20 1-32,-28-4-20,8-2-8,-5-5-4,2-4-2,-13-4-6,-10-10-43,-8-4-64,-11-6-94</inkml:trace>
  <inkml:trace contextRef="#ctx0" brushRef="#br0" timeOffset="147">364 127 159,'-7'-35'90,"5"16"8,2 10-27,0 9-40,0 0 22,0 15-12,0 22-28,0 9-7,-7 3-3,-12 3-2,-1-4-12,4-5-35,-12-5-41,3-9-43,0-8-10</inkml:trace>
  <inkml:trace contextRef="#ctx0" brushRef="#br0" timeOffset="308">19 311 175,'-13'-35'83,"13"10"-4,0 10-8,8 9-6,18 2-20,8 4-11,12 0-12,7 0-10,2 0-9,5 0-3,-4 0 0,-6 4-27,-6-4-104,4 0-88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8:40.4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129 224 363,'4'-2'24,"1"-15"-1,-5 17 40,0 12-38,-16 28-12,7 20-2,4 14 2,-4 5-5,7 4-1,2-2-6,0-11-2,0-12 0,0-15-23,0-15-26,0-14-2,0-12-6,0-2-91</inkml:trace>
  <inkml:trace contextRef="#ctx0" brushRef="#br0" timeOffset="241">78 151 191,'0'-27'113,"8"4"-84,-2 9 46,8 1 5,2 9-43,12 4-5,13 0-17,3 9-9,16 9-4,-2 1-3,1-1-16,-4-1-30,-13-2-56,-14 1-44</inkml:trace>
  <inkml:trace contextRef="#ctx0" brushRef="#br0" timeOffset="434">28 513 361,'-21'7'43,"14"11"-13,7-18 24,0 3-5,30-2-28,16 2-14,16-3-4,12 0-3,-5 0-1,-7 0-35,-11 0-63,-12 0-32,-30 2-129</inkml:trace>
  <inkml:trace contextRef="#ctx0" brushRef="#br0" timeOffset="594">122 801 268,'-32'29'57,"18"-12"-45,9-9 72,5 0-9,17 1-49,31-3-11,19-4-12,15-2-4,8 0-14,10-4-79,-4-2-53,1 2 4</inkml:trace>
  <inkml:trace contextRef="#ctx0" brushRef="#br0" timeOffset="900">914 68 340,'7'-19'57,"-3"11"-10,-4 8 46,0 0-54,0 7-11,0 32 14,0 21-15,0 19-6,-9 6-9,-4-1-7,1-5-3,3-8 0,7-11-3,2-9 2,0-7-1,6-15 2,11-9-3,5-9 6,1-7-4,14-4-2,1 0-1,3 0-3,0-15-3,-4-1-3,2 3 6,-7 3 1,1 6 1,-4 4 2,-10 0 0,6 2 1,-6 9 1,-1 1-1,0-2 0,-3-2 1,2-1-2,-2-5-48,0-2-62,6 0-92</inkml:trace>
  <inkml:trace contextRef="#ctx0" brushRef="#br0" timeOffset="1552">1720 439 295,'0'-6'80,"0"-11"-75,0 17 44,0 2 14,-3 34-50,3 15-8,0 11-3,0 5-1,3-9 0,10-13-2,6-14-19,4-14-18,4-17-15,5 0-9,3-29-1,0-17 29,-5-5 26,-12-2 13,-8 4 22,-10 9 22,0 11 31,0 17-23,0 12-42,0 0-4,0 36-2,0 7-5,2 8 0,18-3-5,-1-6-7,6-13-11,1-13 5,6-16-11,5 0-7,-3-21 6,3-16 12,-7-4 16,-18-3 2,-1 5 10,-11 4 21,0 10 45,0 9-22,-2 12-32,-5 4-15,5 14 9,2 23-7,0 15-4,0 1-6,9-1-2,14-8 0,-1-15-11,4-10-12,6-17-3,2-2 9,10-17-48,-9-22 16,-5-5 48,-17-3 1,-13-1 3,0 3 27,0 5 17,-11 13-4,4 15-17,7 12-13,0 0 15,0 18-8,0 22-18,0 9-2,7 3-1,2-6-21,5-7-33,2-12-31,7-11-123</inkml:trace>
  <inkml:trace contextRef="#ctx0" brushRef="#br0" timeOffset="2174">2534 162 365,'-24'-69'4,"7"20"6,4 24-18,3 17-335</inkml:trace>
  <inkml:trace contextRef="#ctx0" brushRef="#br0" timeOffset="2355">2730 437 282,'0'-8'136,"-2"-13"-129,2 19 20,0 2 43,0 10-44,16 25-5,2 13 4,-4 6-8,2-1-3,2-3-3,3-6-13,5-13 2,-10-14-7,4-11-6,1-6-1,5-15 1,4-28 11,-2-13 3,-8-10 0,1-7 4,0 1 7,1 4 15,-6 16 5,-2 23-12,0 22 8,-5 7-5,-2 32-16,-2 17-4,-5 15-2,0 2-14,2-3-25,7-8-26,12-11-31,4-11-83,15-14-70</inkml:trace>
  <inkml:trace contextRef="#ctx0" brushRef="#br0" timeOffset="2708">3633 395 409,'0'-18'69,"-3"6"-58,-22 12 64,0 0-35,1 20-25,1 24 4,5 7-4,6 5-5,10-2-5,2-10-3,0-9 0,14-10-4,0-15-4,2-10-5,7 0-1,2-25 1,1-6 5,-10-2 3,-3 8 4,-6 9-1,-5 9 3,1 7-4,-3 0 1,5 7 3,2 9-5,4 3 4,5-5-10,-4-6-72,2-5-32,4-3-59</inkml:trace>
  <inkml:trace contextRef="#ctx0" brushRef="#br0" timeOffset="3024">4061 99 369,'0'-50'31,"0"20"56,0 13 34,0 15-91,-2 2-13,-15 40 12,-2 24-9,10 16-8,3 9-5,6-1-4,0-4-5,4-7-6,13-13-28,-4-12-24,-2-15-46,-5-10-40,-6-14-12</inkml:trace>
  <inkml:trace contextRef="#ctx0" brushRef="#br0" timeOffset="3192">4008 640 17,'-21'-42'169,"10"-1"-71,6 8 10,5 3-40,0 12-24,9 7-11,19 3-16,6 2-7,5 0-5,-5-3-4,2-1 5,12-4 12,-6-8-15,1-6-2,-11-6 1,-15 1-1,-4 4 0,-13 0 4,0 8 32,0 9-27,-16 7 11,-2 7 1,-3 13-3,-7 24-6,0 15-8,13 6-4,0 2-2,13-2-3,2-7-25,0-9-38,30-11-29,23-16-4,21-15-55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8:44.0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200 209 342,'-28'-60'6,"17"2"16,2 10 100,7 17-44,2 19-59,0 12-12,0 20 17,0 45-13,0 26-3,0 17-7,0 1-1,0-11 0,0-11-17,2-22-33,-2-19 11,0-19-9,0-21-29,-10-6-12,-3-14 25,-6-23 52,-4-9 11,-2-12 5,-1-2 5,1-2 17,14 4 29,11 10-4,0 19-29,18 17-1,22 12 2,3 0-20,8 20-2,-6 5 0,6-4-2,-5-8-2,0-11 0,-7-2-8,-9-5 8,-9-19 3,-7-8 0,-7 2 8,-5 7 31,-2 8 16,0 13-43,0 2-2,0 31 1,0 23-7,0 15-1,0 1 0,7-2-3,6-10 0,6-10-5,-5-17-16,0-15 0,2-13 7,0-3-27,7-29-14,-7-13 28,1-1 24,-9 6 11,-5 8 31,-3 12 17,0 6-21,4 11-11,-2 0 15,3 13-18,2 16-16,0 4-3,2 0-2,10 0 2,1-4-2,-6-8-4,14-11-5,-7-10 0,4 0-18,7-29 7,-9-10 19,-9-7 0,2-4 2,-12 3 3,-4 10 22,0 12 17,0 15-19,0 10-14,0 4 0,0 25-3,-4 10-4,4 0-3,0 3-3,16-5-41,26-2-40,17-10-58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8:44.9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46 284,'0'-11'77,"0"-24"-75,0 35 29,0 4 64,0 44-59,0 28-16,0 26 18,0 14-20,6-1-3,1-2-9,1-10-6,-6-14-1,-2-20-13,0-20-20,0-22-10,0-18-5,-12-9-37,5-15 15,0-31-4,1-14 6,6-21 35,-3-12-92</inkml:trace>
  <inkml:trace contextRef="#ctx0" brushRef="#br0" timeOffset="196">30 176 145,'48'-74'63,"10"34"3,-3 34-10,1 8-3,-6 42-24,-6 11 22,-14 8-29,-15-5 14,-15-7 4,0-13 15,-9-14 4,-25-9-24,-12-11-23,-7-4-7,-7 0-2,10-21-2,8-1-3,13 3-12,14 5-34,15 3-15,2 5-15,33-1-31,18 3-13,2 4-26</inkml:trace>
  <inkml:trace contextRef="#ctx0" brushRef="#br0" timeOffset="437">518 225 199,'9'-5'120,"-7"2"-89,-2 3 39,0 8-3,0 21-46,0 7-14,0 1 6,17-6-2,3-4-7,6-6 8,-1-11-6,9-10 0,-6 0-2,0-12 12,-3-20 3,-7-9-2,-6-4 3,-12-3-16,0 2-3,-32 7 1,-10 14-2,1 19-8,2 6-25,-1 35-38,8 19-100</inkml:trace>
  <inkml:trace contextRef="#ctx0" brushRef="#br0" timeOffset="848">877 131 339,'0'-3'36,"12"3"11,-6 21 39,9 18-43,0 13-16,9 2 7,3-2-10,8-9-7,1-14 0,-6-14-2,7-15-3,-7 0-7,-7-25-1,-2-15-3,-10-7 0,-6-7-2,-3 2 0,6 9-6,-6 16-15,-2 10-24,0 13-27,0 4-20,0 0-49,0 16-35</inkml:trace>
  <inkml:trace contextRef="#ctx0" brushRef="#br0" timeOffset="1114">1142 176 315,'-3'-6'73,"3"4"-62,0 2 101,0 0-37,17 20-38,5 13 5,-1 9-1,9 1-24,-2-6-8,2-8-5,4-10-1,-2-13-1,-6-6-1,-1 0-5,-1-26-7,-11-10-8,3-5-16,-7 0-19,-4 8-20,2 8-60,-3 10-28,4 11-87</inkml:trace>
  <inkml:trace contextRef="#ctx0" brushRef="#br0" timeOffset="1336">1588 224 117,'16'0'41,"3"0"63,-6 0-24,-1-4-26,-3-9-9,3-2-3,-3-3-5,-2-3-23,0-1-10,-7-2 3,0 4 13,0 3-2,-14 5-9,-5 8 10,-4 4 11,3 0 3,-1 18-6,-4 13-10,9 2-9,9 7-8,4 4 0,3-1-2,14-8-29,14-4-29,13-8 5,12-12-15,12-11-115</inkml:trace>
  <inkml:trace contextRef="#ctx0" brushRef="#br0" timeOffset="1621">1978 91 322,'0'-10'74,"2"10"-45,-2 0 81,0 2-77,0 25-17,0 8 12,0 6-8,0 3-7,0-3-6,0-2-2,0-6-4,4-5-1,1-12 0,-3-7-4,0-8-4,-2-1-8,0 0 1,0-16 6,0-13 5,0-8 7,0-11-3,0-6 4,0 2 9,0 5 14,0 16-8,0 10-3,12 11-2,8 5-8,8 5-6,2 0-1,-2 0-25,8 7-24,6 1-28,4-4-79,5-2-89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8:46.8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27 468,'6'-13'-30,"-6"5"3,0 2-25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9:08.2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51 542 191,'-11'-4'44,"3"-2"19,-1 0 12,7 4-17,2 0-11,0 2 4,-2 0-7,2 0-9,0 0-11,0 0-3,0 0-4,0 0 6,2 0-1,17 0-18,15 8-3,3-2-4,0 5-34,5-1-39,-6 0-37,-1 5-120</inkml:trace>
  <inkml:trace contextRef="#ctx0" brushRef="#br0" timeOffset="1312">178 168 107,'0'-4'97,"0"-7"-21,-3 5 11,1 4-24,0 2-31,2 0 1,0 0 3,0 2-5,0 23-6,-2 12-10,2 4-1,0 7-9,0-4-3,0-5-2,0 0 1,0-6-2,4-5 0,1-12-10,-1-4-23,-2-7-17,0-5-29,-2 0-32,0 0-44</inkml:trace>
  <inkml:trace contextRef="#ctx0" brushRef="#br0" timeOffset="1556">34 261 223,'-13'-15'85,"4"11"-47,5 2 45,4 2-10,0 0-42,0 0-3,4 0 2,24 0-15,6 0-8,5 10-5,2-2-2,4-3-8,-2-5-47,1 0-67,-5 0-73</inkml:trace>
  <inkml:trace contextRef="#ctx0" brushRef="#br0" timeOffset="1988">781 269 102,'0'-33'93,"4"2"-63,1-2 16,5-3 23,-6-5-40,-4 8 14,2 4 8,-2 9 12,0 7-11,0 7-22,0 6-5,0 0-1,0 0-15,0 12 2,0 21-2,0 9-2,2 3-3,7 5-4,-6-5 0,2-5-6,2 1-25,-1-5-16,1-6-40,-2 3-43,-3-8-62</inkml:trace>
  <inkml:trace contextRef="#ctx0" brushRef="#br0" timeOffset="2289">618 555 342,'-12'0'39,"9"0"23,3 0 30,10 0-66,27 2-17,11-2-3,16 2-5,6-2-1,3 0-7,-7 0-32,-10 6-65,-7 3-31,-10 5-157</inkml:trace>
  <inkml:trace contextRef="#ctx0" brushRef="#br0" timeOffset="2564">767 832 357,'3'-18'65,"14"3"-23,-17 5 55,0 8-57,3 2-25,2 0 18,0 19-27,-5 15 0,0 12-6,0 4-1,0 2-5,0-7-21,0-2-16,0-7-13,0-5-38,0-9-8,0-9-173</inkml:trace>
  <inkml:trace contextRef="#ctx0" brushRef="#br0" timeOffset="2776">942 857 311,'32'-27'62,"1"3"55,-1 7-43,2 15-40,-8 2-11,-6 0 8,-3 27-12,-9 2-13,-3 6-1,-5 2 2,0 1-3,0-5 1,-13 2 3,-2-6-1,-3-3 0,2-3-1,9-6-5,5-2-1,2-3 1,0-2 1,15 1-2,11-3-3,8-6-23,11-2-19,-2 0-50,12-23-119</inkml:trace>
  <inkml:trace contextRef="#ctx0" brushRef="#br0" timeOffset="21850">8 555 6,'-8'-2'22,"8"2"62,0 0-46,0 0-10,0 0 3,0-2-9,0 2 1,0 0-8,0 0 1,0 0 3,0 0-4,0 0-4,0 0 0,0 0-3,0 0-3,0 0 1,0 0 1,0 0-3,0 0 1,0 0 0,0 0 5,0 0 6,6 0-3,2 0-4,-1 0 5,-2 0-7,-1 0-2,6 0-1,1 0 0,-6 0-2,1 0-1,4 0 1,-1 0-1,2 0 0,1 0 3,-3 2 5,2-2 3,4 0 5,3 0-6,3 0-3,-5 0 2,0 0-6,-2-2 0,-1-2-4,4-1 1,-4 3-2,-4 0 0,1 2-2,-8 0-3,3-2-18,-3 2-4,0 0-7,-2 0-6,0 0 2,0 0-7,0 0-13,0 0-24,0 0-88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9:11.5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88 17 248,'0'-6'69,"-21"6"24,3 10-24,-2 17-28,3 9-16,10 7-9,7 8-9,0 3-3,19 4-3,15-8 0,12-9 0,7-12-1,5-18-2,-1-11 2,3-4 1,-10-32 1,-10-5-1,-20-7 7,-18-1 5,-2 1 2,-30-2-6,-19 1-6,-20 7 2,9 9-2,-3 16-4,19 17-13,12 0-42,5 36-67,13 12-161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41.9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88 406 63,'-2'-42'81,"2"5"-11,0 4 19,15 4-8,32 10-17,1 11-32,3 8 1,-10 0-7,-14 33-3,-12 13 6,-13 9-7,-2 8-2,-14 3-7,-16 0 2,-5-4-6,3-3 0,7-12-7,2-10-1,11-6-2,12-10 0,0-2-4,19-3 3,15-4 2,10 1 2,2-7-2,5-6-1,4 0-8,-7 0-36,-9 0-27,-7-12-30,-13-5-39,-14 3-89</inkml:trace>
  <inkml:trace contextRef="#ctx0" brushRef="#br0" timeOffset="316">101 692 223,'-43'-19'100,"13"2"-22,11 5 24,10 3-46,9 3-25,7 0-14,35-6-10,13-1-6,23 1-1,10 0-9,15 3-54,10-1-71,-2 1-119</inkml:trace>
  <inkml:trace contextRef="#ctx0" brushRef="#br0" timeOffset="532">1163 383 515,'-9'2'24,"4"17"-26,5-19 61,5 2-31,31 0-15,17-2-11,10 0-1,3 0-1,-13 0-4,-4 0-11,-27 0-39,-10 0-45,-12 0-14,0 6 14,-27 11 41,-20 5 42,-10 3 12,-3 0 24,-5-2 30,10-7 36,12 1 12,13-6-21,16-6-24,11-5-17,3 0-7,8 0-15,31 0-12,14 0-1,11-5-3,5-8-8,2 2-37,3 3-45,-5 2-18,3 2-128</inkml:trace>
  <inkml:trace contextRef="#ctx0" brushRef="#br0" timeOffset="975">2049 52 309,'0'-13'87,"0"-18"-29,0 23 52,0 5-37,0 3-55,0 0 2,-3 28 17,-3 17-16,1 9-9,5 4-4,0-2-2,0-6-5,11-5 1,6-7-4,8-10 2,3-11-1,11-11-1,7-6-8,7 0-14,2-8 0,1-11-27,-9 1-1,-2 1-30,-4 0-31,-18 5-37</inkml:trace>
  <inkml:trace contextRef="#ctx0" brushRef="#br0" timeOffset="1236">2399 205 359,'-9'-6'32,"1"6"42,6 0 41,0 14-53,0 26-19,-1 11-6,3 9-20,0 7-10,0-1-6,0 0-3,0 0-15,0-2-91,0-4-83,0-3-231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9:12.1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97 94 179,'2'-23'46,"-2"2"38,0 13-8,-7 4-30,-9 4-20,2 0 1,-2 2-7,2 27-2,5 7-6,2 7-6,7 9-3,0-3 0,30 1-1,2-7-1,5-14 1,-4-10 6,-3-17-1,8-2 4,3-17 4,2-22 2,-11-4-8,-12-11 5,-10 0-4,-10-1-7,-24 2-2,-24 12-2,-12 14-5,-5 23-35,-10 4-45,-15 52-78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8:47.8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11 387 191,'-9'-13'140,"9"-7"-130,0-1 50,13 5 16,36 11-52,-3 5-5,-2 0 1,-3 31-2,-13 4-3,-15 11-2,-3 6 10,-10 0-8,-2-1-3,-28-3 3,-8-4 0,-1-7-1,3-8 4,8-6-6,9-5-4,10-6-8,9-5-2,0 1 3,9 0-1,29-1-19,5-7-30,17 0-25,11-5-65,-3-13-64</inkml:trace>
  <inkml:trace contextRef="#ctx0" brushRef="#br0" timeOffset="399">837 349 295,'0'-6'72,"0"4"-32,0 2 84,0 10-84,17 24-26,5 9 17,8 9-4,7 4-20,7 2-6,-3-5-3,1-7-18,-5-11-15,-5-12-62,-7-10-28,-9-9-68</inkml:trace>
  <inkml:trace contextRef="#ctx0" brushRef="#br0" timeOffset="616">1226 414 354,'-14'0'134,"-20"0"-110,-12 12 68,-12 25-38,3 9-43,2 6-10,7 0-2,10-3-12,8-5-63,5-11-112</inkml:trace>
  <inkml:trace contextRef="#ctx0" brushRef="#br0" timeOffset="969">1823 28 278,'0'-4'127,"2"-10"-110,-2 14 81,0 21-38,0 26-34,-4 17 10,0 13-15,4 8-15,0 4-5,0-8-3,0-7-9,0-12-38,0-14-20,-2-13-54,0-14-16</inkml:trace>
  <inkml:trace contextRef="#ctx0" brushRef="#br0" timeOffset="1209">1813 0 183,'14'4'150,"27"29"-145,-13 15 86,6 13-22,3 10-60,5 5-7,-3 1-1,2-8 9,6-9-9,-11-9 0,-8-7-3,-15-5 0,-13-6 6,-2-2-2,-30-4 8,-7-6 17,-16-5-1,-1-7 0,-4-5 4,10-4-6,6 0-5,3 0-11,15-6-8,5-1-10,4 2-31,4 0-43,2 5-84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8:49.5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102 42 250,'-15'-4'65,"-4"-7"-3,5 1 62,10 6-49,1 4-27,3 0-18,0-3-12,0 3-6,19 0 12,17 0-15,15 0-10,18 0 1,1-2-12,1-2-46,-20 0-36,-15 4-61,-20 0-57</inkml:trace>
  <inkml:trace contextRef="#ctx0" brushRef="#br0" timeOffset="210">50 209 332,'-28'6'67,"9"-6"15,11 0 23,8 0-50,0 0-43,6 2 5,33-2-3,14 0-12,7 0-3,-2 0-27,-3 0-55,-7 0-89,-6 0-197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8:50.5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249 46 199,'-32'-28'48,"6"14"35,-6 10-34,11 4-19,-2 0-8,-2 0 0,2 17-2,0 3-3,7-3-7,6 3-3,1 1-5,7 6 3,2 6 1,0 10-3,9 9 0,12 13 0,0 13 2,-3 14-2,-9 9-2,-2 9 0,0 4-2,-5 1 2,5 3-2,0 3 1,-2-3 0,-3 0-1,-2-4 2,0-7-1,0-3 1,-7-5 0,0-2 2,-2-6 7,0-2 3,-1-6-8,1-6-4,0 8-1,-3-15 0,-1 5 1,6-7-2,-5-6 0,5 4 2,3-5-1,4-5 1,0-3 5,0-11-2,0-1 14,4-14-5,13-4-4,-1-6 8,7-7-11,9-4 3,7-6 7,18 0-12,3 0 12,11 0 4,8 0-11,0-8-5,5-5-2,1 7-2,-8-2-3,-4-1-23,-6 3-33,-21 4-49,-11 2-169</inkml:trace>
  <inkml:trace contextRef="#ctx0" brushRef="#br0" timeOffset="22646">1397 1491 141,'-21'-17'103,"3"-3"-63,-7 0 24,4 11-4,5 9-23,-9 0-9,0 16-2,-1 11-1,5 6-12,10 6-8,9 5 2,2 1-3,2 1-1,28-5 0,2-7 5,11-9 11,6-16-11,4-9-4,-1 0-1,-1-24 0,-12-9-1,-13-9-1,-12-3 1,-14-1-2,0 0 3,-21 5-4,-16 2-2,-11 10-16,7 12-25,1 17-81,8 4-96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9:13.7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398 240 288,'-6'-8'54,"-13"-19"49,-7 4-22,22 23-51,-1 0-13,1 0 6,-6 21-5,8 12-7,2 10-5,0 7-4,0 0-2,7-5-1,0-5 1,-2-10-9,1-7-27,-6-8-41,0-7-32,0-6-91</inkml:trace>
  <inkml:trace contextRef="#ctx0" brushRef="#br0" timeOffset="227">58 325 294,'-10'0'89,"10"-2"-78,0 2 91,25 0-36,17 0-39,8 0-10,12 0-9,5 0-8,1 0-3,-18 0-43,-8 0-59,-17 2-88</inkml:trace>
  <inkml:trace contextRef="#ctx0" brushRef="#br0" timeOffset="443">0 673 443,'0'16'16,"7"-16"79,34 0-32,21 0-47,10 0-13,10 0-5,-1-10-12,-17 4-103,-10 4-163</inkml:trace>
  <inkml:trace contextRef="#ctx0" brushRef="#br0" timeOffset="737">1047 242 346,'10'-62'43,"18"0"2,-13 14 64,-1 13-45,-7 10-33,-7 15-12,0 10 3,0 0-1,0 6 3,5 29-19,-1 21-3,1 14-1,-3 3-2,2-3-13,2-1-34,0-9-32,-3-9-61,-3-5-85</inkml:trace>
  <inkml:trace contextRef="#ctx0" brushRef="#br0" timeOffset="969">942 621 393,'0'0'95,"4"0"-74,17 0 71,13 0-38,20 0-37,0 0-11,18 4-5,-1 4-4,-7-1-56,-8 1-78,-5-2-83</inkml:trace>
  <inkml:trace contextRef="#ctx0" brushRef="#br0" timeOffset="1247">1190 814 344,'7'-9'125,"-5"9"-113,-2 0 95,0 17-52,0 22-45,0 11 1,0 6-3,-2-1-3,2-3-4,0-10-2,2-15-1,17-15-15,2-12 12,9 0-4,0-24-2,6-14 9,1-5 2,-1 3 8,-12 11 11,-9 15 4,-11 8 2,-4 6 8,2 1-19,-2 24-8,0 9-5,0 5-1,0 2-13,0 1-38,0-3-60,0-4-103</inkml:trace>
  <inkml:trace contextRef="#ctx0" brushRef="#br0" timeOffset="1770">2097 469 159,'0'-5'64,"0"-16"17,0 2 7,-2 15-28,-15 4-26,-1 2-3,2 29 0,5 9-13,4 5-7,7 3 2,0-1-5,16-5 0,9-7-5,9-10 1,3-13 6,7-12-4,4 0-2,-1-27-1,-6-14-1,-11-9 0,-9-4 0,-21 1-1,0 0-1,-35 10-4,-18 10-3,-9 21-18,-9 12-40,-8 25-74,-4 30-108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9:16.2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 95 260,'-27'-6'23,"7"6"18,1 2 16,14 23-27,5 8-5,0 13-2,11 3-8,19 7-9,17-12-3,1-5-1,7-23-2,3-16-5,6 0 10,-4-37-3,-9-14 0,-17-5 0,-13-4 8,-16 2 11,-5 8 0,-11 8-10,-29 13-1,-16 13-9,2 16-9,-14 0-20,16 29-5,8 12-42,12 9-82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7:26.6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295 0 443,'-55'31'24,"4"25"14,-12 15 58,18 18-50,4 22-26,11 14-5,20 15 0,10 11-11,4-8-5,29-12-6,13-21-33,12-26-30,17-20-28,13-22-63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7:18.7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430 402 209,'-4'-8'55,"-9"5"-47,-9 2 26,16 1 27,6 0-47,0 0-10,0 0 20,0 0 5,0 5-2,0 15 1,0 4-5,0 13-4,0 17 1,-12 8-5,-8 23-5,-4 11-1,-3 1-4,-1 9-3,0-7-2,1-10 0,4-11 0,4-15-2,1-16-25,4-9-25,8-20-25,1-10-27,5-8-100</inkml:trace>
  <inkml:trace contextRef="#ctx0" brushRef="#br0" timeOffset="355">359 456 198,'5'-7'36,"-3"5"19,2 2 15,6 0-29,4 0-2,0 15-8,4 10-3,5 1-5,-4 18-6,5 6 11,0 16-2,-3 9-11,0 1 5,1 7-2,-1 2-9,2-4-7,-5-7-2,1-8 0,-3-14-1,0-10-15,-7-9-25,-5-17-15,2-5-30,-6-5 3,0-6-69</inkml:trace>
  <inkml:trace contextRef="#ctx0" brushRef="#br0" timeOffset="1891">88 965 217,'-28'0'47,"2"0"-7,9 0 60,5 0-40,3 0-29,9 0-4,0 0 2,0 0 3,4 0-13,30 12-3,26-1-5,17 3 0,13-5-3,4-7-4,0 2-2,-6-4-1,-17 0-2,-14 0-22,-12 0-63,-11 0-78,-12 0-100</inkml:trace>
  <inkml:trace contextRef="#ctx0" brushRef="#br0" timeOffset="3232">808 290 349,'0'-8'52,"-4"3"14,-2 4 37,6-2-52,0 3-28,0 0-10,0 0-2,30 0-3,17 0-6,11 3-3,8-2-7,-4-1-30,-2 0-32,-16-1-42,-7-7-73</inkml:trace>
  <inkml:trace contextRef="#ctx0" brushRef="#br0" timeOffset="3468">1358 155 153,'5'-41'142,"6"4"-131,-1 6 61,5 6 5,0 12-39,-4 5-20,0 8 11,1 0-11,-1 23-3,1 16-5,-9 11-1,-1 0-6,0 6-3,0-9 1,7-3-2,1-7 2,6-22-1,0-7 3,2-8-4,5-8-2,1-24 0,-2-7 3,3-8-1,-4-9 2,0 4-1,-5 0 0,-11 13 5,4 16 5,-9 10-6,5 13 18,-1 3 7,-4 30-7,0 14-3,0 9-7,0-2-9,9-2-1,3-9-3,6-12 0,3-8-10,7-4-27,4-17-33,7-2-80,3 0-158</inkml:trace>
  <inkml:trace contextRef="#ctx0" brushRef="#br0" timeOffset="4126">2065 1081 294,'-7'0'118,"0"0"-71,5 0 58,2 0-37,0 0-47,0 0 1,20 0 1,20 0-13,12 2-7,6-2-3,-3 0-4,-4 0-18,-14 0-19,-14 0-36,-12 4-20,-11 8-9,0 7 2,-13 4-31</inkml:trace>
  <inkml:trace contextRef="#ctx0" brushRef="#br0" timeOffset="4307">2139 1232 120,'-38'10'136,"14"-3"-88,10-5 33,11 0-2,3-2-19,0 4-23,17 0-14,22-2-16,9 0-6,9-2-2,5 0-32,4 0-65,-2-8-118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7:23.5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590 555 312,'0'-4'41,"0"-23"-6,0 27 34,0 10-24,0 33-18,-5 24-5,-14 13 4,6 16-2,0 7-8,1-1-4,5-9-9,-2-10-4,1-15 1,2-14-13,6-17-31,0-14-33,-3-17-23,3-6-63,0-16-65</inkml:trace>
  <inkml:trace contextRef="#ctx0" brushRef="#br0" timeOffset="211">613 610 301,'7'-22'56,"-1"11"0,2 11 39,1 23-47,4 19-16,4 15-7,4 10 10,-1 9-4,10 8-10,-7 0-11,3 1-7,-1-9-3,-3-7-1,-3-9-1,-4-12-10,-4-9-20,-2-12-28,-3-10-47,-6-13-22,0-4-117</inkml:trace>
  <inkml:trace contextRef="#ctx0" brushRef="#br0" timeOffset="449">474 1070 443,'-36'-2'70,"22"2"-63,10 0 42,4 0 0,7 0-27,34 0-12,16 0-8,24 2-1,7-2-5,6 0-41,5-8-57,-12-13-70</inkml:trace>
  <inkml:trace contextRef="#ctx0" brushRef="#br0" timeOffset="713">942 335 322,'0'-33'18,"3"2"42,18 2 21,-4 4-18,2 13-48,1 10-2,-1 2 6,0 20-6,-8 24-8,-7 20 0,-4 8 0,0 5-4,3-6-1,3-12 1,6-13-2,6-23 2,1-11-1,9-12-4,-3 0-5,3-35 3,-3-12 2,-7-14 0,-3 1 1,-9-4 2,-6 6 2,0 17 9,0 20 10,0 17-11,0 4 19,0 33-2,0 15-12,0 16 0,0-4-7,0 0-3,9-12-3,23-15 2,13-13-6,15-20-20,4 0-36,7-35-48,-2-15-104</inkml:trace>
  <inkml:trace contextRef="#ctx0" brushRef="#br0" timeOffset="1289">210 219 408,'-16'0'21,"-7"37"20,-14 13 50,0 22-39,5 24-20,-7 24-11,16 23 7,21 16-10,2 3-11,13-7-5,29-12-2,6-15 0,21-14-3,7-23-5,21-14-8,4-23-14,7-19-32,14-20-20,5-15-66</inkml:trace>
  <inkml:trace contextRef="#ctx0" brushRef="#br0" timeOffset="1657">1771 0 308,'9'0'17,"28"52"60,2-3 28,-5 34-39,3 22-22,3 22-15,-4 30 4,-6 11 3,-7 12-25,-11 4-9,-12-5-1,0-12-1,0-16-1,-19-18-21,-13-23-27,-5-25-29,-6-23-25,-1-25-89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7:25.6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12 224 453,'-12'-2'92,"10"-4"-80,0 6 52,2 0-9,0 0-33,25 0-16,10 0-4,11 6-1,0-6-15,2 0-39,-7 0-23,-6-17-53,-7 1-48</inkml:trace>
  <inkml:trace contextRef="#ctx0" brushRef="#br0" timeOffset="160">372 83 170,'13'-21'55,"8"3"19,-5-1 48,-4 5-21,-8 7-34,-4 3-13,0 4-13,0 0-1,0 8-13,0 30-22,0 3-4,0 7-2,0-4-12,0 3-32,0 0-24,0 1-37,0 10-92</inkml:trace>
  <inkml:trace contextRef="#ctx0" brushRef="#br0" timeOffset="556">541 1224 467,'-6'0'45,"-20"0"-29,26 0 54,0 0-25,32 0-40,15 2-3,13-2-2,8 0-2,1 0-30,-11-4-39,-17-9-40,-27 12-61,-14 1-71</inkml:trace>
  <inkml:trace contextRef="#ctx0" brushRef="#br0" timeOffset="691">678 1317 215,'-56'29'102,"12"-2"-30,16-8 16,17-11-32,11-1-20,0-2-1,14-1-24,25-4-10,12 0-7,4-1-16,9-18-49,-9-2-73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26.3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94 257 13,'-2'-4'20,"2"0"-15,0-4 0,0 1-20</inkml:trace>
  <inkml:trace contextRef="#ctx0" brushRef="#br0" timeOffset="219">0 0 211,'0'0'12,"0"0"27,4 5 31,10 13-38,4 9-15,15 13-2,10-1 5,-1 4-9,6-3-3,-2-3-4,-5 0-5,-2-1-1,-6 1-38,-10-2-141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7:26.8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199 821 172,'0'-18'240,"0"14"-231,0-1 48,6 5 11,3 19-45,-3 33-5,-6 25 22,0 20-14,0 8-7,-11-1-12,-1 6-5,-1-11-2,2-18-3,3-13-8,3-24-24,3-22-18,0-15 3,2-7-43,0-23 20,0-25 21,11-22 6,10-21-15,-2-17 22,-3-6 29,-7 7 65,0 15 17,2 34-2,-4 23 4,1 23-38,1 12 38,2 14-37,5 32-3,0 14-7,3 13 0,-3 3-5,9 1-4,-2 1-12,3-9-5,-3-3-1,2-10-2,-7-15-19,-6-12-31,-5-12-53,-5-13-62</inkml:trace>
  <inkml:trace contextRef="#ctx0" brushRef="#br0" timeOffset="433">57 1501 487,'-36'-11'34,"19"5"-24,13 2 80,4 4-47,4 0-38,37 0-1,17-4-2,20-4-1,6-7-4,-2 2-41,3-3-49,-8 3-62</inkml:trace>
  <inkml:trace contextRef="#ctx0" brushRef="#br0" timeOffset="726">552 621 425,'-2'-7'103,"2"1"-97,4 2 60,22 4-15,15 0-42,7 0-7,8 0-3,1 0-11,-7 0-60,-1 0-124</inkml:trace>
  <inkml:trace contextRef="#ctx0" brushRef="#br0" timeOffset="936">1134 447 429,'4'-9'44,"2"-7"16,-6 9 32,0-1-73,0 8-19,0 0 11,0 19 2,0 18-8,0 7-3,0 1-3,0 5-12,2 2-44,3-5-38,1-8-67</inkml:trace>
  <inkml:trace contextRef="#ctx0" brushRef="#br0" timeOffset="1266">1521 196 250,'2'0'12,"30"37"60,17 26 2,18 9 6,-16 17-24,1 23-8,1 18 2,-9 11-12,-3 15-24,-17 7-12,-15 3-1,-9-7-2,-14-14-9,-35-17-26,-10-22-13,-6-19 9,3-25-20,-2-23-31,11-20-8,8-19-61</inkml:trace>
  <inkml:trace contextRef="#ctx0" brushRef="#br0" timeOffset="1686">1990 208 150,'-2'-10'81,"-16"-19"-57,14-4 81,4-10-36,0 18-24,13 2-11,10 4-2,0 5-18,0 5-4,2 9-6,1 0 14,-5 33 0,-6 15-11,-8 10-4,-4 8-1,-3-3-2,0-4-1,0-11 0,0-16-4,2-10-12,7-14-2,3-8-6,6 0-1,3-14-1,-1-21 6,-3-7 4,-4-6 6,-5-1 9,-1 4 3,-3 9 11,-2 14 5,3 19 7,-5 3 20,0 19-10,2 23 2,-2 5-3,2 7-4,10-4-7,13-3-4,12-12-6,5-14-6,4-15-5,4-6-16,-3-6-27,6-27-35,-10 0-45,-2-13-108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9:16.9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3285 165,'0'-7'88,"0"1"-52,0 6 22,0 0-12,0 6-19,0 19-2,-6 7-3,6 1-8,0 8-8,2 0-2,23 3-2,5-9 2,11-8-3,-1-11 3,8-13-1,-8-3 2,-4-15-2,-3-20 2,-6-11 0,-11-4 10,-14-1 6,-2 8-1,-15 3-10,-24 11-1,-8 13-9,2 11-12,-4 5-32,12 15-66,12 20-136</inkml:trace>
  <inkml:trace contextRef="#ctx0" brushRef="#br0" timeOffset="720">994 3019 288,'4'-8'47,"3"-14"31,0 18 11,-7 1-50,0 3-16,0 0 24,2 7-11,1 23-17,2 12-10,-3 9-7,2 2 0,10-4-2,-5-3-5,0-5-26,0-7-24,-4-14-34,0-6-47,-3-5-89</inkml:trace>
  <inkml:trace contextRef="#ctx0" brushRef="#br0" timeOffset="949">855 3202 419,'-11'-9'43,"4"1"35,7 6-14,0 0-41,0 0 4,30 0-10,11 0-12,15 0-4,4 0-5,2 0-33,0 0-43,-9 2-75,-12-2-96</inkml:trace>
  <inkml:trace contextRef="#ctx0" brushRef="#br0" timeOffset="1155">1012 3458 108,'0'4'347,"0"15"-329,0-13 52,16 1-18,19-3-40,11-4-10,0 0-5,7 0-30,-10-12-24,-3 1-98</inkml:trace>
  <inkml:trace contextRef="#ctx0" brushRef="#br0" timeOffset="1373">1666 2955 352,'4'-31'91,"3"7"-46,-7 13 53,2 9-47,4 2-11,-4 6-6,7 36-19,-5 12-9,-2 14-4,3 7-6,-5 1-32,0-4-64,0-3-98</inkml:trace>
  <inkml:trace contextRef="#ctx0" brushRef="#br0" timeOffset="2018">2218 15 344,'0'-2'19,"0"-2"40,9 2 0,35 2-26,2 0-13,16 0-8,5 2-8,11 6-2,-8-1-2,-8 1 0,-12 2-1,-13 5-2,-16 9 0,-9 12 15,-12 11 2,0 17-9,-10 11-2,-10 10 2,1 12-3,0 11-1,8 10 0,4 8-2,7 9 1,0 1-1,0 12 0,20 4-1,8 6-1,4 8 3,0-1-5,6-3-11,-6-9 2,0-10 14,3-9 1,-16-11-1,-6-5 5,-11-9 3,-2-5 1,0-11 2,-19-18 16,-5-19 9,-4-15-9,-2-16-9,3-13-6,-8-10-9,3-2 5,2-6-6,2-21-5,7-2 0,5 4-28,2 7-55,-9 3-85,-5 5-81</inkml:trace>
  <inkml:trace contextRef="#ctx0" brushRef="#br0" timeOffset="30798">3358 1657 255,'-8'-2'79,"-7"-10"-43,6-1 25,1 13-28,8 0-1,21 0 1,16 0-13,16 0-5,5-2-6,1 0-6,-5 2-3,-4-2 1,-8 2-4,-3 0-16,-9 0-50,-9 0-33,-10 0-55</inkml:trace>
  <inkml:trace contextRef="#ctx0" brushRef="#br0" timeOffset="31151">3583 1212 403,'-4'-17'64,"-3"9"0,3 2-18,1 4-40,3 2-14,0 0-47,0 0-28,0 10-76</inkml:trace>
  <inkml:trace contextRef="#ctx0" brushRef="#br0" timeOffset="31346">3666 2028 456,'0'14'33,"0"-6"34,0-8 10,0 0-63,0 0-13,0 0-5,0 0-30,0 0-37,0 0-63,0 0-109</inkml:trace>
  <inkml:trace contextRef="#ctx0" brushRef="#br0" timeOffset="31916">4138 1367 163,'0'-10'104,"0"-7"-49,0 1 10,9 5-18,14 1-14,7 1-9,5 8-13,4 1-8,2 0-3,-9 16-5,-11 17 7,-4 7 3,-15 9 1,-2 5 2,-8 2-5,-19 0-1,-3-2 1,-3-6 2,4-9 4,9-8 6,7-8 1,7-9 0,6-6-5,0-1 20,6-5-14,20-2-12,13 0-4,7-2-2,5-19-12,-1 4-21,-3 3-32,-13 10-46,-8 4-123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09:35.7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0 231 138,'-4'-8'178,"-2"-7"-149,6 3-4,0 7 1,0 5-12,17 0-5,19 0-7,20 0 3,13 0 15,9 0 9,17 5-12,-1 5-4,9-6 2,6 2-7,4 1-3,-1-7-4,5 0 0,12 0-1,-2 0 1,21 0 0,13 0 1,6 0 0,23 0 1,9 0 5,9 0-4,-3 0-1,-3-4-1,5-9-2,-4 7 1,9-3 1,8 8-2,13-3-2,18-3 2,14 5 0,7-6 0,2-3 2,-7-3-2,-6 4 0,18-5 0,11 7 0,21-2-3,16-7 6,11 6-5,3-7 2,5 3 0,7 1 0,23-1 2,18 5-1,-1 4 11,-1 0 15,-15 4-9,-7 2-4,1 0-1,2 0-6,-2 14-2,-14 3-4,-23-5 0,-20 1 0,-14-7-1,-3 0-1,-16-6-5,-26 0-20,-36-4-47,-49-21-76,-50 0-227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1:23.3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0 373,'0'6'6,"0"-6"-6,0 0 21,0 0 6,0 0-22,0 0 16,4 2 12,11-2-7,0 6-1,2 3-13,6 1-7,-3-2-4,4 4 0,3-1-2,3-3-6,5 5-36,1-5-27,4-4-2,-1 4-29,-3 3-41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1:23.6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0 284,'21'6'6,"-6"-3"-4,-4 1 10,10 0-10,-1-3-3,1-1-73,9 0-157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1:23.7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0 274,'2'1'36,"19"10"-36,-10-11 5,1 8-4,4-2-25,5-1-123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1:23.8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0 278,'21'13'56,"-10"3"-56,-1-1 4,1-3 0,-4 2-7,2 1-88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1:26.9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106 807 128,'-11'2'31,"-10"3"-2,4-3 41,4 0-10,2 2-28,8-4 6,3 0-5,-3 0 15,3 0-13,0 0-23,19 0 6,27-8-3,26-19-8,24-7-2,11-9-2,7 4-2,-5 6 1,-20 1-3,-22 14 0,-26 7 1,-13 5-4,-16 6-8,-10 0-11,-2-2-12,0 2 6,0 0-28,0 0-84</inkml:trace>
  <inkml:trace contextRef="#ctx0" brushRef="#br0" timeOffset="540">1146 366 178,'-6'4'47,"-18"0"8,20-4 35,-1 0-29,3 0-17,2 0-24,0-8-13,9-4 9,25-13 0,13-6-7,11 4-3,-1-8-3,8 4-3,-15 4 1,-13 8-4,-7 11 1,-19 2-17,-9 6-25,3 0-4,-5 0 37,0 0-32,0 8-36,-5 2-11,-3-2-79</inkml:trace>
  <inkml:trace contextRef="#ctx0" brushRef="#br0" timeOffset="870">1512 0 169,'0'0'166,"-2"0"-141,-3 0 11,3 0 42,2 0-40,0 0-2,9 6-22,6 0 7,5 7-3,5-3-5,5 3-5,2-1-6,-2-4 1,-2 1-3,-14 1 0,-5 0-6,-7 3 6,-2 7 2,0 3-7,-21 8-24,-15 2-35,1-2-53,-4 2-30</inkml:trace>
  <inkml:trace contextRef="#ctx0" brushRef="#br0" timeOffset="1552">196 517 162,'7'0'37,"-3"-10"-5,-4 10 48,0 0-38,-9 2-14,-19 14 11,-4 18 5,-2 3 1,2-2-18,4 7-11,7-3-1,10-3-4,6 1-4,5-4-2,0-9-1,26 1 8,6-10-4,7-7-9,2-8-3,3 0-13,-3-6-30,0-12-45,-5-3-15,-4 4-49</inkml:trace>
  <inkml:trace contextRef="#ctx0" brushRef="#br0" timeOffset="6207">1291 1292 37,'-13'6'12,"-3"-2"79,2 0-29,4 3-24,8-6-17,0-1 2,0 0 11,2 0-13,0 0 0,0 0-2,0 0 2,0 0 5,0 0-2,0 0-12,0 0-6,0 0 11,21-1-12,15-18 1,8-8-2,18-6 0,0-9 0,5 3-1,9-2-1,-14 6-3,2 6 2,-15 6-1,-17 10-3,-9 7-5,-14 4-29,-9 2 6,0 0 26,-9 8-36,-16 13-24,-7-6-40,2-3-113</inkml:trace>
  <inkml:trace contextRef="#ctx0" brushRef="#br0" timeOffset="6711">1471 1077 179,'-25'0'19,"-1"0"12,-6 20 37,-11 9-5,3 8-11,-1 1-11,2 3-6,18-6-1,2-7-11,12-6-9,7-6-2,0 1 2,3 0 0,20-5-4,11-2-5,15-10-3,-3 0-6,4 0-11,-1-14-18,-1-5-56,-9-8-66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1:24.6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244 900 267,'0'4'25,"5"-4"33,13 1 21,1 4-11,4-1-29,9 2-29,0 0-2,1 3-1,-4 1-6,-1 0-4,-3 3-17,-6-1-38,-1 5-42,-9 4-14,5 1-15</inkml:trace>
  <inkml:trace contextRef="#ctx0" brushRef="#br0" timeOffset="192">753 1196 262,'32'8'19,"-7"0"35,-1-2-12,-7 5-33,0-7-9,-4 4-5,-1 5-54,0-1-64</inkml:trace>
  <inkml:trace contextRef="#ctx0" brushRef="#br0" timeOffset="324">1093 1392 264,'19'0'10,"-2"0"25,0 0 26,7 0-38,-1 0-17,-5 0-4,5 0-2,-10 0-1,2 0-12,0 0-19,0 7-19,-4 1 3,8 2 3,-6 1-11,6-3 27,-8 0 17,-4 1-82</inkml:trace>
  <inkml:trace contextRef="#ctx0" brushRef="#br0" timeOffset="9531">316 454 6,'-26'8'108,"7"11"-81,13-15 44,1-4-3,3 0-18,2 0-12,0 0 4,0 0-7,0 0-12,16 0 0,19-10-16,19-11-4,14-9-2,5-8 0,4 3 1,0-6-2,-6 5 5,-8 7 0,-10 2-2,-19 10-3,-13 1 2,-12 12-5,-9 4 0,0-2-2,0 2-13,0 0 3,0 0-15,0 0-25,0 0-47,0 0-24</inkml:trace>
  <inkml:trace contextRef="#ctx0" brushRef="#br0" timeOffset="9886">939 24 228,'0'-5'110,"0"1"-100,0 0 10,0 4 25,0-2 4,17 0-28,6 0-13,9 2 11,2-4 7,-6 4-7,-2 0-4,-4 0-5,-8 8-2,-3 0 0,-6 7 7,-5-1-7,0-1-6,0 6-5,-16 1-8,-3 5-23,-2-4-30,-1 2-62,-1-3-134</inkml:trace>
  <inkml:trace contextRef="#ctx0" brushRef="#br0" timeOffset="10529">30 1417 168,'-3'2'59,"-1"3"-14,0-4 27,4-1-16,0 0-9,8 0-3,20-12-17,11-15-5,10 2-10,2-4-8,9 0-4,-10 6 1,5 1-3,-15 3-2,-18 9-16,1 6-10,-16 4 4,0 0-27,0 0-6,-4 0-32,-1 4-24</inkml:trace>
  <inkml:trace contextRef="#ctx0" brushRef="#br0" timeOffset="10852">157 1251 311,'-16'4'8,"-10"9"18,-6 6 50,6 1-34,4 8-13,3-2-5,10-5 0,4 6-9,5-2-4,0-2-4,3-5-3,15-3-1,8-3 3,3-6-3,8-6-2,7 0-5,11 0-18,5-25-59,7-4-113</inkml:trace>
  <inkml:trace contextRef="#ctx0" brushRef="#br0" timeOffset="11369">935 922 137,'0'4'198,"0"-1"-191,0-2 28,0-1 35,0 0-28,0 0-13,29-16-9,10-9-10,8 3-3,-4-8-6,1-1 1,-7 8-2,-5-1-3,-4 5-10,-17 11-7,-5 2-5,-6 6-12,0 0 14,0 0 22,0 2-27,0 10-39,0-3-34,0-1-75</inkml:trace>
  <inkml:trace contextRef="#ctx0" brushRef="#br0" timeOffset="11716">1213 645 254,'0'-5'62,"0"5"-51,0 0 65,0 0 19,0 11-60,0 7-17,0 1 0,14-6 8,4 1-2,5-3-9,5-5-10,-2 0-3,-5-4-2,-8 2-2,-4 1 5,-9 11 4,-5 11-2,-29 8-6,-9 13 2,-4-3-31,4-5-36,3 1-104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13.5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75 419,'0'-6'55,"9"-13"-18,-4 1 23,-5-1 8,0 13-34,0 6-14,0-4-2,0 1-3,0 3-15,0 0 0,0 0-2,5 0-18,-3 0-67,7 0-73,0 0-96</inkml:trace>
  <inkml:trace contextRef="#ctx0" brushRef="#br0" timeOffset="205">90 487 445,'7'17'10,"11"34"16,-11-26 77,2 14-60,-9-1-37,0 9-5,-2 3-2,-21 8-22,-4 6-63,-1-1-66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5:19.2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94 1209 225,'2'-2'86,"2"-6"-77,-2 2 39,-2 6 20,0 0-36,0 23-9,0 7-1,0 12-11,0-5-5,-2 7-3,0 1-2,0-1-2,0-3-1,-1-1-11,1-7-24,0-6-25,-3-2-8,0-15-32,5-10-15</inkml:trace>
  <inkml:trace contextRef="#ctx0" brushRef="#br0" timeOffset="181">72 1485 14,'0'-67'103,"0"-13"-58,7-9 15,3 2 7,6 6-7,5 19-9,2 18-7,11 13-11,-4 17 1,0 14-8,9 0-5,-5 12-5,-6 19-4,-2 13-9,-17 6-1,-9 7-2,0 1-6,-12-3-3,-18-4 5,-6-8 4,-11-14-2,0-6 1,-4-10 2,4-11 0,4-2-2,8 0 3,14 0 1,10-6 8,9-1-12,2 7 3,9 0 3,21 21-1,9 14 1,1-6-4,-8 11 2,7-7-4,-7-2 1,-5-2-3,3-13-15,-6-3-39,0-5-49,-3-8-61</inkml:trace>
  <inkml:trace contextRef="#ctx0" brushRef="#br0" timeOffset="576">563 1344 322,'14'-23'58,"2"9"-11,0 7 33,-2 5-48,2 2-18,-5 19 0,-9 16 4,-2 9-15,0 1-1,0 5-2,-17-7-5,-4-3-6,-7-14 2,0-11 6,-2-2 2,3-11 2,-1-2-1,14 0 2,8 0 2,6 0-3,0 0-3,6 0 1,22-5 0,4 5 1,3 0 0,-1 0 0,3 17 0,3-2-1,-4-5-4,5-2-54,-6-8-78,-3 0-222</inkml:trace>
  <inkml:trace contextRef="#ctx0" brushRef="#br0" timeOffset="924">1037 1383 243,'0'0'83,"0"0"-49,2 0 63,15 0-57,7 5-29,4 7-8,-5-2-3,5-4-3,-5 3-30,-9-3-82,-8 2-28</inkml:trace>
  <inkml:trace contextRef="#ctx0" brushRef="#br0" timeOffset="1064">1031 1534 245,'-22'0'87,"7"2"11,7-2-33,8 0-27,0 0-32,21 0 0,16 0-6,5-12-4,3-5-50,15 9-68,2 0-65</inkml:trace>
  <inkml:trace contextRef="#ctx0" brushRef="#br0" timeOffset="1327">1735 1060 305,'-3'-2'26,"-5"-13"-15,2 15 68,6 0-35,0 19-20,-2 27 2,2 12 3,0 10-7,0 7-12,0-5-8,0-4 0,0-4-5,0-12-8,0-8-32,0-16-37,0-9-9,0-15-53,0-2-61</inkml:trace>
  <inkml:trace contextRef="#ctx0" brushRef="#br0" timeOffset="1515">1744 1166 132,'23'-85'51,"11"14"40,-2 14-11,-4 21-22,-2 18-20,-1 18 1,1 0-11,-6 26-15,-4 16-3,-9 10-6,-7 4-5,0 6-2,-13-4-1,-17-4-6,-3-11-1,1-12-6,2-12 16,0-19 1,-7 0 1,7-6-1,0-15 2,14 4 9,10 9 4,6 6-13,0 2 7,2 10-1,16 26 3,-2 9 8,10 7-4,-4-5 0,13 1-8,-2-11-5,-6-4-1,5-5-3,-5-6-10,-4-11-44,7-11-37,-4 0-91</inkml:trace>
  <inkml:trace contextRef="#ctx0" brushRef="#br0" timeOffset="1889">2158 1383 367,'9'-16'35,"1"1"71,-1 9-13,7 4-55,-4 2-16,1 0-6,-3 2 2,-3 12-10,-5 5-5,2 2-6,-4 8-2,3-4-4,5 3-7,5 8-4,2-5-6,6 0-6,-5 4-6,-2-10 10,-7-2 12,-7 4 15,0-8 0,-26 1 5,-6-6 10,0 1 9,-7-13-7,11-2 8,-4 0-1,11-14 2,6 1-17,-2 5-8,10 6-5,-2 0-44,-3 2-45,6 4-88</inkml:trace>
  <inkml:trace contextRef="#ctx0" brushRef="#br0" timeOffset="2488">2633 1162 251,'-10'-9'38,"-1"-1"21,2 2 19,-1 8-51,10 0-14,0 0 29,0 6 4,21 10-16,5 12-14,6 3-9,4-1-5,3 8-1,-1-9-3,-6 0-4,2-4-32,-8-9-22,-6-1-47,-1-11-59</inkml:trace>
  <inkml:trace contextRef="#ctx0" brushRef="#br0" timeOffset="2707">2907 1205 315,'-12'-6'130,"3"6"-108,-8 0 94,-1 17-51,-5 13-48,-11 12-11,-3 4-2,-3 5-4,1-5-27,9-3-85,5-10-162</inkml:trace>
  <inkml:trace contextRef="#ctx0" brushRef="#br0" timeOffset="3517">3203 1412 477,'0'4'22,"0"9"4,0-11 56,12 4-49,20-2-24,16-2-3,3 0-6,11-2-18,-2 0-90,-11 0-141</inkml:trace>
  <inkml:trace contextRef="#ctx0" brushRef="#br0" timeOffset="12541">3348 845 339,'0'-10'42,"0"-11"-32,2 2 42,7 1 5,15 3-27,-10 13-18,1 2 0,9 0 1,-13 25 7,-9 10-9,-2 15-1,-9 1-4,-19 8 2,-6-5-1,2-9 6,9-4-3,3-16-4,12-4 1,6-13-8,2-6 7,4 2-1,22-4-1,8 0-8,17-2-22,2-16-45,-5-1-57,-6 1-149</inkml:trace>
  <inkml:trace contextRef="#ctx0" brushRef="#br0" timeOffset="13343">3327 1746 185,'10'-13'42,"1"3"40,0 5-12,6-7-28,-4 8-18,2 4-10,3 0-6,-4 8 8,-3 19 1,-6 4-6,-5 13-1,0-3-7,0 1 4,-12-3-3,-3-10 2,0-10 3,11-9-4,4-6-2,-2-4-2,2 0 15,0 0-21,0-12 0,27-13-14,10 2 1,2 8 6,3 11 8,-8 4-6,1 7-3,-12 22 3,-12 12 7,-9 7 6,-2-3 4,0-1 21,-9-7 7,-12-2 0,1-10 4,-5-8 1,-1-9-17,3-8-1,-3 0-3,6-8-10,-1-13-4,0-2-9,4 3-13,4 3-29,5 1-72,3 9-153</inkml:trace>
  <inkml:trace contextRef="#ctx0" brushRef="#br0" timeOffset="14740">4129 1187 243,'9'-9'84,"3"-22"-50,-6 19 43,-6 8 13,0 4-53,0 0-16,0 0 13,3 10-11,1 17-12,1 4-7,-5 12 1,0 5-5,0-4 1,2 5-3,0-9-8,6-3-12,-4-6-22,-2-6-41,1-9-37,-3-7-36</inkml:trace>
  <inkml:trace contextRef="#ctx0" brushRef="#br0" timeOffset="14966">4094 1402 318,'-2'-25'68,"2"11"-29,0 3 24,0 5 2,0 4-39,22-6-10,14 6-13,16-2-3,1-1-20,7 5-96,11-4-184</inkml:trace>
  <inkml:trace contextRef="#ctx0" brushRef="#br0" timeOffset="15256">4854 1025 208,'0'-12'54,"4"-3"21,-1 7 17,-3 8-43,0 0-7,0 19-1,0 15-18,0 18-9,0 5-6,-5 0-6,1 4-1,1-8-4,0-5-15,3-5-25,0-12-39,0-10-34,-2-9-52</inkml:trace>
  <inkml:trace contextRef="#ctx0" brushRef="#br0" timeOffset="15445">4842 1110 147,'19'-87'70,"8"8"5,12 19 11,0 15-16,5 18-23,2 13-20,-2 14-11,2 0 0,-7 12-3,-6 21-6,-13 8-4,-10 7-8,-10 1 0,0-1-3,-28-2 6,-12-9 0,-5-6 3,-11-8-1,1-13 2,2-4 2,9-6 6,8 0 15,15 0-6,12 0-14,9 0-7,0 0 17,15 27-10,18 9-4,0 5 1,8 3-3,2-7-2,1-11-15,-1-1-33,-3-12-37,-5-9-68</inkml:trace>
  <inkml:trace contextRef="#ctx0" brushRef="#br0" timeOffset="15790">5462 1170 363,'23'-10'69,"-3"7"-27,-1 3 41,-4 0-26,0 9-25,-11 18-4,-4 8-6,0 11-10,0-1-4,-9-1-3,-7-7 1,4-6-5,3-14 0,9-7-2,0-4 2,0-4 5,25-2-9,15 0-7,8 0-11,12-14-35,2-9-63,0 2-103</inkml:trace>
  <inkml:trace contextRef="#ctx0" brushRef="#br0" timeOffset="18174">6656 174 370,'-46'-2'5,"-19"-10"19,-1 12 24,-3 4-20,9 14-3,13 1-17,21-3 2,13-3-2,5 10-4,8 8-3,0 16 1,8 16-2,11 9 0,-8 13-2,4 8 4,-6 8-1,-3 9-1,-3 0 0,-3 2 0,0-7 1,-3 3-2,-6 4 2,-3 2-1,6 2 1,-5 0 1,-2 6 5,0-2 1,0 4 7,1-4-7,0-6-4,4-4 5,0 0-2,6-11 3,2-6-4,0-12 3,0-15 1,18-7 1,15-12-2,5-14-7,13-10 2,11-7-3,14-16-2,14 0-27,4-18-66,8-15-100</inkml:trace>
  <inkml:trace contextRef="#ctx0" brushRef="#br0" timeOffset="20978">7068 404 173,'9'-54'166,"8"-21"-141,1 21 46,-4-3 25,2-1-44,-12 10-18,-2 17-2,0 13-1,1 9-15,0 9-6,1 0 12,5 23-7,2 33-10,-3 22-5,-6 7 0,1 0-3,-3-8-15,0-11-28,0-10-38,0-15-67,0-5-195</inkml:trace>
  <inkml:trace contextRef="#ctx0" brushRef="#br0" timeOffset="26736">7323 1588 247,'-8'-4'35,"-18"4"28,-11 0 8,-2 23-32,0 39-8,21-6-5,10 12 0,8 9-16,0-9-2,5-1-3,25-9-7,3-17 2,15-14 2,0-19 3,5-8-3,4-14 0,3-28-2,-9-10 2,-4-10-1,-15-4 2,-17 2 8,-15 4-3,0 6-2,-25 10 6,-21 11 2,-9 15-8,-1 16-2,-1 2-10,7 29-25,6 12-74,11 9-146</inkml:trace>
  <inkml:trace contextRef="#ctx0" brushRef="#br0" timeOffset="58268">7602 2665 328,'-9'0'22,"-10"0"-15,-1 0 67,-12 10-5,-4 11-41,19 6-12,-9 4 4,7 2-9,6 8 1,4 1-5,9 8-4,0-4-3,16 3 0,14-12-3,8-8-1,2-2-1,8-21 6,5-6 1,9 0 2,-2-30-1,5-12-3,-12-12 2,-8 0-1,-12-6 0,-17 9 1,-16-10 1,-2-3-2,-33 8 1,-13 9 2,7 11-5,-6 24-7,10 12-10,5 4-33,7 37-94,5 16-233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26.7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0 265,'21'23'17,"2"-6"31,-7-5 31,0 5-69,3 2-8,-1 3-4,1 5-21,9 2-104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15.1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25 309 379,'-9'-42'5,"0"-7"-1,9 11 37,0 3 11,37-2-32,2 6-12,7 4-3,21 12-2,6 9 1,6 6-3,-8 25 0,-5 25 13,-21 10-7,-20 13-6,-18 7-1,-7-4 4,-5 9-1,-18-8-2,0-15 0,5-12-2,4-23 2,7-11-2,7-8 5,0-8-23,0-8-8,15-37-15,13-20-4,12-11 12,1-7 18,-4 5 14,-1-3 2,2 11 10,-20 20 17,-6 19 43,-10 18-8,-2 13-40,0 0-10,-8 6 6,-12 34 8,-3 14-8,0 16-5,10 5-7,6-3-1,7 0-5,0-5 1,7-9-5,22-9-7,8-5-19,4-11-22,6-12-33,-2-9-55,0-12-187</inkml:trace>
  <inkml:trace contextRef="#ctx0" brushRef="#br0" timeOffset="502">140 418 557,'-41'0'4,"25"0"0,11 0 19,5 0 12,37 7-9,37 1-18,29 0-7,21 0-1,5-1-6,1-1-48,-16 0-49,-12 0-108</inkml:trace>
  <inkml:trace contextRef="#ctx0" brushRef="#br0" timeOffset="691">1163 429 536,'-5'2'17,"5"2"-21,14-4 49,27 0 10,19 4-32,9 0-20,16 2-5,-2 5-21,7-5-90,-7-2-213</inkml:trace>
  <inkml:trace contextRef="#ctx0" brushRef="#br0" timeOffset="1126">1970 62 285,'0'-10'17,"0"-3"11,10-3 47,8 2-23,3 11-19,11 3-6,7 0-6,5 0-1,2 13-8,-8 11-9,2 4 1,-12 1 5,-15-1-4,-13 10-4,0 1-1,-13 1 0,-21 7 2,-4-9-4,6-12 2,6-1-2,9-17-5,10-5 0,7 1-15,0-4-2,34 2-5,14-2 5,20 0 17,0 8 6,-1 7 5,-7 7-3,-17 16 6,-17 5 3,-17 5 0,-9 4 9,-5-7 12,-23-5 9,-4-10 2,-9-7-8,4-10-8,-5-11 3,-1-2-14,4 0-8,3-19-9,2-8-3,14 1-30,6-2-42,10 14-67,4-1-175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16.8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 58 337,'-2'0'181,"-6"0"-179,8-11 33,12 3 26,27 2-37,14-8-17,7 7-4,7 1-3,-10 2-2,-9 4-16,-12-2-51,-19 2-84,-17 0-59</inkml:trace>
  <inkml:trace contextRef="#ctx0" brushRef="#br0" timeOffset="157">62 161 318,'-37'13'91,"19"-7"-66,11-4 67,7-2-45,0 2-15,18 0-3,22 0-14,14-2-12,14 0-3,9 0-36,9-6-94,1-13-194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17.2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 26 540,'-2'-16'-22,"-10"13"-23,17 3 57,43 13 11,14 16-17,15 4-3,8-4 3,5-8-4,-8-15-1,-18-6-1,-19 0 2,-30-6 0,-12-11 2,-3 2 19,0-1 18,-16 8-5,2 8-31,-4 0-2,-1 29 4,1 16-1,-1 17-1,10 6-1,7 5-2,2 0-1,0-3-3,5-8-15,8-6-25,-6-6-20,-2-13-66,-5-6-93</inkml:trace>
  <inkml:trace contextRef="#ctx0" brushRef="#br0" timeOffset="314">161 550 469,'0'0'27,"0"-4"-7,22 2 47,31 0-45,21-5-19,14 1-5,20-2 0,7-6-59,0 7-179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17.7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9 242,'-8'0'383,"-16"0"-383,18-3 20,6-3 35,0 6-54,0 0-33,0 0-62,0 0-108</inkml:trace>
  <inkml:trace contextRef="#ctx0" brushRef="#br0" timeOffset="150">71 346 318,'0'31'216,"7"6"-210,0-3 78,2 0-13,-2 8-54,-7 1-14,0 1-4,-12 10-20,-20 2-65,-11 0-119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18.2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1 230 278,'0'-64'6,"0"3"8,19 10 51,43 16 1,-14 18-21,3 17-20,9 17 14,2 38-10,-13 22-4,-17 19-19,-21 7 1,-11-2-3,0-3-1,-26-13-2,3-21 0,5-10-1,2-30 2,11-13-1,3-11-7,2-7-28,2-34 14,30-27-24,7-17-14,6-6 12,-4-5 34,-11 12 18,-7 11 17,-10 23 46,-5 28 9,-8 13-46,0 9-21,0 11 15,0 26 6,0 19-11,0 10-2,0 9-10,0-3-6,13-10-3,13-1 0,10-12-2,11-12-23,-4-5-26,6-14-36,-10-12-52,-12-6-123</inkml:trace>
  <inkml:trace contextRef="#ctx0" brushRef="#br0" timeOffset="427">151 422 458,'-39'-10'42,"16"6"-29,16-2 30,7 3-5,16 3-25,44 0-11,34 0-2,30 0-14,17 0-84,4-1-205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18.9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0 368,'11'2'182,"40"6"-180,0-8 44,9 0-6,13 0-37,-6 0-5,-7 0-24,-7 6-36,-16 3-71,-18 1-64</inkml:trace>
  <inkml:trace contextRef="#ctx0" brushRef="#br0" timeOffset="149">41 182 335,'-29'8'150,"17"-1"-131,12-7 36,0 0 16,28 0-51,18 0-15,13 0-2,10 0-3,10 0-3,0-8-69,-8-3-126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19.3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71 342,'-10'-32'120,"8"10"-114,2 7 31,0 13 15,0 2-25,10 15 0,7 26-11,4 23-6,-5 11-6,-2 10-3,-5 4-7,-4-10-32,0-7-29,-3-14-61,7-12-50</inkml:trace>
  <inkml:trace contextRef="#ctx0" brushRef="#br0" timeOffset="217">401 153 386,'0'0'43,"0"32"-40,0 7 96,-10 19-32,3 8-45,7 3-10,0-4-1,19-6-5,16-8-4,4-15 1,11-16 3,-2-15 2,5-5 2,-4-19-9,-8-23 0,-4-11-2,-16-12-6,-21-5-8,0-3 1,-44 8 8,-11 15-8,-21 23-3,-12 27 5,-6 2-29,-9 41-96,1 13-228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21.3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40 135 261,'0'-44'281,"9"3"-278,34 8 13,19 18 31,-2 15-28,0 25-8,-26 43-5,-15 30-5,-17 12-2,-2 9-4,-34 2-9,-13-14 2,0-22 1,6-23 8,-2-24 3,9-30 1,2-8 0,2-12 0,11-24 8,17 3-3,2 0 2,30 10 0,21 19 1,15 4-5,1 8-3,3 21-2,-6 8 1,-6-1-19,-6-1-39,-1-8-88,-5-15-112</inkml:trace>
  <inkml:trace contextRef="#ctx0" brushRef="#br0" timeOffset="315">914 211 467,'23'-39'47,"-7"31"-45,-9 8 62,7 14-24,7 23-29,4 5-3,7 5-4,7-7 1,12-17-3,4-13-2,3-10-19,-3-8 0,-11-25-8,-12-11 6,-19-2 14,-13 3 4,0 4 3,-4 14 4,-9 6 11,3 15-16,3 4 1,-2 21 0,0 32 0,7 20 1,2 24-1,0 15 5,0 15 6,15 7 6,4 3-15,-1-3 0,-1-1 0,-11-11-2,-3-8 0,-3-13 0,-5-26 6,-23-19 3,-10-23 14,-4-22 5,-6-11 5,-5-17 0,-1-39-12,0-29-15,10-21 8,9-5-2,24 5-6,11 9-3,27 18-3,28 7 0,17 5-7,4 3-19,7 10-45,0 7-51,-3-1-70</inkml:trace>
  <inkml:trace contextRef="#ctx0" brushRef="#br0" timeOffset="810">2182 25 539,'12'-2'27,"-5"-8"-25,-7 10 75,0 14-20,4 34-30,1 26-6,-1 11-5,1 2-12,0 0-3,0-10-4,-5-7-18,0-12-44,0-6-48,0-17-83</inkml:trace>
  <inkml:trace contextRef="#ctx0" brushRef="#br0" timeOffset="999">1987 422 302,'0'-14'266,"0"3"-261,22 6 24,16 2 46,14-1-52,8 4-16,7 0-8,7 0-1,-1 0-49,-3-4-106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22.5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97 460,'-4'-41'89,"-11"18"-84,13 7 97,2 6-34,0 7-59,0 3-5,0 0 19,0 17-7,6 26-2,14 11-4,-6 13-9,-3 3 0,-4-1-4,-3-5-11,-4-6-22,0-7-76,0-5-128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22.8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113 87 405,'-2'-8'84,"2"-6"-27,0 2 50,0 5-49,16 1-35,14-2-5,14 0-11,9-3-7,-3 7-2,-6 2-21,-7 0-61,-12 2-42,-16 0-76,-9 8-108</inkml:trace>
  <inkml:trace contextRef="#ctx0" brushRef="#br0" timeOffset="151">92 228 342,'-50'21'81,"24"-6"13,10-7-2,16-8-52,0 2-8,19 0 0,24-2-26,27 2-6,12-2-11,10 0-40,10 0-37,-6 0-65,-8 0-79</inkml:trace>
  <inkml:trace contextRef="#ctx0" brushRef="#br0" timeOffset="346">953 38 202,'0'-14'255,"-8"3"-252,-5 11 27,0 0 35,5 29-41,4 19-11,4 10-4,0 8 10,19-8-7,13-8-4,2-11 2,13-14 5,-2-12-3,2-13 4,-4 0-11,-4-30-4,-7-11 3,-11-5-3,-21-6-7,0 3 1,-36 1-6,-20 9-9,-15 12 1,-3 17 3,3 10-19,4 16-97,12 26-143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27.2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0 325,'-3'-2'29,"-1"2"-24,4 0 44,0 0-22,4 10-18,22 11-4,13 2-5,2 4 0,-5 0-24,9-2-81,-9-5-172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23.6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75 590,'-21'-25'17,"21"6"-14,0 5 26,21 3 9,14 9-35,4 2-15,4 0-59,-3 0-109</inkml:trace>
  <inkml:trace contextRef="#ctx0" brushRef="#br0" timeOffset="151">272 666 523,'-5'59'12,"-2"-8"-8,-4-11 73,6 5-56,-5 5-26,-5-11-59,0 2-93,4-5-254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24.0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82 25 589,'-45'-27'-36,"37"16"13,8 11 41,0 25 1,29 31-17,17 14 0,18 5-2,11-9 3,10-22-2,7-22-6,-4-19-13,-15-3 3,-22-28 6,-21-13 5,-17-11 5,-13-2 2,-4 9 13,-24 12-3,2 17-6,1 16-6,3 26-1,-2 38 1,8 36 1,9 18 0,7 22-2,0 6 2,7 9 1,20-2 9,13-16-11,-3-3 5,6-13 5,-4-8-9,-11-13 1,-9-24-1,-19-20 3,0-19 2,-33-18 19,-22-14 1,-14-5 13,-16-28-9,-9-21-13,-7-26-8,-4-4 6,13-18-5,21 2-3,32 16-5,30 0-5,11 15-3,51 0-15,30 4-16,33 2-39,14 4-37,20 3-60,7 7-214</inkml:trace>
  <inkml:trace contextRef="#ctx0" brushRef="#br0" timeOffset="666">1239 265 426,'0'0'69,"0"0"-9,0 0 27,0-2-35,20-3-28,25-3-8,17 0-11,9 0-3,8 6-6,-13 0-40,-13 2-51,-21 0-65,-18 0-68</inkml:trace>
  <inkml:trace contextRef="#ctx0" brushRef="#br0" timeOffset="817">1349 416 387,'-50'10'70,"18"-3"-7,13-7 34,15 0-43,4 0-44,4 0 4,45 0-9,20 4-5,12-3-9,8 2-43,3 1-41,-3 4-72,7-4-164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3:25.1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0 595 514,'-2'0'15,"-5"0"-7,11 0 51,43 0-32,11 0-23,15 0-6,8 0-17,13 4-62,-2 0-156</inkml:trace>
  <inkml:trace contextRef="#ctx0" brushRef="#br0" timeOffset="235">1176 215 513,'-15'-70'10,"5"9"5,8 19 72,2 19-31,0 11-43,0 5-13,0 7 5,4 3 22,10 32-22,0 23-5,0 24-2,-3 16 0,1 5-11,2 5-26,-3-6-32,3-9-65,-7-7-103</inkml:trace>
  <inkml:trace contextRef="#ctx0" brushRef="#br0" timeOffset="474">937 1067 584,'-7'6'-8,"7"-4"19,47-2 55,17 0-47,12 0-13,11 0-6,12 0-7,1 0-47,-14-4-140</inkml:trace>
  <inkml:trace contextRef="#ctx0" brushRef="#br0" timeOffset="669">1268 1321 440,'21'-24'34,"46"7"-34,-26 5 85,1 12-30,-12 0-33,-10 10-12,-17 19-6,-3 6 3,-35 15 2,-15 1 3,-10 6 3,14 0 3,9-3 2,14-8-6,20-9-3,3-16 4,54-15-12,24-6-12,21-14-25,25-28-30,12-8-13,-2 1-86,-12 3-200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5:43.3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358 996 112,'0'-40'313,"-21"-1"-298,-4-1 7,-9 13 41,11 17-20,0 2-26,-9 6 2,6 4-1,-1 0 3,3 0-10,1 14-3,-4 17-6,2 10-2,-3 15 1,12 9-2,13 1 0,3-2-2,9-6-3,24-14-16,6-7-11,9-21 17,3-16 2,7-8 1,-7-40 0,-8-8 13,1-14 0,-14 0 3,-5 3 3,-11 20 16,-12 19 10,-2 20 2,0 8-26,0 17-6,-6 29 5,-2 13-6,8 6-1,0-5-1,19-10-3,13-9-35,0-14-20,5-10-15,-2-16-35,-1-1-226</inkml:trace>
  <inkml:trace contextRef="#ctx0" brushRef="#br0" timeOffset="428">798 0 437,'0'0'32,"7"-3"-17,-2 6 59,10 42-7,20 28-37,-2 26 2,8 29 14,7 23-25,-8 24-16,-8 11-4,-11 0-1,-12-8-1,-9-8-24,-12-13-37,-18-5-40,-14-9-84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5:51.1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365 62 313,'-25'-7'26,"-12"-1"4,-5 0 30,21 2-9,8-1-35,-4 1-8,0 2 4,0 0 6,2 2-9,-2 0-4,4 2-7,-6 0 1,-7 0 0,3 0 1,5 0-4,2 0 6,4 4-6,4 0 2,5 0-1,0 1-4,3-5 2,0 1 4,0 10 1,0 6-2,0 8 1,8 9-3,-2 10 1,1 12-2,-2 10 1,2 5-1,-2 7-4,4 7 7,-5 4-13,1 6 4,-1 5 0,1-1 9,2 5 1,0 0 1,2 1 0,-2 11-1,-2-4 1,-1-1 0,-4-3-1,0-2 1,0-5 1,0 1-1,0-7 1,0-6 2,0-6 1,0-4-2,0-7-1,0-6 0,0-4 5,0-6-1,0-4 5,0-4-4,0-5-2,3-1 7,8-5 0,1-2 0,-1-2 12,12-4-10,-2-2 17,11-4-16,3-7 5,8-5 1,12-11-17,10 0-4,-1-11-16,3-15-9,0-10-30,-2 3-87,-6 0-136</inkml:trace>
  <inkml:trace contextRef="#ctx0" brushRef="#br0" timeOffset="959">1124 370 249,'0'0'55,"0"0"-42,0-6 16,0-10 14,0-7-22,6-8-12,0-5 7,-6-5-3,0-3 13,0-1-17,0 5-1,0 7 17,0 9-15,0 11-5,0 7 4,0 6 0,0 0-7,0 2 4,9 38 12,-7 19-9,13 22 1,-4 8-5,-7-4-2,9-6-1,-13-11-2,0-1-2,0-16-12,0-11-28,0-16-38,0-15-62,6-9-41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5:52.7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19 186 342,'-8'-29'13,"-1"-12"29,9 12 50,0-1-53,7 6-21,16 5-6,16 5-4,1 14 2,-4 0 2,-4 16-1,-8 25 5,-15 11-8,-9 9-6,0 0 0,0-7 0,-9-16-2,1-17-4,8-9 2,0-8-7,12 0-6,20-2 10,7-2-3,14 0 7,-2 7-6,-1 7 1,-15 9-2,-12 8-11,-11 8 9,-12 11 12,0 0 7,0 1-1,-8-3 17,-19-13 3,-6-6 2,-3-12-5,-3-11 2,2-6-10,-2 0-1,2-21-11,11-6-6,1 3-10,3 1-3,12 8-30,1 7-35,9 8-76,0 0-100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22.8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4 145 368,'7'-42'40,"5"22"-11,-5 7 45,-7 13-24,0 8-23,0 50-5,0 40-5,-7 30-3,-3 17-8,4 0-6,6-13-1,0-24 1,12-25-3,14-31-9,4-22 0,6-19 7,16-11 5,6 0-5,10-2 3,-8-2-4,3 4 3,-17 12 0,-9 23 2,-16 11-3,-19 6 13,-2 1 2,-19-7 6,-20-7 5,-4-11 4,-8-10-7,-5-10-4,-6-8-8,-2 0-6,0-26-9,8-16-23,15-4-13,22-5-37,15-3-86,4-4-108</inkml:trace>
  <inkml:trace contextRef="#ctx0" brushRef="#br0" timeOffset="398">578 184 435,'18'-2'34,"45"0"-13,-25 8 66,16 46-9,-2 30-22,13 28-21,-13 23-17,-1 20-14,-19 7-5,-29-1 3,-3-4-5,-51-10-19,-27-8-26,-16-13-15,-8-8-40,5-11-130</inkml:trace>
  <inkml:trace contextRef="#ctx0" brushRef="#br0" timeOffset="4268">2617 3 278,'-58'-5'7,"6"5"21,1 0 31,9 0-6,3 10-21,5-2-14,4-4 12,7 3-7,5-6-15,8 4-7,5-1-1,5 2 0,-2 4 4,2 5-2,0 14-2,-2 15 1,2 20-1,-2 20 1,-5 24-1,3 18 0,-1 17-1,2 11 2,3-1-2,0-2 1,0-4 0,0-4 1,5 0 0,0-5 1,4 1 0,0-6-2,-2 3-1,0-7 1,-3-1 0,-1-6 0,6-2 0,-5 1 0,1-10 0,-2-7 0,-3-7 0,0-10 1,2-10-2,0-5 4,0-9 3,3-8 0,-1-3-3,3-7-1,7-3 0,10-9 3,8-6 13,0-8 4,16-5-6,0-5 4,15-8-4,5-1-6,7 0 1,-9 0-6,1 0 16,-8 0-13,-1 0 6,-9 9-3,3-1-9,-10 3 0,-5-1-2,-12 0-5,-14-4-27,-4-2-47,-7-4-70,0 0-107</inkml:trace>
  <inkml:trace contextRef="#ctx0" brushRef="#br0" timeOffset="20928">3342 2919 106,'0'-14'121,"0"-9"-74,0-2 33,-7 5 10,-1 7-26,-2 11-37,3 2-6,-6 0-6,-8 15 2,-5 19-5,3 18-2,7 13-3,10 7-5,6 3 0,0-1 0,22-8 0,22-10 0,6-10 3,18-17-3,5-19-2,10-10 3,5-14-2,-9-32 0,-16-12-2,-21-6 4,-25-2-1,-17 1 3,-17 1-2,-45 9-2,-19 5 4,-3 12-5,5 22-8,9 16-11,20 0-42,10 39-81,20 13-128</inkml:trace>
  <inkml:trace contextRef="#ctx0" brushRef="#br0" timeOffset="39582">4908 3120 437,'-15'6'53,"-2"0"-43,7-6 34,10 0-10,6 0-28,52-1-5,2-8-1,10 3-6,-6 4-21,0-5-69,-6 3-55</inkml:trace>
  <inkml:trace contextRef="#ctx0" brushRef="#br0" timeOffset="39800">5653 2770 449,'0'-4'40,"-7"4"-25,5 0 50,2 0-36,0 6-21,0 19-1,0 10 3,9 4-1,10 5-2,6 0-4,5-1-1,0-2-2,0-1 2,2-3-3,-9-6 1,-5-4-1,-7-4-2,-8-4-6,-3-1-2,-3-1 5,-21-3 5,-4-3 2,-9-11 1,-2 0-1,-4-3 1,3-21 2,8-9 1,7-7 2,20-3-2,5 1-1,0 3 6,21 1-1,15 0-3,6-4 5,4-4 1,0 1-5,-13 3 2,-11 5 5,-15 6-1,-7 2-7,-4 0-2,-28 4 0,-10 9-7,1 8-3,4 5-23,7 3-31,7 3-53,4 19-125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7:07.3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0 162 261,'47'-40'64,"6"6"15,-5 7 29,7-1-62,-6 8-38,-10 10-10,-3 7-63,-15 3-119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00.7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133 55 291,'-20'0'11,"-3"6"13,-7 19 53,0 10-48,24-6-20,-9-2-2,6 4 2,9 2 0,0 1-5,0 3 2,0 0-2,15 4-3,-4 5 1,8-5-2,3-3 1,6-3-1,1-6 0,8-10 3,5-3-1,-7-12-1,-1-4 0,-4 0 0,4-23 0,-6-3 2,6-14 3,5-7 10,-16-9 5,-1-4-2,-7-6-2,-7 3 2,-6 9 1,-2 3 0,-23 9-12,-16 5 0,-5 10 10,-2 8-14,4 13-5,5 6-1,-4 6-13,2 27-15,0 13-7,6 4-25,12 1-79,10-7-68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05.1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75 332 416,'-22'0'38,"-4"0"11,8 0 39,9 0-25,9-1-38,0 1-18,0 0-3,13 0 2,25 0-4,12 0-1,10 0-3,-1 0-9,-8 0-41,3 0-29,-11 1-38,3 2-57</inkml:trace>
  <inkml:trace contextRef="#ctx0" brushRef="#br0" timeOffset="241">676 223 247,'2'-21'38,"-2"-1"16,0 9 45,0 2-11,0 5-49,0 4-7,0 2-2,0 0-10,0 0-6,0 0-3,0 19-3,0 20-4,0 5-5,0 8 1,3-9-4,2 3-19,-3-3-28,5 5-14,-5-7-35,-2-6-70</inkml:trace>
  <inkml:trace contextRef="#ctx0" brushRef="#br0" timeOffset="503">900 132 384,'16'-40'37,"2"3"42,5 12 11,12 9-53,-1 5-15,-8 11-7,-2 0-3,-3 11 5,-9 16-7,-5 10-7,-7 8-5,0 1-4,0-5-7,0-9-6,0-10-3,0-5-6,14-5-1,7-2-3,0-1 12,5 1 2,-5 0 3,-2 9-20,-5 8 12,-10 7 2,-4 3 27,0 4-4,0-6 11,-9-8 30,-10-6 21,-3-13-18,-8-2-4,0-6-7,-2 0-13,0-4-17,-1-15-5,8-1-7,4-1-16,2 7-38,-1 1-51,8 13-117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27.4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0 334,'20'29'6,"-2"-4"47,-2-7 61,-2 3-105,7-3-8,-3 3-3,3-4-26,5-1-57,1-1 31,1-3-129</inkml:trace>
  <inkml:trace contextRef="#ctx0" brushRef="#br0" timeOffset="120">395 310 172,'23'40'72,"0"7"22,-7-1-31,-4-3-53,-3-3-8,-9-13-62,3-13-290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11.8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91 321 125,'-10'-2'16,"-4"2"16,-2 0 44,7-3-22,2-1-15,7 4 3,-2 0 0,0-2-3,2 2-4,0-2 0,0 2-8,0 0 3,0 0-15,0 0-9,0 0-1,30 0-2,15 0-2,8 0-1,0 0 0,-11 0-4,-6 0-36,-4 4-33,-4 5-23,-5 1-62</inkml:trace>
  <inkml:trace contextRef="#ctx0" brushRef="#br0" timeOffset="605">569 29 229,'0'-2'61,"0"2"-20,0 0 36,0 0-28,0 0-28,0 16-2,-3 3 4,1 6-9,0 4-11,0 4-2,-1-4-1,3 0-1,-2-2 0,2 4-27,0 2-46,0 4-26,0 1-32</inkml:trace>
  <inkml:trace contextRef="#ctx0" brushRef="#br0" timeOffset="966">763 116 107,'6'-11'110,"-6"5"-63,0 4 27,0 0 1,0 2-32,0 0-18,0 0 2,0 0 3,0 2 0,0 25-15,17 8-8,3 7 1,3 9-1,0-3-5,1 4-3,-7-11 2,4 1-2,0-10 1,-7-4-2,-10 1 2,-4-11 0,-2 3 1,-23-4 0,-3-7 1,-9-6 1,1-4-3,6-4 3,-2-19-1,13-8 3,10-4-3,9-3-2,0 5-1,15-4 2,23 2 0,-1 0-1,10-7 1,-2 3-2,-7-5 2,-3 9-1,-7 5 0,-14 5 2,-14 6-5,0-4 1,-21 0 0,-16 3 1,5 5-2,-4 9 0,10 6-14,-2 0-20,3 8-26,-1 13-79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17.4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1827 524,'-23'0'31,"6"-7"-16,17 1-1,0 2-1,40 0-3,22 4-10,20 0 0,4 0-13,-8 0-44,-7 0-93,-11 10-199</inkml:trace>
  <inkml:trace contextRef="#ctx0" brushRef="#br0" timeOffset="203">804 1617 368,'11'-4'29,"26"-2"-19,-14 6 78,5 0-37,-3 0-25,1 14-11,-8 7-6,-4 8 8,-9 6 8,-5 3-16,-7 9 5,-21 1 1,-6 0-2,6-1 1,0-1 0,3-13-5,14-2-5,7-6-1,4-6-4,0-3 2,26 1 1,12-5-4,7-10-11,15-2-20,4 0-11,5-18-38,-9 1-83,-14 9-130</inkml:trace>
  <inkml:trace contextRef="#ctx0" brushRef="#br0" timeOffset="3442">1237 3309 284,'-3'0'65,"3"7"-35,0-7 71,-2 0-33,2-15-40,0-10 3,2-10-6,10-8-5,-5-3 2,0-4-1,-5 4-5,0 9-1,-2 13 8,0 7-12,0 15-6,0 2-3,0 0 0,12 33-2,-5 23 3,2 14-3,0 7 2,0-5-4,1-6-13,-3-5-24,-5-9-35,0-11-33,-2-12-91</inkml:trace>
  <inkml:trace contextRef="#ctx0" brushRef="#br0" timeOffset="4141">1752 23 409,'-6'-2'0,"-1"-10"7,7 8 22,24 4 3,34-3-19,16 3-2,14 0 0,4 12 14,2 13-1,-8 9-2,-11 9-3,-11 7-1,-19 14 8,-11 13-5,-21 18-10,-10 17-5,-3 14-3,-3 11-1,-14 2-2,2 1 1,6-1-2,5 4 3,4 4 0,0 8-2,0 17-3,20 4 2,1 2-3,4 2 3,1-2 0,-1-6-4,2-10 2,-4-17 0,-6-21-1,-10-20 2,-7-18 2,0-19-1,-24-17 3,-17-13 0,-10-12 0,-13-5 3,-11-9-2,-9-11-1,-1 0 2,10-19 4,7-6-8,10-2-8,6-2-16,3-2-47,1-8-72,7-5-134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36.0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183 95 96,'0'-4'155,"4"-9"-73,-4 3-14,-6 4-4,-28 6-17,-9 2-6,15 27-7,1 6-10,3 17-6,7 6-3,14 10-3,3 7-4,20-7-2,27-8-2,11-17-2,10-15-4,15-20 2,7-8 0,-4-27-3,-6-29 1,-8-4-5,-27-8 6,-17-7-5,-22 7 2,-6 1-9,-53 5-4,-20 10 0,-12 15 11,-5 27-5,12 10-22,8 31-42,20 33-74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36.6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48 383 454,'-19'0'90,"-3"2"-77,15-2 38,7 0-11,7 0-23,30 0-11,16 0-6,7 0-4,0 0-29,2 0-37,-5 0-47,0 0-24,-1 0-155</inkml:trace>
  <inkml:trace contextRef="#ctx0" brushRef="#br0" timeOffset="202">812 19 407,'12'-13'38,"-12"7"33,0 6 2,0 0-47,0 21 1,0 22 0,-9 9-3,6 8-13,3-2-8,0 4-3,0 0-7,0-10-32,7 2-42,10-11-41,4-3-59</inkml:trace>
  <inkml:trace contextRef="#ctx0" brushRef="#br0" timeOffset="481">1026 157 338,'-4'-20'3,"-12"3"21,16 1 60,0 3-23,14-1-17,20 1-14,17 1-3,2 10-2,-5 2-3,-6 16-3,-15 22-1,-17 7-4,-10 11-6,-8-2-5,-19-5-3,0-7 1,6-9-4,14-12-7,7-11-15,0-2 3,25-8 4,21 3 9,9-2 9,5 10-2,-7 5 2,-9 12-1,-14 1 2,-19 10 5,-11-4 3,-9 0 7,-28 2 6,-14-10-1,-1-8-11,-3-7-6,-1-12-4,5 0-9,6 0-47,10-12-42,8-7-174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38.0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38 355 396,'-6'0'66,"-22"0"-40,24 0 38,4 0-32,0 0-16,27 0-8,21 0-7,24 0-1,8 0-8,5-6-42,5-5-88,-9-3-65</inkml:trace>
  <inkml:trace contextRef="#ctx0" brushRef="#br0" timeOffset="211">796 84 100,'2'-8'285,"-2"1"-276,0 7 14,0 0 73,0 25-55,2 12-15,0 13-1,5 2-11,1 0-12,-4 0-1,3-7-5,-3-6-23,-4-1-36,0-9-44,0-4-19,0-11-160</inkml:trace>
  <inkml:trace contextRef="#ctx0" brushRef="#br0" timeOffset="481">1083 88 271,'2'-2'81,"4"-4"-73,-6 6 36,0 0 32,0 2-39,4 21-10,7 7 1,10 10-10,3 1-10,10 1-2,-4 5-5,2-5-1,-2 1 0,-7-3 0,-9-7-4,-14-7-2,0-1 1,-3-8 4,-31 0 2,-6-9 1,-3-6 0,2-2 0,9-2 3,4-23 6,14 0-3,14-4-6,0-2-3,27-2 1,20-2-5,7 0 2,4 2 0,-3-5 4,-8-1-3,-11 2 3,-17 5-1,-17 2-2,-2-2-1,-18 1-7,-26 1 11,-4 6-3,-6 12-13,7 10-8,2 2-49,9 10-68,15 19-204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39.1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37 269 474,'-32'0'120,"27"0"-113,5 0 19,0-2 34,37 2-47,9 0-12,14 0-3,12 0-30,-4 0-46,-8-4-81,-4 0-169</inkml:trace>
  <inkml:trace contextRef="#ctx0" brushRef="#br0" timeOffset="173">619 18 441,'30'-4'12,"24"-8"92,-11 10-24,6 2-44,-4 0-5,-15 17-14,-11 12-2,-15 3-4,-4 10-4,-18 6-2,-19 1 0,-12 11-1,6-10 4,6 4 1,7-4 1,12-9-7,15-8-1,3-2 0,12-12 1,34-9-3,12-10-11,17 0-27,10-19-42,5-14-50,-7 0-140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7:11.7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16 338,'0'0'31,"0"0"-23,0-4 19,9-2 7,23 2-26,17 4-9,6 0 2,12 0-2,-3 0 1,-10 8 2,-7 11 5,-5 3 1,-7 12 3,-5 3 4,-7 6 4,-10 13-1,-6 13 1,-2 7-9,-5 23-5,0 14-5,3 15 2,8 10-4,10 16 4,9 7-4,9 5 1,6-1-4,13-1-12,-3-7 4,3-6 7,-9-8 4,-4 1-1,-8-10 3,-10 1-1,-10-11 2,-10-8-2,-7-13 6,-11-11 1,-24-20 14,-9-10 3,-14-14 3,-4-7 1,-9-7 13,-3-12-18,7-7 1,5-11-2,9-4-13,7 0-8,10-3-12,6-15-21,9-9-43,4-6-97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32.8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34 406 355,'-5'2'55,"-7"13"-28,6-9 27,-1-6-4,7-6-38,0-34-8,0-5-2,19-11 0,-1-4-1,3-3 6,-13 10 1,-1 5 1,-1 17 16,-4 15-5,0 8-8,-2 5-4,0 3-1,0 0 8,7 31 2,-3 25-12,3 19-6,-5 11 2,-2 6-3,0-7-37,0-5-26,0-3-35,-2-13-99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33.6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0 137 276,'0'-12'34,"16"-24"35,14 10 22,30 3-40,-6 2-13,4 9-12,0 12-17,-10 0 4,-15 22 7,-24 28-8,-9 16-2,-18 11-6,-31 4-1,8-7-2,7-16-1,10-18 0,14-18 0,6-11-3,4-9-22,0 0 16,16 0 4,21-2 0,14 4 2,7-2 3,4 9 0,-2 7-1,-10 7-3,-8 10 2,-27 5-4,-12 1-1,-3 5 18,-14-7-1,-25 0 0,-5-8 3,-7-10 2,-1-11-5,3-8 2,-6-2-6,9 0-3,6-18-3,4-5-4,13 7-27,2 1-22,15 6-52,6 9-81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34.4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 28 337,'0'-10'71,"0"-5"-45,0 11 44,0 4-19,0 0-42,5 2 13,11 23 2,10 15 3,8 7-8,12 0-8,7 5-7,2 2-3,5 2 0,-8-2-1,-7-5 1,-15-3 1,-17-4 5,-13-5 14,0-4-7,-20-4-8,-22-4-4,-10-6-1,-14-5-9,-2-14-26,-3 0-24,-1-14-27,7-28-74,13-14-43</inkml:trace>
  <inkml:trace contextRef="#ctx0" brushRef="#br0" timeOffset="259">22 177 256,'49'-35'69,"4"-2"2,7 7 34,7 8-32,4-3-37,3 13-27,-3 3-9,-2 9-4,-7 0-57,-4 7-105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8:24.0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73 177 138,'-14'-15'45,"0"-6"-4,2 3 32,6-5-29,1 4-9,5 1 15,-2-1-22,0 1 8,-5 5-3,2 7-8,2 1-17,1 5-7,2 0 31,0 7-21,17 18-4,8 8-3,10 0 0,-10-4-4,9-4 1,5-13 0,-4-5 1,3-7-1,5-7-3,-11-18-6,-2-10-5,-9 6 10,-10 4 3,-7 11-3,-4 10 7,0 4 1,-4 18-1,-24 32-2,-4 21 0,-7 11-3,-7 7 3,2-2-4,4-2 3,-1-8-2,7-19-6,9-17-6,3-20-7,14-13 1,8-6-7,0-2-4,-3-6 21,3-13 10,0-3 0,11 5 2,22 11 17,-3 6 3,9 0 10,0 15-10,0 7-8,5 3-9,4-4-3,-6-9-3,2-4 0,-6-8-13,-5 0-46,-10-26-64,-4-7-35</inkml:trace>
  <inkml:trace contextRef="#ctx0" brushRef="#br0" timeOffset="631">54 461 77,'-16'-11'201,"7"1"-153,4-3 70,3 7-21,2 2-30,0-2-30,0 4-10,0-3-2,2 1 2,35 2-13,9-2-4,28 2-4,-10 2-3,8 0-4,-5 0-1,-22 0-6,-1 0-37,-5 4-59,-13-2-104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35.1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0 224 260,'7'-35'22,"10"3"24,-8 2 58,0 1-22,-5 2-40,4 2 2,1 10 5,-3-1-12,1 7-4,-5 5-14,0 2-6,-2 2-5,0 0-3,4 0-1,-2 9 5,0 24-5,0 14-2,-2 9-1,0 6-3,0 5 1,0 1-14,-6 0-19,2-1-33,2-9-23,0-5-69,2-3-94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5:53.4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64 231 281,'5'-10'56,"-5"1"-22,0 9 36,0 0-26,0 0-15,2 19-1,5 19-3,3 13-3,10-1-4,7 5-11,5 0 2,11-6 0,-7-1-7,-1-6-2,-6-8 2,-10-2-2,-5-5 1,-10-7-2,-4 1 6,0-3 0,-28 1-3,-10-2-1,-8-7-5,-5-6-28,-9-4-60,-2-18-74,0-26-146</inkml:trace>
  <inkml:trace contextRef="#ctx0" brushRef="#br0" timeOffset="270">120 160 399,'64'-41'20,"7"6"72,-3 2-13,5 10-51,-7 7-25,-10 9-5,-1 7-31,-7 2-72,12 21-152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5:53.9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0 518 579,'15'0'6,"-5"-29"-13,-3-36 54,14-1-21,-3-11-22,1-1-2,-6 3 3,1 15 5,-7 21-4,-3 18 1,-1 13 8,-3 8 3,0 0-2,2 31 10,0 25-10,-2 20-5,0 9-4,0 8-4,0 0-3,0-4-1,0-5-7,0-10-33,0-6-48,-4-10-48,-3-10-163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18.7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14 108 332,'-5'-11'18,"1"-5"13,2-3 40,2 0-36,4 3-18,24 3 3,8 3-14,-1 8-7,1 2-3,-12 8 0,-9 21 5,-9 11 2,-6 5 0,0 3 3,-24-5-3,-1-7-2,2-9 0,16-11-1,2-6 1,3-7-8,2-2-4,18 2 5,29-2 0,12 4 0,6 1 4,6 2 0,-16 9 0,1 2-1,-18 3-2,-14 7 1,-15-2 11,-9 4 2,0-1 6,-23-2 14,-7-1 12,-7-6-1,2-9-11,-3-10-11,-11-2 1,3 0-3,7 0-6,4-12-5,15 2-3,10-1-12,3 3-20,5 6-17,2 0-43,0-2-25,12-3-88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19.5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0 355 208,'0'6'48,"0"0"11,0-6 33,2 0-15,3 0-43,-3 0-3,0 0-6,3 0-11,-1-14-8,6-17-3,-1-9-3,2-10 1,-3-3-1,1 3 1,2 4-1,-7 9 0,1 12 2,0 11 3,0 7 3,-1 7 7,3 0 5,-5 9 8,0 28-19,-2 17-1,0 10-1,0 9-4,0-3-4,0-4 2,0-2-11,-2-9-34,-7-6-53,2-8-134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6:20.3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164 58 354,'-2'-15'25,"-17"-3"-1,-7 1 72,11 11-51,-6 6-31,-5 4-1,5 25 1,8 10-7,-2 15-2,15 6 0,0 11-2,8-1 0,24-6-3,5-8 2,0-14-2,11-11-1,-2-17 2,5-14-10,9 0 7,-3-33-6,-7-19 6,-8-10 3,-14-6 0,-26-5 0,-2 5 3,-30 6 0,-25 14 11,-16 21-9,-1 21-7,10 6-7,4 37-38,13 17-79,10 9-114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7:06.6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109 299 350,'-11'4'102,"-21"0"-45,0 0 59,6-4-29,18 0-40,5 0-25,3 0-7,0 0-9,23 0 0,21 0-6,14 2-1,1-2-7,-1 0-20,-3 4-17,-2 5-45,-7 5-55,-2 3-71</inkml:trace>
  <inkml:trace contextRef="#ctx0" brushRef="#br0" timeOffset="226">752 106 210,'3'-25'268,"-3"5"-244,0 5 48,0 7 20,0 4-65,0 2-23,0 2 6,0 2-1,0 25-6,0 14-3,0 9-1,2 6-11,5-9-17,-1-3-16,3-7-21,1-10-43,-1-11-28,4-7-147</inkml:trace>
  <inkml:trace contextRef="#ctx0" brushRef="#br0" timeOffset="436">1008 34 204,'8'-21'251,"-3"13"-229,-5 3 45,2 5 1,1 0-39,6 21-18,5 15 6,7 5 8,6 7-5,1 3-7,6-1-3,1-4-6,-7-5-4,-7-8 1,-8-8-2,-9-6-4,-4-7-2,0-1-14,-20-3-18,-12-4-9,-8-4-18,-3 0-43,-6-11-2,-4-20-62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17:10.8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143 328 320,'-60'-3'58,"28"-1"3,8 0 25,7-2-6,9 4-43,6 2-10,2-2-16,0 2-4,16 0-3,16 0-2,24 0-8,1 0-21,6 0-29,-7-11-32,0 1-42,-5 0-86</inkml:trace>
  <inkml:trace contextRef="#ctx0" brushRef="#br0" timeOffset="211">598 34 338,'14'-17'27,"2"4"26,3 9 58,8 4-71,1 0-17,-3 4-9,3 19-2,-5 2 3,-14 12 0,-9 5-6,0 4 3,-7 5-3,-18-1 2,-1 0-1,8-7-5,6-10-1,8-8-2,4-7 2,0-3-2,19-5 0,17-8-7,15-2-18,2-10-27,16-21-26,5-6-69,-6-1-115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0:50.1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462 169 179,'5'4'17,"4"1"12,3-5 57,-5 0-32,-3 0-30,-2 0-6,-2-5 5,0-19-1,0 8-4,-13-9-8,-8 9-4,-5-7-3,-17-2 7,-1 4 3,-14 5 0,0 10 0,0 6-2,0 12-3,9 34 9,13 11-4,12 20 1,18 8-3,6 10-2,11-3 3,25-6-11,15-13 7,7-13-9,9-23-3,-1-16-13,2-15-19,-2-6-61,-4-8-56</inkml:trace>
  <inkml:trace contextRef="#ctx0" brushRef="#br0" timeOffset="419">810 626 262,'0'-4'27,"2"-21"11,-2-2 56,0 2-53,0-8-14,0 2-3,0-4 3,0 10 3,0 6-2,0 5-5,0 12-2,0 0-15,0 2-8,0 2 8,0 29-2,2 14 0,3-8-3,7 17-1,-4-4 0,5-6-19,-2 6-31,-5-13-37,11-11-55,-10-9-191</inkml:trace>
  <inkml:trace contextRef="#ctx0" brushRef="#br0" timeOffset="728">1143 413 322,'7'-23'74,"-4"17"-49,-3-5 70,0 11-40,0 0-47,0 0 8,0 0 18,7 17-15,-3 20 0,5 5-6,-4 5-4,0 5-7,2-8 0,0 1-6,4-10-17,-1-6-32,-4-8-46,1-4-92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0:51.2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66 440,'-10'-10'33,"1"-1"1,9 9 53,0 2-50,11-2-20,26 2-12,11-10-2,6 6-3,5 4-4,-9-9-49,-8 1-72,-14-2-45</inkml:trace>
  <inkml:trace contextRef="#ctx0" brushRef="#br0" timeOffset="156">69 167 184,'-24'13'309,"15"-5"-288,9-8 11,0 0 30,35 0-48,11-4-12,21-10-3,0-1-18,-1-2-80,-17 1-207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8:28.3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390 179 85,'2'-17'36,"2"-9"13,-4-1 24,0 2-21,0 0-3,0 5-2,0 13 8,0 1-3,0 0-19,-4 0-13,-5-1-3,-2 3-7,1 4 4,-1 0-4,-6 0-10,6 0 3,0 0-4,3 13 1,4 10 0,-3 11 0,3 8 0,-1 8 0,0 1 3,3 4-4,-1 4 4,1-7-1,2 2 3,0 0-1,0 2 3,0 6-4,-4 0-2,-1-4 1,-1 4-2,-1-8 1,-1 0 1,-1-2 0,0-1-2,-5-3 3,1-3-3,-4 5 1,-1-7 0,-3 9-1,0-8 1,-4-1-1,2-3 0,2-9 0,3-2 1,4-7-1,5-9 1,2-7-1,4-6 0,3 0 1,0 0-6,0 0 2,0 0 2,0-16 1,10-9-4,6 2 6,3-2-4,-1 11 1,0 5 0,-4 9-1,0 0 4,-1 2-1,2 17 3,-6 6-2,0 4 1,-2 10-1,-4 0-1,-3 7 1,2 2-1,-2 0 2,0-1-2,0 3 3,0 4-3,0 2 2,0 7-3,-5 4 1,-2-1 0,-2 3 0,2-3 2,-2 8-1,1 1 2,-3 1-2,5 1 0,1-9 0,0-3 3,5-5-1,0-11 3,0-7-5,21-9-1,6-10 3,3-9 5,9-8-3,10-6-7,-1 0-15,5-2-11,-7-15-37,-4-3-79,-15-5-108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0:54.4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0 203,'0'0'28,"2"31"26,3 19 0,5 8-26,-6 12-3,9 19 6,2 10 3,-4 7-2,3 6-5,-5-5-10,-2 3-7,4-4-3,1-6 0,1 5 2,2-12 2,-6 2 1,2-1-2,-3-16 0,-4 5-4,-2-12-1,3-3 4,1-2-1,-3-4-7,2-2 4,0-8-2,-3-17-1,2-8-2,-4-19 1,2-8 1,-2 4-1,0-4 2,0 0-1,0 0-1,0 0-3,0 0 0,0 0-12,0-2-20,0-4-30,-6-4-51,-1 10-97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03.0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41 264,'0'-14'66,"0"-3"-33,0 13 47,0 0-6,0 2-48,0 6 7,-4 23-7,4 8-13,0 13-7,0-7-5,0 19 0,0-2-3,0-6-6,10-1-35,6-9-37,0-11-29,8-2-179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03.4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15 316,'2'-15'91,"0"13"-90,-2 2 36,2 2 54,4 25-60,-2 6-2,3 9 2,0 5-15,7 9-8,-3-6-8,-4 10-1,3-15-9,-4-9-31,1-1-40,-2-21-50,1-3-78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03.7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0 297,'0'-8'35,"0"0"-29,0 5 57,0 3-8,0 36-27,13 7-1,9 25 3,-1 15 2,1 11-10,-1 24 2,-8 8-9,2 0-6,-4 9-4,-1 1 2,-4-5-1,-1-5-4,-3-3-1,0-10 1,-2-11-3,9-5 1,-3-21-3,-2-24 1,0-2-15,-4-31-13,0-11-14,0 2-39,0-10-76,0 0-149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05.1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1070 399,'-4'0'30,"-1"0"-18,1 2 56,4-2-20,28 0-37,13 0-9,14 0-2,1 0 0,-6 0-12,-13 0-32,-9 0-41,-10 2-47,-14 2-142</inkml:trace>
  <inkml:trace contextRef="#ctx0" brushRef="#br0" timeOffset="174">28 1182 373,'-19'0'46,"10"0"-13,9 0 19,0 0-12,11 0-20,27 4-14,10 0-6,12-4 0,2 0-3,4 0-34,6 0-71,4 0-20</inkml:trace>
  <inkml:trace contextRef="#ctx0" brushRef="#br0" timeOffset="405">839 873 209,'-4'0'268,"4"0"-248,0 0 9,0 0 41,4 0-43,20 0-17,16 0-7,3 0-2,4-6-2,-4 6-19,-2-4-46,-6 0-82,-2 0-29</inkml:trace>
  <inkml:trace contextRef="#ctx0" brushRef="#br0" timeOffset="609">1346 610 309,'0'-23'26,"0"-1"35,0 0 57,0 16-46,0 2-42,0 2-4,0 4-7,0 0-9,0 9 12,5 28-3,3 16-9,1 12-6,-1-3-4,5 2 0,-2-8-3,5-9-23,0-11-22,-7-13-29,-2-3-74,-4-7-66</inkml:trace>
  <inkml:trace contextRef="#ctx0" brushRef="#br0" timeOffset="937">760 376 272,'-37'31'15,"-3"17"26,-1 14 34,7 10-33,4 13-20,13 4 1,15 8-1,2 3-8,17 2-7,24-13-6,14-13 2,10-1-5,13-24-5,8-3-1,3-7 6,-2-13-20,1-6-8,-5-22 30,0 0-14,-3-25 12,-4-22 1,2-17 2,-10-19 2,-9 8 6,-9-12-7,-24 2-1,-14-8-2,-12-21-1,-17-2 0,-34-14 4,-13-7 3,-19 11 19,-6 10-10,2 31 19,3 23-17,8 31-20,7 25 0,7 6-12,9 43-35,7 13-67,12 23-192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06.8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16 511,'4'0'48,"3"0"7,-5 0 18,0 0-60,2-4-13,2 0-3,-3 0-31,1 0-38,3 4-64,3 0-75</inkml:trace>
  <inkml:trace contextRef="#ctx0" brushRef="#br0" timeOffset="146">111 236 250,'6'52'20,"1"-1"30,4-16 39,1 6-7,4 3-33,1-4-24,-6-1-6,-5-2-14,-6-10-10,0 4-40,-6 0-100,-22 0-223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07.4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360 717 158,'9'-2'45,"0"-10"-25,-1-7 37,-6-6 0,-2 3-39,0-9 6,-7-5 15,-9-1-5,-10 4-6,-1 10 3,-12 2 6,5 9-18,-9 2-9,2 10 3,7 2-2,-5 41 4,4 13-2,10 15 3,9 18 1,13-9 0,3 9-9,12-12-2,20-11-5,12-10 0,4-21-6,3 1-12,6-20-15,1-6-42,-3-6-59,-2-4-80</inkml:trace>
  <inkml:trace contextRef="#ctx0" brushRef="#br0" timeOffset="382">658 1032 276,'0'-12'34,"0"-13"-28,-4-4 69,0 0 2,2 4-30,0 11-17,-1 1 9,3 9-14,0-2-10,0 6-10,0 0 3,3 19-3,3 14 1,2 6-4,-4 7-2,3-5 0,-3 0-10,3-1-17,1-10-21,-6-1-49,2-10-46,3-13-149</inkml:trace>
  <inkml:trace contextRef="#ctx0" brushRef="#br0" timeOffset="659">902 860 334,'2'-2'59,"13"-2"-36,0 2 73,-2 0-54,10 2-28,-7 0-2,-8 23 5,1 7-1,-7 6-2,-2-1 0,0-2-2,0-2 1,-9 0-1,1-6 3,2-2-6,3-6 3,3-5-4,0 1-3,0-8-2,15 2-5,9-7-12,8 0-30,13 0-30,0-15-48,11 1-88</inkml:trace>
  <inkml:trace contextRef="#ctx0" brushRef="#br0" timeOffset="1035">1371 870 399,'-3'-1'81,"3"-4"-64,0 5 69,0 0-33,12 0-41,20 0-8,-2 0-2,7 0-3,0 0-16,-7 0-44,-12 0-65,-13 0-18,-5 0-113</inkml:trace>
  <inkml:trace contextRef="#ctx0" brushRef="#br0" timeOffset="1192">1360 988 304,'-6'15'44,"6"-15"26,0 0 25,26 0-58,8 0-20,6 0-9,1-2-9,5-11-19,-9 5-99,-7-2-144</inkml:trace>
  <inkml:trace contextRef="#ctx0" brushRef="#br0" timeOffset="10557">1916 885 120,'-4'0'114,"-5"0"-63,-3 0 27,5 0-4,5-4-26,2 4-9,0 0 12,9 0-16,19 0-11,6 0-16,3 0-8,-5 0 1,1 0-11,-9 0-27,-5 0-55,-8 4-77</inkml:trace>
  <inkml:trace contextRef="#ctx0" brushRef="#br0" timeOffset="11053">2361 24 140,'0'-17'85,"4"11"-81,3 6 68,0 2-6,-1 44-20,7 22 1,-2 17 3,-1 18-18,-4 13-9,-1 0-4,1 9-8,-1-3-8,5 2-2,-4-2 0,6-10 0,2-1-2,-1-9 2,6-9-1,-6 2-1,2-22 1,-4-17-4,-4-7-5,-5-26-23,-2-8 7,0-5 4,0-10-41,-2 0-58,-10 0-82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26.8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52 308,'-4'-4'24,"-3"-15"-3,3 9 53,1-5-1,3 15-43,0 0-1,0 0-2,7 0-7,11-2-12,14 2-5,6-2-3,1 2-2,-7 11-2,2 11-1,-17 7-2,-11-8 3,-6 6-6,0 10 10,-14 3-2,-13-3 3,0-4 0,8-14 0,8-7 0,8-8 0,3-2-10,0-2 4,18 0-4,19 0-11,12 0 9,-3 0 5,-3 4-1,-6 19 1,-16 13 0,-5 3 2,-16 2 4,0 5 4,-3-5-2,-19-1 7,-3-5 8,-5-11-4,2-13 2,0-5 9,5-6 0,-2 2-10,2-2 4,2 0-6,5-2-11,2-11-16,0-1-15,1-2-42,2 8-81,-2-7-183</inkml:trace>
  <inkml:trace contextRef="#ctx0" brushRef="#br0" timeOffset="1582">1390 361 178,'-4'0'80,"-1"0"-40,1-7 33,-1-24-23,5-6-15,0 6-12,0-4 3,0-5-9,0 3 7,0 0 3,0 18-6,0 9-7,0 4-10,0 6-1,0-5 2,0 5-3,0 17 0,7 33 1,6 14-3,-1 3 0,-3-4 0,0 0-2,-3-1-23,0-5-8,-1-2-33,1 3-55,1-11-97</inkml:trace>
  <inkml:trace contextRef="#ctx0" brushRef="#br0" timeOffset="2048">511 1073 186,'-3'0'189,"-5"0"-171,5 0 35,3 0 18,0 0-54,3 0 3,20 0-1,9 0 2,-2 0-3,-2 8-12,-3 9-3,-5 8-3,-3 2 3,-11 7-2,-3-2 3,-3-5 4,0-2-1,-26 0 4,-4 1-4,-6 3-5,1-4 3,10-4-4,6-4 1,10-1-1,9 2 3,0 1 6,0-6-6,25-5-5,8-4-10,11-4-14,1 0-35,4 0-30,-1-2-79</inkml:trace>
  <inkml:trace contextRef="#ctx0" brushRef="#br0" timeOffset="2438">1084 1340 342,'2'-10'92,"8"-11"-89,-1-4 53,0-2 5,3 2-39,-3 1-11,-2-1 4,-1 10 16,-4 7-9,2 6-10,-4 2 4,4 0-12,3 8 4,2 19-3,1 10-1,1 5-1,2 3-4,2 5-9,0-1-26,6 1-39,-4-8 38,5-13-163,-1-11-68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29.7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20 221,'0'-4'34,"0"-10"-12,0 14 32,0-6-9,0 6-17,0 6 15,0 31 21,9 17-27,7 23-9,3 30-7,3 7-3,2 16-11,-1 1-7,2-3 2,-9 5-2,1-3 3,-6-6-1,-2-7-2,3-12 0,-1-4 2,-2-9 0,1-10-2,-6-11 1,3-17-1,-5-11 2,-2-24-7,0-3-15,0-12-26,0-4-50,0 0-67</inkml:trace>
  <inkml:trace contextRef="#ctx0" brushRef="#br0" timeOffset="12877">343 857 257,'-3'0'44,"-3"0"-25,-3 0 28,4 0-6,0 0-22,5 0 11,0 0 20,3 0-20,10 0-5,8 0-10,0 0-6,0 0-4,4 2-2,1 0-3,-6 0-3,-4-2-9,-5 4-36,-3-4-27,1 0-41,-5 0-154</inkml:trace>
  <inkml:trace contextRef="#ctx0" brushRef="#br0" timeOffset="13126">359 973 284,'-4'4'32,"4"12"9,0-13 45,0 7-36,11-6-40,1 0 0,10 3-8,-1-7-6,3 0-60,-4 0-30,-2 0-74</inkml:trace>
  <inkml:trace contextRef="#ctx0" brushRef="#br0" timeOffset="13454">702 834 331,'0'0'36,"0"0"-7,0 0 76,0 0-58,0 0-34,10 0-5,10 0-6,-1 6 0,-2-1-3,2-4-7,-2-1-42,-4 0-16,-4 0-34,3 0-45</inkml:trace>
  <inkml:trace contextRef="#ctx0" brushRef="#br0" timeOffset="13690">952 600 165,'0'-10'152,"0"8"-130,0-7 31,0 9 8,0 0-44,0 0 6,0 11 8,4 16-5,0 12-7,1 5-9,-1 5-2,3 5-8,-1-2 0,2-7-2,-3-1-11,-3-17-29,-2 2-45,0-8-28,0-11-104</inkml:trace>
  <inkml:trace contextRef="#ctx0" brushRef="#br0" timeOffset="13995">746 327 138,'-19'0'95,"4"10"-59,-13 21 19,7 29-6,-2 11-21,5 12-4,10 20 4,6-2 3,2 3-13,2-5-12,24-3-5,16-11-11,6-15-11,14-18 13,4-15 5,4-16 0,-1-17-3,-16-4 4,-19-29 0,-22-29-2,-12-13 7,0-10-3,0-20-3,0-10-1,0-18 11,0-10-5,0 5 18,0 28 55,-5 24-38,-27 29-26,-7 29-7,-3 20-12,1 4-48,-2 31-110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01.6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117 45 228,'-5'-11'19,"-9"-3"24,-6-1 31,1 11-34,1 4-26,4 4-3,5 15 4,-3 8-4,9 12-3,1 7-5,2 8 1,0 4-4,10-1-1,12-5 0,8-4-18,5-19-4,5-8 26,-2-20-2,7-1 1,-4-4 1,0-29 0,-7-10-4,-4-13 3,-9-8-2,-19-5 0,-2 7-2,-17 9 4,-17 9 21,0 25-25,-3 11-6,-4 8-18,-7 31-29,7 17-93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6:22.6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0 491,'10'6'52,"-3"15"-42,-3-19 92,0-2-64,-4 0-46,0 0-69,0 0-159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02.3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0 333 90,'9'0'83,"6"0"-48,-2 0 52,-3-13-11,-6 5-43,1-10-24,1-15 8,3-7 9,3-1-5,-5-3 4,-2 7-5,-3 2 6,-2 2 0,0 12 0,0 11-7,0 10-4,0 0-13,2 4 4,5 33 5,3 11-2,1 22-5,-2 3-1,1-1-4,1 3 1,-7-9-35,4-12-33,-6-2-79,0-9-135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45.1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625 412 16,'13'0'9,"4"0"77,-8 0-28,-7 0-15,0-2-14,-2-4 2,0-2 7,0-3-10,-2-3-7,-12-3-16,-6-2 0,-13-3-11,-1-3 0,-12 2-14,-10 0 17,-2 2 7,-4 9-2,-4 8 13,8 4 6,-2 4-6,3 33 6,9 17 22,6 17-11,31 18-10,11 2-2,9 6-7,44-4-4,7-16-10,18-9-8,5-26-3,2-17 16,9-25-8,-2 0-35,-11-19-38,-19-24-55,-9 3-149</inkml:trace>
  <inkml:trace contextRef="#ctx0" brushRef="#br0" timeOffset="414">959 629 258,'2'-20'51,"-2"-1"-7,0 4 57,0 5-19,-5 12-48,2-2-17,-1 2-6,4 0-3,0 21-3,0 24-4,0 17 0,0-4-2,7-2-5,-2-4-32,-1-2-65,5-2-42,-4-7-155</inkml:trace>
  <inkml:trace contextRef="#ctx0" brushRef="#br0" timeOffset="660">1167 563 359,'15'-10'62,"24"-23"-28,-14 20 39,0 7-34,3 6-15,-14 15-4,-6 24-10,-8 10-1,0-1-6,0 4-3,-2-15-3,0-4-6,2-4-6,0-10-8,10-5 1,8-14 15,7 11 1,3 3-2,-3 3-14,-16 14 9,-6-2 17,-3 8-2,0 5 5,-9-9 5,-10-2 28,-3-12 1,-4-7-10,-2-4-6,1-8-16,6 0-7,3-6-6,6-11-29,5 9-77,7 0-75</inkml:trace>
  <inkml:trace contextRef="#ctx0" brushRef="#br0" timeOffset="1110">1732 851 397,'-14'-6'34,"11"-4"20,3 6 22,0-3-40,26 7-23,6 0-5,10-4-5,1 4-4,1 0-13,-9 0-56,-12 0-70,-10 0-104</inkml:trace>
  <inkml:trace contextRef="#ctx0" brushRef="#br0" timeOffset="1259">1753 1029 108,'-21'10'292,"14"-10"-262,7 0 31,0 0 0,11 0-37,19-1-16,9-12-7,10-3-3,2-1-38,1-2-110</inkml:trace>
  <inkml:trace contextRef="#ctx0" brushRef="#br0" timeOffset="1889">2321 64 33,'-5'-16'117,"1"-3"-56,4 11 4,0-4-40,-3 5 0,3 5-2,-4 2-12,-3 0-8,7 0 25,0 10 0,0 23-12,0 15 6,0 18-5,5 15 1,8 12-3,-1 5 0,2 5-6,-3 5-4,1 8-1,-3 10 0,0 11 2,3 5-3,-3-4 0,-3-8 2,4-19 4,4-3 5,-5-10-6,3-12 0,-1-7-2,1-15-4,-1-12 1,0-15-3,-6-13 0,-2-16 2,-3-4-1,0-4-9,0 0-9,0 0-13,0 0-21,0-3-20,-3 2-9,0-3-72</inkml:trace>
  <inkml:trace contextRef="#ctx0" brushRef="#br0" timeOffset="4409">2784 195 231,'-2'4'82,"2"-2"-45,0-2 31,0 0-28,9-2-25,12-4-9,11-3 0,7 9-10,-5 0 3,3 9 7,-12 19-8,-10 4-2,-9 7-16,-6 4 25,0-1-4,-6-7 1,-9-10-2,4-10 2,3-11 3,6-4-5,2 0-12,0 0 3,10-13-4,18 1-7,2-1 4,4 11 10,-4 2 6,-8 6-16,-3 15 17,-10 10 7,-9 9-4,0-3 12,0 7 1,-9-1 8,-6-12 9,0 0 9,0-13-4,-2-11 3,-2 5-16,4-12-4,-6 0-9,1-10-7,1-13-7,0-2-5,6 0-10,-4 0-28,6 9-27,-2 6-52,3 10-75</inkml:trace>
  <inkml:trace contextRef="#ctx0" brushRef="#br0" timeOffset="6359">3294 1307 299,'6'-11'50,"18"-18"27,2 11 6,4 1-44,-1 7-23,-1 2-14,-5 8 2,-2 10 1,-9 23 11,-12 23 0,0 2-4,-24 6-4,-8 4 1,-7-3-3,3-4 1,8-4 1,11-14 1,13-10 1,4-10-2,2-4-5,28-5-3,12-5 0,6-9-7,12 0-23,11-19-42,5-17-84,10-5-259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50.8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134 333 11,'-9'-2'152,"-7"0"-119,0 2 32,-3 0-9,6 0-18,-1 10-8,5 0 1,-4 7 1,5 4-5,1-1-3,2 15-7,5 3-9,0 3-4,0 5-1,18-7-4,3-6 0,7-4-2,9-8 14,1-13-4,5-6 2,-7-2 0,1 0-2,-7-20 2,-9-10-2,-2-7-1,-17-6-5,-2-3 1,-2 0-4,-36 1-1,-5 12-2,-6 6-8,1 19-4,6 8-35,-3 0-54,6 28-128</inkml:trace>
  <inkml:trace contextRef="#ctx0" brushRef="#br0" timeOffset="1192">237 1422 88,'0'-14'215,"3"-24"-164,0 15 21,-1 7 12,-2 1-33,0 7-6,0 8-8,0-2-12,0 2-14,0 0 5,0 10 3,2 36-13,5 22-4,2 7-2,1-1-1,1-8-3,0-10-16,1-6-23,-1-13-33,0-6-12,4-12-67</inkml:trace>
  <inkml:trace contextRef="#ctx0" brushRef="#br0" timeOffset="1559">579 38 287,'-8'-20'40,"4"7"-3,-1 5 9,5 8 0,0 8-2,7 32-8,16 37-10,3 24 3,-1 21-13,7 15-7,-6 1-2,1 8-3,-2-4-4,-2 4-2,0 5 1,-4-9 0,3 5 0,0-6-5,1-18-6,-3-12-27,3-20-25,-2-23-60,-5-24-113</inkml:trace>
  <inkml:trace contextRef="#ctx0" brushRef="#br0" timeOffset="1919">1120 970 421,'2'-1'65,"5"-10"-31,-3 11 63,17 0-47,9 0-32,7 2-10,8 0-5,4-2-4,-3 0-4,-7 0-38,-13 0-63,-15 0-54,-11 0-89</inkml:trace>
  <inkml:trace contextRef="#ctx0" brushRef="#br0" timeOffset="2070">1144 1111 299,'-20'15'98,"10"-15"-43,8 2 14,2 0 15,0-2-62,19 0-11,18 0-7,9-15-4,4 5-1,5-3-20,1-1-38,-1 4-71,-7 1-76</inkml:trace>
  <inkml:trace contextRef="#ctx0" brushRef="#br0" timeOffset="8506">1865 573 205,'-2'-6'198,"2"4"-172,0-3-8,0 1 39,19 4-35,22 0-13,2 0-8,1 7 0,-9 11-1,-12 3 0,-12 6 4,-11 8-20,0 0 22,-11-1-4,-17 0 0,-2-7-1,5-6 1,11-4 1,7-9-3,7-2-4,0-6 2,25 0 2,22 0-10,-2 0-2,11 2 8,-3 13 0,-14 3-2,-9 5-23,-19 13 26,-11-10 11,-9 3 10,-25-8 12,-10-4 2,-2-3-4,2-2-4,5-5-18,6-1-5,8-6-3,12 0-26,4 0-56,9-17-30,0 3-123</inkml:trace>
  <inkml:trace contextRef="#ctx0" brushRef="#br0" timeOffset="8986">1865 399 330,'-32'18'20,"-2"30"31,-5 4 26,7 10-35,4 15-24,11 12 2,17 4 1,0 17-8,21-11-10,20 1-4,15-5 1,15-17-7,14-5 0,14-25-20,12-22 11,2-21 3,4-7 6,-2-42 11,-7-29-28,-16-11 13,-21-9 11,-22-11 4,-30-4-5,-19-14 0,-26 0 0,-46 2 1,-31 2 3,-14 19 22,-3 10 22,5 32-17,14 31-31,9 23-6,8 8 1,11 38-58,16 25-65,12 9-105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2:00.3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0 886 464,'3'-4'64,"15"-7"7,-13-7 15,2 9-43,-1-1-37,2 6-7,-1 0-10,-3-5-49,1 7-85,-1 0-145</inkml:trace>
  <inkml:trace contextRef="#ctx0" brushRef="#br0" timeOffset="174">173 1250 421,'18'44'32,"-1"-16"82,-11 6-35,1-1-56,-7 6-17,0 11-7,-9 0-5,-16-3-37,-3-5-72,8-7-110</inkml:trace>
  <inkml:trace contextRef="#ctx0" brushRef="#br0" timeOffset="668">984 751 169,'22'-12'23,"-5"1"25,-8-3 2,-7-1-15,-2 3-13,0-7-6,0 2 20,0-3-1,-16-1-30,-3-8 2,-10-4-1,-4 6 22,-8 2-3,-5 13-7,5 6-4,-8 6-2,3 0 0,0 31 0,5 13 3,9 16 4,8 16 6,13 7-6,11 14 3,0-3-11,23-4-5,9-13-3,10-13-1,11-16 0,4-17-1,12-10-1,-2-19-8,8-2-22,4-29-57,-6-21-46,13-10-112</inkml:trace>
  <inkml:trace contextRef="#ctx0" brushRef="#br0" timeOffset="1815">1290 973 14,'-2'-10'107,"0"7"-24,2-1-23,0 0-11,0 4-7,0-4-12,4-2-13,12 4-2,5-3-1,9 5 0,2 0-4,-2 0-9,-7 13 1,-5 12 5,-8 2-2,-10-2-2,0-1 2,-15 3 1,-12 7 0,-6-4-4,1-3 3,-2 2 7,8-8-6,15-5 3,5 3 0,6-17-6,0 0 7,0 9 3,15-7-10,19-4-1,13 0-2,-4 0-19,13-4-17,-5-17-15,-6 7-44,2-1-31</inkml:trace>
  <inkml:trace contextRef="#ctx0" brushRef="#br0" timeOffset="2199">1858 1161 290,'0'-17'25,"2"-1"31,-2-7 28,0-4-26,3 2-33,-3-2-9,0-6 7,2 2 7,1 4-14,-1 12 2,0 11-13,-2 6-4,0 0-1,5 0 15,-1 15-5,1 26-2,-1 3 1,-2 5-8,1 1-1,4-5-7,0 3-23,-3-15-35,-2-12-30,3-7-37,0-12-108</inkml:trace>
  <inkml:trace contextRef="#ctx0" brushRef="#br0" timeOffset="2535">2231 967 422,'5'-3'42,"13"3"-1,-4 0 48,12 0-56,6 0-21,7 0-12,2 0 1,-4-10-22,-5 8-46,-16-6-45,-14 4-59,-2 4-81</inkml:trace>
  <inkml:trace contextRef="#ctx0" brushRef="#br0" timeOffset="2664">2305 983 159,'-30'13'145,"9"5"-72,14-6 8,7-7-19,0 3 3,19-8-41,11 0-17,9 2-5,7-2-3,0 0-5,-5 0-77,-4-6-111</inkml:trace>
  <inkml:trace contextRef="#ctx0" brushRef="#br0" timeOffset="8559">3051 942 28,'-6'-4'80,"-2"1"-32,-4 3-31,2 0 12,-1 0-4,0 0 1,-1 0-8,3 0-5,3 0 1,-1 0-2,5 0 1,-4 0 6,4 0 2,2 0-5,0 3 9,0-3 3,0 2-7,4-2-1,15 0-4,7 0-3,4 0-4,0 0-6,4 0-3,-2 0 0,-9 0-1,-7 0-2,-8 0 0,-6 0-19,-2 2 11,-5 6-24,-16 2-18,-2 1-75</inkml:trace>
  <inkml:trace contextRef="#ctx0" brushRef="#br0" timeOffset="9233">3430 76 247,'0'-6'21,"0"-19"2,0 19 27,-2 6-10,2 2 0,0 43-8,0 20 4,19 24-1,-4 14-9,4 13-10,-6 8 5,-3-1-1,6 5-8,-2-4 2,4-4-6,1-2-4,-8-8-4,3-6 1,-2-7 0,-1-10-2,-1-21 2,-6-10-1,1-25-1,-3-14-1,-2 0-1,2-17-19,-2 0-25,0 0-39,0 0-41,-7-5-88</inkml:trace>
  <inkml:trace contextRef="#ctx0" brushRef="#br0" timeOffset="10914">3907 335 209,'-37'0'52,"10"0"22,20 0 11,7 0-32,0 0-14,0 0-12,2 0 7,16 0-10,14 0-19,12 0-2,0 0-4,9 0-1,-10 0-13,-3 0-13,-10 0-38,-12 0-44,-2 6-32</inkml:trace>
  <inkml:trace contextRef="#ctx0" brushRef="#br0" timeOffset="11163">4335 16 310,'7'-10'32,"-5"4"3,-2 6 41,0 0-19,0 10-28,0 19-7,0 14-8,0 1-4,8 1-8,3-1-1,2-7-2,4-4-2,-4-12-2,1-11-4,2-5-10,1-5 10,4 0-12,-4-19 5,2-8 15,-1-6 1,-1 10 3,-6 4 1,-9 13 9,-2 6 4,0 0 10,0 13 1,0 18-7,0 6-2,0 2-11,0 7-5,0-7-2,0 5-3,0-15-1,0-5-27,0-5-42,0-2-51,0-5-51</inkml:trace>
  <inkml:trace contextRef="#ctx0" brushRef="#br0" timeOffset="19553">4620 1223 134,'4'-4'78,"6"-4"-52,-5-4 7,4-3 19,1-4-18,3-2-24,-2 3 6,3 3 0,-2 1 1,-2 3-11,-6 6 3,-2-6 0,-2 9 16,0 2-1,0 0-9,0 0 9,0 0-16,0 0-2,0 0 7,0 27 4,0 10-9,0 11 3,5-3-8,1 15-5,-3-10-2,-1-6-30,-2 5-90,0-17-41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2:16.2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0 463 162,'0'-4'23,"0"4"-10,3-6 31,20 4-12,16 2-21,-12-2 5,8 2 9,-3 0 2,-2 4-9,-7 8 4,-9 1-6,-4-1 10,-10 9-11,0 0 3,0-1-1,-15 5-12,-3 4-2,-7 0-1,-3-2 0,0 4 0,3-2-1,7-2 0,6 0-1,-1-6 2,3-5-1,8 3 0,2-9 7,0 1 7,2-1-3,14-6 4,14-2-8,11-2-5,6 0 0,8 0-3,-11-2-2,-6-4-12,-17-1-23,-9 6-51,-9 1-91</inkml:trace>
  <inkml:trace contextRef="#ctx0" brushRef="#br0" timeOffset="4307">0 1586 151,'0'-15'19,"0"-3"10,3 3 43,1 5-13,1-1-24,-5 9 0,0 2 1,0 0 3,0 0 10,0 9-22,0 7-3,7 9-4,-5 10-5,3 4-10,-3 11-4,-2-2 0,0-3-4,0-1-15,0-9-36,0-4-68,0-8-73</inkml:trace>
  <inkml:trace contextRef="#ctx0" brushRef="#br0" timeOffset="4980">381 4 13,'0'-5'77,"-3"-1"-50,0 6 21,3 0-5,0 0 0,0 0 0,0 9 3,-2 24-6,2 8 0,0 19-12,0 15 2,0 16-9,0 21-6,10 2-11,1 10 0,2 0-3,4-4 1,0-2 2,-4-6-3,0-2 2,-1-7-1,0 1 0,-4-5-1,-2-3-1,-4-12-1,-2-5 2,0-9 0,0-8-1,0-12 1,-10-8-2,4-17 1,3-9 0,-1-8 0,2-8-23,-1 0-25,-3 0-26,4 0-23,2-10-30</inkml:trace>
  <inkml:trace contextRef="#ctx0" brushRef="#br0" timeOffset="5498">593 1298 331,'-6'0'37,"4"0"15,2-2 36,0 2-42,12 0-34,16 0-4,11 0-5,-1-8-3,4 5-2,-9-7-19,-11 8-45,-12 0-41,-10 0-76</inkml:trace>
  <inkml:trace contextRef="#ctx0" brushRef="#br0" timeOffset="5661">593 1370 177,'-10'7'85,"10"-7"-35,0 0 43,4 0-29,22 0-42,10 0-13,4 0-6,1 0-4,-7 0-27,-6 0-115,-11 0-147</inkml:trace>
  <inkml:trace contextRef="#ctx0" brushRef="#br0" timeOffset="13801">1425 770 199,'0'0'23,"-6"0"-18,-6 0 37,-4 4-5,-3 12-19,4 20 0,2-3 3,5 2-12,3 5-1,3-2 5,2 4-6,0 1-3,0 1 2,0-2 1,0-5-5,9 0-1,2-4 1,3-6-3,5-2 0,3-2 0,-1-11 8,5-2-10,-1-5 14,-2-5-14,7 0 4,-7-9 1,-2-16-4,-3-4 0,-13-2-1,-5 1-5,0-2 9,-28 3 2,-9 11 9,-7 7-1,6 9-2,3 2-8,10 0-2,4 17-2,10 5-20,3-1-101</inkml:trace>
  <inkml:trace contextRef="#ctx0" brushRef="#br0" timeOffset="14401">1248 585 112,'-32'29'200,"0"3"-185,-1 9 27,4 7 18,5 16-26,13 19-6,11 2-6,5 10-15,25 4-3,13-6 0,6 3-4,4-10-3,9-2 2,7-12 2,2-21-11,1-11 12,-4-23-2,-1-15 8,0-2 7,-5-17-11,3-26 0,-3-17-6,0-13 8,-6-8 3,-13-10-4,-22-10-4,-21-9 1,-2-6-1,-49-10-1,-23-3 2,-19 11 9,7 21 7,-2 24-19,12 38-5,0 17-8,0 18-42,5 8-72,7 29-109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2:48.3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465 275 157,'0'5'14,"7"1"22,-1-4 38,-4-2-42,4 0-17,3 0 6,-2 0 8,1 0 3,-2 0-1,-1 0-6,-1 0 2,1 0-11,-5 0-3,0 0-11,2-8-1,0-15-1,-2-6-3,0-3-3,0-3 1,-11-6-6,-17 2 7,-10 6 5,-9 8 2,-1 12 2,-5 9 10,-2 4-13,-5 6 6,2 38 8,0 24-1,13 19 15,19 19-14,20 4 7,6-1-8,32-5-5,23-15-10,7-19-2,7-22-6,8-21 5,5-25-20,-3-2-47,0-29-76,-7-19-177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2:51.9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23 150 282,'-6'-25'29,"-5"-6"14,5 12 51,6 3-30,0-1-35,19 1-12,0 3-1,-1 5-10,5 6 2,7 2 1,-7 6 3,-3 27-6,-15 15 2,-5 12 1,0 4 1,-23 4 0,0-5 1,0-9-1,9-9-5,8-12-1,-2-8-3,8-9-2,0-3-5,0-3 7,33-1-6,4-9 2,-1 0-19,10-9-31,-2-9-12,2-5-51,2 4-53</inkml:trace>
  <inkml:trace contextRef="#ctx0" brushRef="#br0" timeOffset="347">389 57 334,'0'-15'26,"15"5"-3,-2-1 70,17 11-45,0 0-17,0 3-12,-2 23-3,-3 3-2,-9 9-4,-6 3-1,-10 3 0,0 3 8,-7-1-1,-16-3-6,-1-1-5,6-9 6,6-4-9,6-11-1,6-3-2,0-2-2,0-8 0,2 2-2,16-7 0,9 0-20,11 0-17,1 0-6,9-8 6,5 0-28,0 5 4,2 1-6,1 2-65</inkml:trace>
  <inkml:trace contextRef="#ctx0" brushRef="#br0" timeOffset="736">1131 109 349,'0'0'124,"-10"0"-112,10 0 53,0 0-16,0-3-29,21 3-2,11 0-6,9 0-8,4-2-4,-9-2-3,-8-4-24,-9 4-38,-10 4-38,-7 0-27,-2 0-9</inkml:trace>
  <inkml:trace contextRef="#ctx0" brushRef="#br0" timeOffset="886">1183 181 186,'-24'17'108,"5"-7"-26,12-4-15,7-4-12,0 0-9,5 3-17,22-4-23,10 2 0,14-3-7,-3 0-8,5 0-69,-2-4-110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2:53.7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33 4,'0'-8'29,"0"-17"70,0 10-33,0 9-7,0 6-24,0 0 8,0-4-14,0 4-2,0 0-8,0 0 21,0 31-4,2 21-10,8 27 1,1 20-4,5 25 3,9 7-7,-4 12-4,-2 4-1,-1-5-8,-6-7-2,6-9-1,-2-12 0,2-10-3,-6-5 1,-3-16-1,-4-8 0,-5-3 0,0-18 1,0-11-1,0-14 1,0-10-2,0-7 1,0-5-4,-3-7-27,-1 0-27,-3 0-37,5-4-27,2-13-70</inkml:trace>
  <inkml:trace contextRef="#ctx0" brushRef="#br0" timeOffset="3126">490 252 256,'0'-20'14,"0"-3"25,0-4 39,0 2-25,0 5-23,0 1 9,0 4 1,0 7-3,0 0-14,0 6-8,0 2 4,0 0-10,0 0-3,0 4 4,0 29 2,0 15-3,10 3-3,3 8-2,-2-10-5,4-8 1,4 3-2,-8-11-5,-2 0-25,0-8-72,-6 2-60,-1-13-73</inkml:trace>
  <inkml:trace contextRef="#ctx0" brushRef="#br0" timeOffset="5488">603 1310 11,'0'-8'88,"0"6"-55,0-2-19,-2 4-3,-3 0 10,1-2-4,4 2-1,0 0 2,0 0 9,0 0 0,0 0-1,0 0 6,0 0 6,0 0 8,0 0-15,0 0-3,0-2-9,7-6-5,2 8-3,9-4-5,12-1-1,2 1-3,5 0 2,0 4-3,-3 0 3,-11 0 2,1 19 0,-11 9-3,-9 8 3,-4 1-5,0 4-1,0-1 3,-11-1-2,-12-1 0,-1 1 0,-10-4 1,8-2 1,2-8-2,6-6-1,13-5 1,1-6-1,4-3 1,0-1 4,4-4 8,24 2-3,4-2-6,15 0-1,9 0-4,2-11 0,-3 3-5,-10 4-22,-13 4-47,-5 0-57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2:57.9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0 362 203,'0'-2'47,"0"-11"-33,11-3 42,10-1-15,7 5-13,0 10 9,0-4 0,-1 6-14,-1 0-10,-8 10 3,-6 13-3,-8 2-1,-4 3-2,0 10 1,-2-1-3,-19-3 0,0-1 0,-7 2 1,8 2-2,-1-2 1,8-8-2,5-6-4,4-7-1,4-1-2,0-1-3,0-2 4,4-3 9,24-3-4,6-4-1,17 0 1,-4-11-2,3-1-1,-8 4-3,-10 3 1,-4 1-3,-15 4-7,-2 0-20,-3 0-78,-6 0-40,0 3-141</inkml:trace>
  <inkml:trace contextRef="#ctx0" brushRef="#br0" timeOffset="4176">433 1594 190,'-2'2'80,"-1"0"-41,1 0 39,2-2-20,0 0-38,-7-12 13,5-9-11,-2-6-6,-4-6-9,4-2-4,-5-4-1,0-3-1,1 3 1,4 10 5,1 12 3,1 13-4,2 4-5,0 0 10,0 4-2,0 31 1,0 17 3,15 12-4,-2 5-3,0-5-6,-1-4 1,-3-8-3,0-11-17,1-8-61,-10-8-54,2-10-116</inkml:trace>
  <inkml:trace contextRef="#ctx0" brushRef="#br0" timeOffset="4664">659 70 92,'0'-8'180,"0"1"-174,0 7-7,0 0 61,0 0 0,13 38-9,6 20 1,4 33-7,10 19-10,3 10-13,3 11-6,-5 5-7,1-2-4,-10 3-4,5-4-1,-4-9 5,-8-8-6,-2-10 3,-9-20-3,-2-11 1,-5-11-1,0-19-5,0-11-10,0-13-34,-3-15-6,-4-6-52,1 0-32,-1-13-93</inkml:trace>
  <inkml:trace contextRef="#ctx0" brushRef="#br0" timeOffset="5062">1200 954 276,'-8'0'156,"8"0"-142,0 0 66,15-2-22,19-6-44,9 4-8,15-7-2,0 3-4,-5 4-7,-12-2-8,-18 6-81,-12 0-17,-11 0 0,-11 14 12,-28 9 70,-14 10 25,-4 0 20,3-1 34,7-8 33,14-7 13,12-5-26,17-6-13,4-6-24,0 0 1,2 0-14,26 0-16,11 0-2,5-12-7,6-11-44,-1 0-84,-6 5-208</inkml:trace>
  <inkml:trace contextRef="#ctx0" brushRef="#br0" timeOffset="10009">1894 855 207,'-4'-4'98,"-3"0"-61,1 4 68,-1 0-15,5 0-47,2 0-10,0 0-7,0 0-11,0 0 1,17-7-6,16 7-10,9-1 1,-1-8-9,0 9-33,-7-4-37,-6-3-54,6 6-86</inkml:trace>
  <inkml:trace contextRef="#ctx0" brushRef="#br0" timeOffset="10274">2424 569 238,'-11'-6'49,"1"0"-9,4 2 55,3-3-30,3 1-34,0 0-9,0 2 5,7 0-4,12 0-14,-1 4-3,7 0-4,3 0 2,-9 1 4,-2 16-3,-7 8 2,-10 17-1,0 1 1,-14 7-5,-7-11 1,5-10-3,5-11 1,4-11 1,7-5-5,0-2-10,0 0 8,0 0 5,23 0-1,7 0 1,4 0-1,1 0 3,-8 10-1,-6 17 0,-10 6 3,-8 7-3,-3-3 1,0-4 0,-20-2 7,-1-6 0,-7-6 1,-2-3-4,0-6 2,5-10-5,5 3-4,-4-3-4,13 0-18,-3-4-27,5-13-53,2-4-41,2 0-94</inkml:trace>
  <inkml:trace contextRef="#ctx0" brushRef="#br0" timeOffset="10903">1883 312 270,'-39'25'35,"5"14"21,-10 5 36,5 18-36,4 19-26,3 6-1,11 17-3,17 5-7,4 9-13,4 9-4,33-5-1,9-8-1,12-13-1,11-20 1,6-15-3,11-12 1,1-11 0,7-11-2,3-24 2,3-8-2,1-25 2,-3-31-1,-6-23 0,-6-14 1,-10-17-6,-21-8 7,-9-6-12,-25-9 2,-21-3 7,-2-9-2,-47-6-3,-22 4 3,-16 18 11,-5 26 18,-3 22-14,8 29-6,-5 21 0,2 19-5,7 12-2,6 12-27,6 27-48,7 20-93</inkml:trace>
  <inkml:trace contextRef="#ctx0" brushRef="#br0" timeOffset="12275">3338 567 235,'2'0'95,"9"0"-41,-5 0 39,1-8 1,1 2-48,-8-1-9,3 7-6,-3 0-10,0-2-18,4 2-1,-4-4-6,2 0-22,-2 0-51,0 4-38,0 0-71,0 0-80</inkml:trace>
  <inkml:trace contextRef="#ctx0" brushRef="#br0" timeOffset="12470">3453 789 175,'26'39'29,"-2"5"62,-5-1-9,4 8-4,-5 1-34,-8-2-33,-10-2-9,0 1-2,-12-1-19,-20-4-141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3:11.4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300 707 140,'-2'16'26,"2"7"12,0 2 23,0-11-17,9 3-4,6-7-12,2-6-5,-4-4 2,-1 0-13,-1 0-11,-4-6 0,-2-15-3,-5-4 0,0 7-3,-7-9 1,-19 4-3,-1 2 6,-12 1 5,0 7 5,-2 11-1,-3 2 20,9 8 6,-1 26 3,-1 11-2,14 21-9,2 11-7,12 8-7,9 10-9,6-4 0,27-8-6,8 0 0,14-19-4,3-19-3,6-13-14,8-22-29,-5-10-25,-1 0-47,-13-21-163</inkml:trace>
  <inkml:trace contextRef="#ctx0" brushRef="#br0" timeOffset="421">658 1083 295,'0'-17'85,"0"3"-61,0 4 58,0 0-14,0-1-53,17 7-7,4 4 0,1 0 1,-1 0 2,-8 12 0,-3 20-4,-10 3-1,0 6-2,0 9 1,-18-7 1,4 1 1,0-3-1,7-6 0,5-8-5,2-4-2,0-11-4,0-1-5,11-7 2,12-4-28,10 0-31,5-2-26,7-19-48,6 0-124</inkml:trace>
  <inkml:trace contextRef="#ctx0" brushRef="#br0" timeOffset="856">1024 1042 211,'0'-23'80,"0"6"-48,0 5 58,0 6-15,10-1-39,6 2-7,-2 2-9,-1 3 2,2 0-3,-13 17-3,-2 10-6,0 10-3,-2 0-4,-10-1-1,0-12-2,8-7 0,2-5 0,2-5-7,0-3 2,6-4-1,22 2 4,-2 0 1,4 6-6,2 11 1,-12 6-6,-1 6 3,-11 2 6,-8 2 3,0 2-2,0-1 4,-17-7-2,-4-9 13,-3-5-1,-1-11 5,7-4 0,-1 0 0,4 0-4,0-4-10,9-4-3,-1-5-8,5 5-30,0-2-41,2-3-75,0 1-108</inkml:trace>
  <inkml:trace contextRef="#ctx0" brushRef="#br0" timeOffset="1396">1388 1127 459,'-5'0'21,"5"-2"14,0-2 50,3 1-53,24 3-25,8 0-6,7 0 1,3-4-5,-5-2-12,-10-2-36,-14 8-53,-5 0-49,-11 0-139</inkml:trace>
  <inkml:trace contextRef="#ctx0" brushRef="#br0" timeOffset="1548">1396 1179 305,'-21'10'35,"12"-6"50,6-2 5,3 0-52,0-2-5,16 0-22,23 0-8,10 0-4,4 0-8,2-4-60,-9-9-128</inkml:trace>
  <inkml:trace contextRef="#ctx0" brushRef="#br0" timeOffset="2018">1987 1094 261,'-26'6'54,"4"2"-6,10-8 87,5 0-68,0 0-25,7 0 0,0 0-16,0 0 6,20 0-11,25 0-18,6 0-1,5 0-2,-7-2-6,-12-2-32,-5 4-32,-13 0-45,-8 4-72</inkml:trace>
  <inkml:trace contextRef="#ctx0" brushRef="#br0" timeOffset="2441">2275 154 218,'2'-4'16,"3"-15"7,-5 14 44,0 5-26,0 0-18,0 3 43,0 26-25,2 20-5,0 22-3,2 9-12,5 18-11,3 10 1,-3 6-1,6 8 1,-4 4 3,0 2 1,3 5-4,-5-3 1,2-1-7,6-3-4,-8-10-1,3-9 0,-5-11 0,-3-15-1,1-17-1,-3-21-2,0-12-4,-2-14-4,0-9-24,0-8-29,0 0-43,0-4-64</inkml:trace>
  <inkml:trace contextRef="#ctx0" brushRef="#br0" timeOffset="9811">2654 471 140,'-2'8'39,"0"4"-9,2-6 42,0-3-11,0-3-20,0 0 2,0 0 7,0 0-11,-3 0-26,-1-9-13,2-11 1,0-8-1,-1-7-1,3-4-2,0-1 4,0 5-2,0 9 1,0 13 4,0 9-4,0 4 1,0 0 13,0 14 3,0 26-10,11 12 2,-2 10-6,1-1 0,-5-2-3,-3-8-5,2-9-5,1-9-63,-3-12-58,0-4-170</inkml:trace>
  <inkml:trace contextRef="#ctx0" brushRef="#br0" timeOffset="10427">3341 505 330,'-13'0'57,"9"0"6,-1-1 27,5-2-56,0-1-18,0 4-5,19 0-3,11 0-8,5 0 0,3 0-3,-3 0-6,1 0-29,-2 0-41,-8 0-23,4 0-56</inkml:trace>
  <inkml:trace contextRef="#ctx0" brushRef="#br0" timeOffset="10669">3842 236 282,'0'-2'88,"2"-8"-59,-2 10 51,0 0-34,0 0-34,0 6 18,0 23-14,0 8-5,0 11-7,0-1-2,0-7-3,8-3 0,7-10-5,2-6-1,1-9-9,0-6-9,0-6 4,3-4-11,3-17 17,-1-9 4,-3 7 9,-4 2 15,-4 7 1,-8 9 7,1 5 5,-2 0 11,-1 7-5,-2 17-18,0 8-5,0-2-5,0 4-3,-2 1-2,-6-4-5,8-4-25,0-6-24,0-5-70,0-5-83</inkml:trace>
  <inkml:trace contextRef="#ctx0" brushRef="#br0" timeOffset="12857">2855 1475 151,'0'-13'21,"0"-1"29,0-7 16,0 13-10,0-3-20,0 10 2,0-2-8,0 3-8,7-2-7,6-6-8,10 1 6,3 6-4,4 1 1,6 6 2,-6 18-5,-7 16 1,-9 0 0,-2-2 2,-12 10-5,0-12 6,0 3 0,-10-6-2,-10-6 5,-6-4-1,5-7-2,6 1-8,8-7-3,2-2-4,5-1-1,0-3-5,5 4 13,25-6-8,13-2-5,22 0-14,3-6-14,9-15-31,-6-2-65,-4 3-44</inkml:trace>
  <inkml:trace contextRef="#ctx0" brushRef="#br0" timeOffset="13390">3777 1562 181,'0'-32'91,"3"3"-75,-3-1 84,0 3-2,0 12-45,0 5-28,0 10-3,0 0-8,0 0 13,0 22-6,0 22-7,6 16-1,4 9-10,4-3-2,-2-2-2,-1-6-2,-2-9-22,1-7-46,1-11-58,0-4-139</inkml:trace>
  <inkml:trace contextRef="#ctx0" brushRef="#br0" timeOffset="14011">4160 46 94,'-8'-14'15,"-1"-3"35,3 6-2,6 7-10,0 4-15,0 0-2,0 0 5,0 0-9,0 0 14,0 8-2,0 21-13,0 21 1,0 17-2,0 18-3,4 12-4,1 13-2,-1 12-3,6 2 2,-1 2-1,4 0-1,6-9 0,-2 1-1,3 0 0,-4-4 13,0 1-7,3-5-2,-6-10-2,-5-9-3,1-15 0,-7-15-1,-2-14 1,0-16-2,0-12 1,0-11 0,0-4-24,-7-4-21,0 0-22,-2 0-37,2-6-53</inkml:trace>
  <inkml:trace contextRef="#ctx0" brushRef="#br0" timeOffset="20152">4424 951 157,'0'0'52,"0"0"-8,0 0 26,0 0-10,0-3-14,0 3-10,0 0 6,0 0-9,0 0-8,0 0-6,0 0-2,17 0-9,8 0-5,9 0-3,-1 0-1,-3 0 0,-5-1-9,-7-3-7,-8 1-32,-6 3-40,-4 0-31,0 0-26</inkml:trace>
  <inkml:trace contextRef="#ctx0" brushRef="#br0" timeOffset="20409">4441 1054 125,'-5'3'128,"5"1"-89,-2-4 11,2 0 26,0 0-34,7 0-21,18 0-16,5 0-5,0 0-10,-10 0-26,-3 0-80,-4 0-57</inkml:trace>
  <inkml:trace contextRef="#ctx0" brushRef="#br0" timeOffset="20782">4753 955 231,'0'0'84,"0"0"-38,-4 0 28,4-2-20,0 0-32,0-2-12,12 1-7,8-1-2,8 3-2,-1-6-5,1 1-16,-5 2-45,0-3-43,-2 1-24</inkml:trace>
  <inkml:trace contextRef="#ctx0" brushRef="#br0" timeOffset="21084">5097 837 52,'2'-15'88,"-2"1"-38,0 3 18,0-1-21,0 4-2,0 0-8,-4 1 2,-6 3-29,-4 0 0,0 4-3,-1 0-3,-2 17 2,6 9-1,4 6 1,5-2-6,2-7-4,0-2 1,9-6-1,6-7 5,0-6 9,3-2-15,3 0 2,0-10 4,-6-15 0,-3-4-1,-5 2 6,-5 4 0,-2 11 16,0 6-3,0 6-19,0 0 10,0 8 8,0 23-6,0 6 2,-2 9-2,2-1-3,0 1-7,0-1 0,0-5-3,2-5-2,5-10-13,-3-8-46,2-8-75,-4 2-88</inkml:trace>
  <inkml:trace contextRef="#ctx0" brushRef="#br0" timeOffset="21750">4809 495 231,'-9'5'25,"-17"28"32,3 23 15,-2 14-39,9 0-10,16 13 10,0 2-10,0 4-11,7-4-8,14-2-3,4-5-1,3-3 0,9-7-3,8-18 1,4-4-4,8-17 1,-1-15-2,4-10 1,-6-4 5,2-13-9,-5-24 0,2-10 6,-14-15 7,-5-7-1,-11-3-1,-12-11-2,-11 0 1,-2-10-3,-34-17 1,-15-8-2,-14-8 3,1 8 13,0 27 21,10 24-30,1 32-2,5 21-4,0 14-3,0 21-48,10 28-72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6:20.7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282 33 330,'4'-6'24,"7"-21"-29,-4 27 21,-7 0 65,0 2-24,0 33-17,0 21 8,-4 23-12,1 25-16,3 9-11,0 3-4,0 0-4,0-6-1,0-11 0,0-11-4,0-18-12,0-22-29,0-17-29,0-15-40,0-16-33</inkml:trace>
  <inkml:trace contextRef="#ctx0" brushRef="#br0" timeOffset="253">597 60 350,'6'11'39,"-6"44"30,0 30 25,0 17-46,0 20-24,0 0-6,0-2-11,0-12-6,5-17-1,9-16-4,-5-22-24,5-13-34,-9-20-45,-5-9-20,0-11-162</inkml:trace>
  <inkml:trace contextRef="#ctx0" brushRef="#br0" timeOffset="463">60 569 420,'-32'-1'34,"12"-3"-18,12 4 15,8-3 38,0 3-32,30 0-20,38 0-14,12 0-1,28 0-2,4-12 0,-1-5-28,-2-3-47,-27 3-38,-17 9-38</inkml:trace>
  <inkml:trace contextRef="#ctx0" brushRef="#br0" timeOffset="662">187 804 419,'-46'26'38,"16"-11"-9,7-13 57,21 0-27,2-2-44,16 2 0,34-2-4,27 0-8,19 0 1,15 0-5,1-2-5,1-4-57,-14 6-50,-16 0-123</inkml:trace>
  <inkml:trace contextRef="#ctx0" brushRef="#br0" timeOffset="922">1363 518 324,'-34'-29'105,"16"6"-109,8 11 13,10 5 25,0 7-2,21 11-22,20 32 0,10 21 12,-2 13 3,-2 2-8,-4-11-7,0-14-3,-7-17 0,-8-18 5,-5-15 12,-5-4-4,1-29-12,-6-27-2,2-19-3,-13-14-1,-2-6-1,2 6-1,-2 15-4,7 22-19,9 29-30,0 23-37,10 4-40,-3 42-73</inkml:trace>
  <inkml:trace contextRef="#ctx0" brushRef="#br0" timeOffset="1260">2215 474 341,'-37'0'116,"0"0"-109,5 5 42,4 28 13,-4 14-48,11 15-8,8 4 0,13 3 3,0-9 8,13-12-17,15-15-3,6-21-4,8-12 0,0-19-7,1-28 3,-8-13 3,-3-8 6,-14-1 2,-11 5 0,-7 14 13,0 21 23,-7 19-7,-6 10-22,3 19-2,8 26-4,2 15-1,0 6-1,0-6-19,14-10-21,9-15-20,0-14-35,9-17-47</inkml:trace>
  <inkml:trace contextRef="#ctx0" brushRef="#br0" timeOffset="1581">2546 501 341,'0'-6'77,"0"6"-68,0 2 62,0 29-33,2 17-29,-2 12 3,3 4 3,7-2-3,1-6-8,0-10-2,-1-13-4,-4-12-14,-1-13-2,-3-8 9,-2 0-1,0-27 8,0-15 3,0-14 0,0-10 3,0-11 6,-4 7 10,4 6 3,0 12 27,14 15-11,10 12-10,-3 15-5,0 10-5,-3 0-10,8 0-9,-3 18-5,-2 1-19,4 4-25,-2-4-57,0 3-28,3-3-150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3:36.3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415 152 23,'4'-6'90,"-1"-7"-54,-1 1-3,0-1 2,-2 1 4,0-2-8,0 1-14,0-3 12,-16 3-1,-4 1-20,-8 3 7,0 1 1,-4 0 0,2 8 21,-7 0-31,-7 4 3,5 23 28,-4 14-7,1 13-4,12 13 7,7 9-9,14 5-3,9 7-8,0-3 6,32-4-12,7-15-5,16-14-2,5-16-3,4-18-9,4-14-29,-4-4-26,1-4-72,-3-29-127</inkml:trace>
  <inkml:trace contextRef="#ctx0" brushRef="#br0" timeOffset="826">749 510 238,'0'0'56,"0"0"-17,0 0 47,9 0-50,16 0-17,1 0-5,4 0-5,-6 0-2,-7 8 3,-6 15-4,-11 6-3,0 2-1,0-2-1,-16 0 1,4-10-2,8-9 0,1-6 1,3-4-9,0 0-3,0 0 2,13 0 7,13 0 0,4 4 1,-4 9 0,-1 5-4,-2 12 5,-14 3 0,-9 2 2,0 0 5,0-4 6,-15 0 5,-11-10 2,3-5 7,-7-7-3,11-7 0,-5-2-4,1 0-7,14-9-7,1-5-12,8 6-21,0-5-25,0 1-51,2-3-57</inkml:trace>
  <inkml:trace contextRef="#ctx0" brushRef="#br0" timeOffset="1364">1142 717 261,'0'0'61,"0"-4"-59,0-29 46,0-3-4,0-5-35,0 2 3,0 5 16,3 4 9,1 9-1,-4 8-16,0 12-7,0 1 17,5 6 8,-1 25-20,0 14 5,3 9-6,3 0-6,-3-2-7,2-2-4,1-9 0,3-6-4,-4-6-19,1-6-24,-4-9-58,-6-5-48,5-8-76</inkml:trace>
  <inkml:trace contextRef="#ctx0" brushRef="#br0" timeOffset="1728">1455 591 388,'7'0'25,"9"2"74,0 0-26,14 0-53,9 0-15,-2-2-4,2 0-10,-2 0-21,-14 0-64,-16 0-74</inkml:trace>
  <inkml:trace contextRef="#ctx0" brushRef="#br0" timeOffset="1861">1515 738 292,'-17'24'69,"11"-5"-34,4-10 69,2-3-32,0 2-42,21-8-3,13 0-14,3 0-10,16-13-4,7-5-12,-10-3-62,-6 11-120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4:05.8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41 193 265,'-4'-6'25,"-7"-4"23,-1 4 22,3 1-23,7 5-18,-1 0-6,3 0-2,0 0-3,0-2-9,0 0-5,0 2-2,0 0-2,0 0 0,0 0-2,0 0 4,0 9-2,0 9 0,3 7 1,5 6 1,1 10 1,1 18 5,-3 9-4,4 15 0,-1 7 2,-1 10-3,2 3 2,3 6 0,0-2 1,0-3-2,-3-11 0,4-4 0,-2-6-1,-2-3 1,3 3 0,0-4-3,2-3-1,-7-3 0,0-4 0,-1-4 0,-1-8 5,-5-12-5,0-16 2,-2-9-2,0-9 1,0-7 1,0-4 0,0 0 0,0 0-2,0 0-6,0 0-7,0 0 3,0 0-5,0-2-11,-2 0-57,-3 0-55</inkml:trace>
  <inkml:trace contextRef="#ctx0" brushRef="#br0" timeOffset="2311">428 361 301,'-14'2'86,"-4"2"-10,-5-2 35,0 0-48,14-2-21,9 0-4,0 0-17,0 0-10,0 0-7,2 0 2,28 0-1,11 0-3,12 0-3,-4 0 0,-4 0-19,0 0-47,-6 0-36,2 0-51,-1 0-77</inkml:trace>
  <inkml:trace contextRef="#ctx0" brushRef="#br0" timeOffset="2582">940 30 348,'13'-17'37,"-9"7"7,-4 7 62,5 3-82,-5 0-3,0 28 7,0 7-14,0 11-6,0 5-5,0-3-3,0-7 1,0-6-2,0-12-5,12-8-6,6-7-1,1-8-11,2 0 19,-1-10 4,3-19 0,-4-2 0,8 10 3,-7 9 9,-3 9 14,-4 3-8,-5 7 0,-6 15-2,1 11-7,-3 7-5,0 3-3,0 1-13,0-3-29,0-6-55,0 3-66</inkml:trace>
  <inkml:trace contextRef="#ctx0" brushRef="#br0" timeOffset="4057">1385 1125 320,'-26'0'53,"9"23"31,-8 0-4,13 6-52,8 6-8,-1 8-5,5 1-6,9 1-7,21-5 0,9-5-1,5-12-8,4-13 6,1-10-1,1 0 4,1-25-1,-8-14 2,-11-6-2,-11-5 3,-21 2-1,0 2 1,-43 5-3,-14 8-1,-10 8 0,12 17-9,10 8-10,11 6-24,18 27-93,9 11-107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4:09.2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18 514 86,'-9'-21'174,"2"-2"-130,5 11 33,2 1-27,0 3-11,25 0-9,7 2-9,12-1-1,-5 3-7,0 4 3,-2 0 6,-14 15-12,-4 12 1,-15 4-1,-4 6 1,-6 8 4,-22 7-3,-7-2 3,0-2-2,5-5-3,13-10-2,7-4-5,10-8-3,0-1 3,10-5-3,19-6 2,19-5-32,10-4-19,8-25-10,2-8-41,-1-1-72</inkml:trace>
  <inkml:trace contextRef="#ctx0" brushRef="#br0" timeOffset="1117">434 1905 303,'8'0'14,"-1"-15"58,-7-22-1,0 4-43,0-8-13,0-5 23,-7 11-3,-7 6-5,5 10 8,2 9-2,5 8-27,2 2-9,0 11 4,0 32-4,13 15 4,13 12-2,-3-1-1,-1-3-1,2-4-4,-3-8-38,-6-11-50,-5-10-68</inkml:trace>
  <inkml:trace contextRef="#ctx0" brushRef="#br0" timeOffset="1650">686 29 151,'0'-4'92,"0"-2"-80,0 6 43,0 0 14,0 0-41,0 8 18,4 25 10,3 25-16,12 29-15,-1 19-5,7 22-4,3 15-7,-5 8-4,3 13-2,-4 1 1,8 1 3,0-9 0,-5-7-1,-1-18-2,1-10 1,-5-6-4,3-8 0,-2-13-1,-3-8 0,-3-19-1,-9-12-2,-4-14-19,1-17-12,-3-13-2,0-10-30,0-2-58,-9 0-56</inkml:trace>
  <inkml:trace contextRef="#ctx0" brushRef="#br0" timeOffset="4956">1091 1110 155,'-9'0'46,"-5"-2"9,2-2 31,3 4-24,7 0-12,-3 0-2,5 0-4,-2 0-6,2-3-8,0 3 11,7 0-7,20 0-12,1 0-16,6-1-3,-1-3-4,6-7 0,-5 3-22,-8-1-35,-10 5-34,-7 4-48,-6 0-17</inkml:trace>
  <inkml:trace contextRef="#ctx0" brushRef="#br0" timeOffset="5196">1074 1267 303,'-9'7'101,"7"-7"-76,2 0 45,0 0 9,2 0-47,22 0-15,8 0-5,9 0-10,12-5-4,0-7-54,3-2-134</inkml:trace>
  <inkml:trace contextRef="#ctx0" brushRef="#br0" timeOffset="5971">1565 1052 228,'-21'0'63,"5"-6"24,2 4 14,14 2-47,0-4-29,0 4 4,5-2 6,23 2-11,15 0-20,8 0-1,2 0-5,0-5-11,-9 1-38,-6-2-55,-10 6-43,-9-2-157</inkml:trace>
  <inkml:trace contextRef="#ctx0" brushRef="#br0" timeOffset="6217">1961 629 312,'14'-24'38,"-6"7"-2,-4 11 69,-2 6-48,0 0-41,-2 0 8,2 27 0,-2 14 1,0 13-9,0 6-7,0 4-6,5-6-2,8-2-1,4-8-1,-2-11 2,4-10-1,2-13-2,-3-9-13,5-5 3,1-2-2,-1-25 0,-3-10 1,-4-3 7,-7 7 7,-4 12 2,-3 13 5,-2 6 7,2 2-8,0 6 13,4 27-4,1 13-4,-1 4-7,3 1-4,3-5-1,2-3-7,0-7-32,-3-7-37,-2-11-60,-1-5-99</inkml:trace>
  <inkml:trace contextRef="#ctx0" brushRef="#br0" timeOffset="6666">1724 308 320,'-47'0'15,"-7"25"19,-6 21 43,-5 31-7,0 20-34,15 21-4,16 17 2,29 14 2,5 6-14,39 4-14,24-6-6,14-14 1,18-22-2,15-23-1,17-25 0,9-20-9,2-25 1,-2-24-10,-12-9 5,-18-49-5,-21-21 7,-25-18 9,-23-17-1,-23-14 0,-14-15-8,-19-12-13,-43-13-3,-28-2 8,-25 9 12,-5 26 20,6 35-4,16 43-2,21 48-12,15 11-15,13 61-52,12 26-102</inkml:trace>
  <inkml:trace contextRef="#ctx0" brushRef="#br0" timeOffset="7162">3038 820 550,'0'-4'77,"0"-13"-33,0 15 46,0 2-61,0-2-29,0 2-2,0-2-27,0 2-60,0-2-92,-7 2-156</inkml:trace>
  <inkml:trace contextRef="#ctx0" brushRef="#br0" timeOffset="7322">3121 1269 393,'11'56'27,"-3"-2"81,-8-6-29,0 4-71,0-5-10,-10-1-49,-13-5-77,-7 3-154</inkml:trace>
  <inkml:trace contextRef="#ctx0" brushRef="#br0" timeOffset="7694">3650 522 209,'-39'-27'49,"0"0"17,18 4 42,-2 11-19,5 4-40,0 8-20,-4 8 6,5 29 2,-2 23-7,8 19-5,6 18-2,5 9-9,0 1-8,0-5-5,20-11-1,12-17-2,13-16-13,10-18-19,12-17-30,2-15-23,5-8-51,-3-2-134</inkml:trace>
  <inkml:trace contextRef="#ctx0" brushRef="#br0" timeOffset="8063">3924 1035 250,'-2'-20'58,"2"-3"13,0 2 58,4 7-66,11-3-34,6 5 1,1 3-11,-1 7 0,-2 2 2,-8 9-17,-4 26-1,-7 12-4,0 9 1,0 2-9,0-8-4,0-12-2,0-8-2,12-9 9,8-6-10,7-3 5,-1-4 3,-7 3 8,-8 3-1,-7 5 4,-4 3 5,0 3 13,-23 0 4,-1-8-3,-6-3-2,0-6-3,4-8-8,1 0-8,4 0-19,3-4-24,8-4-59,8-2-178</inkml:trace>
  <inkml:trace contextRef="#ctx0" brushRef="#br0" timeOffset="8586">4290 936 254,'0'-29'73,"0"11"-17,5 3 52,13 5-49,1 6-37,-1 4 4,3 0 0,2 5-4,-2 24-11,-10 11-1,-8 9-1,-3 8 2,0-5-5,0-5 2,-5-10 2,-4-8 0,-1 0-3,1-6-1,9-2-2,0 0 0,0-7-3,11 1-1,11-6 0,7 0-9,-1-9-13,7 0-20,3-2-10,-5-14-17,-8 3-28,3 1-67,-9-3-105</inkml:trace>
  <inkml:trace contextRef="#ctx0" brushRef="#br0" timeOffset="8963">4767 971 243,'6'-6'110,"4"0"-75,-3 4 84,9-2-49,2 1-39,3 2-12,9-2-9,-4 1-9,-6 2-17,-10 0-42,-8 0-72,-2 0-40</inkml:trace>
  <inkml:trace contextRef="#ctx0" brushRef="#br0" timeOffset="9104">4767 971 85,'-28'116'284,"24"-107"-254,4-8 73,0 2-21,6 1-47,22-4-17,2 0-7,2 0-10,5 0-2,-4 0-55,-9-3-119</inkml:trace>
  <inkml:trace contextRef="#ctx0" brushRef="#br0" timeOffset="29205">5199 893 126,'0'0'76,"0"0"-31,0 0 30,0 0-18,-6 0-24,6 0-2,0 0 4,0 0 2,-3 0-8,3 0-6,0 0-3,0 0-1,0 0 8,3 0-4,20 0-4,7 0-4,0 0-8,9-3-6,-7-1-1,0-2-19,-4 4-47,-3 2-72,-8 0-89</inkml:trace>
  <inkml:trace contextRef="#ctx0" brushRef="#br0" timeOffset="29740">5660 0 159,'-3'-10'37,"-1"10"54,2 16-6,2 20-40,0 26-5,0 4 24,0 17-29,14 20-6,-7 7-3,8 10-5,4 4-7,-5 3-3,0-9-2,-1-2-8,-5-9 2,1-14-2,-5-6 1,-2-14-3,-2-9 2,0-12-2,0-15 0,0-6-10,0-10-19,-2-11-28,-7-3-36,2-7-79</inkml:trace>
  <inkml:trace contextRef="#ctx0" brushRef="#br0" timeOffset="34389">5980 340 267,'-9'-21'77,"-10"-4"-74,4-12 54,2 20 1,11-10-40,2-4-6,0 5-3,0-4 8,0 5-4,0 0 7,0 13-5,0 4-7,0 8-2,2 0 24,8 2-3,4 27-6,-1 12-2,1 9-1,-2 2-7,0-7-9,-6 5-2,5-11-1,-6-6-12,3-1-36,1-14-54,-1-3-127</inkml:trace>
  <inkml:trace contextRef="#ctx0" brushRef="#br0" timeOffset="37179">6127 1089 202,'0'-12'47,"0"-5"21,3-3 2,22 5-40,3 9 0,8 0-10,-3 6-6,-1 0-10,-5 0 2,-10 4-4,-8 14-3,-9 9 1,0 3 4,0 4-4,-19 2 1,-1-3 0,-3-4-1,8-10 1,7-5-1,3-8 1,5-4 0,0-2-2,0 0-9,0 0 9,21 0-1,14 0 1,-1 0-1,3 0 2,-1 9 1,-1 13-3,-12 7 4,-7 4-1,-11 11 0,-5 4 2,0-1 4,-23-1 6,-3-5 1,-4-10 7,2-4-4,4-12 7,-6-11-10,0-4 0,-5 0-4,2 0-4,6-17-3,2 5-2,4-5-14,5 5-21,5 3-35,-1 1-76,12 4-121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4:44.3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16 241 119,'-7'-2'53,"1"-2"-8,3 0 27,3 2-21,0-4-18,12 2-2,9-2 20,5-3-14,2 5-7,0 0-18,4 4-4,-4 0-2,-5 0-4,-2 0-4,-10 4 6,-6 17-5,-5 2 1,0 3 1,0 10-1,-21-5 1,-4 4 0,-3 2-1,-2-6 1,7-2 2,-2-2 0,7-6-2,3 0 3,7-7-1,1-2 0,7 5 2,0-9 5,0 3 3,18-1 1,12-10-5,6 0-5,13 0 1,4-10-1,0-7-2,-7 1-2,-14 5-2,-9 7-5,-16 4-15,-5 0-12,-2 0-6,0 12-31,-18 7-50,-3 4-211</inkml:trace>
  <inkml:trace contextRef="#ctx0" brushRef="#br0" timeOffset="4269">386 1555 201,'-2'0'41,"2"0"26,0 0 16,0-13-28,0-18-26,2 2 3,3-3-6,0-1-7,-2-2-6,1 0-5,-4 0 4,0 10 1,0 13-3,0 6-7,2 6 1,0 0-3,3 25 5,2 18-2,-5 15-4,5 2 2,-2-2-2,2-7 0,2-3-2,-2-12-24,0-14-14,0-7-25,-1-7-45,4-8-36</inkml:trace>
  <inkml:trace contextRef="#ctx0" brushRef="#br0" timeOffset="4717">692 22 90,'0'-10'78,"0"-1"-8,0 7-11,0 4-21,0 0-1,0 0 11,0 8-10,13 15-7,-2 6 3,1 2-12,1 15 4,1 1-7,0 16 2,-1 11-7,-1 9-2,-3 22-4,2 8 3,2 13-6,-2 10-1,-2 5-1,3 4-1,-6-6 2,1-7-3,1-15 0,-2-12-2,-1-20 3,-1-13-2,3-12 0,-2-14 0,-3-11 0,3-18 0,-5-7-3,0-8-17,0-2-27,0 0-25,0-6-76,0-19-119</inkml:trace>
  <inkml:trace contextRef="#ctx0" brushRef="#br0" timeOffset="8743">1139 889 162,'-13'-4'214,"-10"0"-180,6 2 12,6 0 33,11 2-52,0 0-11,0 0 17,16 0-11,14 0-13,12 0-5,-1 0-5,3 0 1,-7 4-14,-10 0-31,-9 3-62,-10-1-38,-8 6-160</inkml:trace>
  <inkml:trace contextRef="#ctx0" brushRef="#br0" timeOffset="8948">1100 1032 388,'-2'0'33,"-2"0"-2,4 0 61,2 0-56,32 3-22,10-3-11,11 0-2,5 0-12,-2 0-39,-1 0-91,-3-3-71</inkml:trace>
  <inkml:trace contextRef="#ctx0" brushRef="#br0" timeOffset="9211">2037 548 354,'-9'-6'48,"2"6"-47,5 0 77,-1 8-29,3 19-30,0 10-2,3 5 9,20 1-17,0 3-2,2-7-3,2 0-3,1-6 0,-2 0-1,-5 1 1,-8-7-3,-6-3 4,-7-5-3,0-2 17,-3-5-10,-19 1-4,-8-3-2,-10-4 1,4 0-3,1-1-12,-6-5-15,9 0-17,-1-9-47,8-14-28,7-8-85</inkml:trace>
  <inkml:trace contextRef="#ctx0" brushRef="#br0" timeOffset="9505">1978 539 299,'27'-9'28,"8"0"45,-5 3 22,11 6-64,5-2-22,-2 2-8,-1 0-29,-6 0-68,-11 6-92</inkml:trace>
  <inkml:trace contextRef="#ctx0" brushRef="#br0" timeOffset="9751">1646 353 269,'-49'63'33,"2"9"28,7 13 39,14 23-33,20 10-41,6 12-14,32 3-5,25-14-2,22-11 2,22-21 0,17-21-4,15-20 8,7-21-11,1-21 0,-8-6-3,-6-44-3,-16-26 3,-13-15-9,-21-13-1,-36-7-2,-22-9 4,-19-7-8,-45-9 5,-40-6 4,-33-3-16,-19 14 33,-2 32 35,20 35 1,13 40-45,19 20 3,-1 10-7,0 37-54,9 11-171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4:56.1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436 257 106,'11'6'31,"10"-2"27,-8-4 16,-1 0-32,-3 0-21,-4-19 4,-3-4-6,-2-1-7,0-5 0,0-2-9,-18-3 3,-9 4 2,-12-2-5,-19 8 2,-6 9 8,2 11 28,2 4-8,7 21-6,6 29 4,4 16 4,19 15-13,13 16 2,11 2-11,16 1-7,33-13-7,15-19 3,11-10-5,15-29-20,0-14-8,2-15-30,-4-3-48,-14-26-86</inkml:trace>
  <inkml:trace contextRef="#ctx0" brushRef="#br0" timeOffset="399">785 464 262,'-6'-15'21,"6"1"42,0-1 7,16-1-42,12 3-8,0 7-3,6 6 4,-2 0 15,-6 38-13,-11 7-10,-15 15-7,0 4 1,-15-4-3,-4-4-1,2-16 0,10-20-1,3-10 0,2-7-9,2-3-4,0 0-1,9-7 2,21-7-7,4 2 6,-1 12 12,-3 0 1,-3 6-10,-4 27 6,-11 2 1,-10 2 2,-2 3 2,0-9 4,-9 2 2,-7-8 10,-5-13-5,-5-6 14,4-6-10,-6 0-6,-7-10-2,8-11-9,4-8 0,7 4-4,7 11-22,2 3-54,7 11-99</inkml:trace>
  <inkml:trace contextRef="#ctx0" brushRef="#br0" timeOffset="946">1198 474 318,'0'-18'23,"0"-7"32,16 0 27,11 13-48,8 5-18,-3 7 4,-6 0 3,-6 27 2,-13 16-5,-7 12-9,0 0-2,-14 1-6,-4-8-2,6-11-1,10-14-6,2-13-1,0-6-2,16-1-7,19-3 4,11 0 0,-10 4 5,11 6 1,-19 6-2,-13 9-1,-13 9 18,-2-1-5,0 4 1,-11-8 26,-12-4-4,-7-9-1,-4-9 4,-5-7-14,-3 0 1,5 0-11,12-13-5,5-1-3,-1 1-21,7 3-55,9 1-46,5 9-155</inkml:trace>
  <inkml:trace contextRef="#ctx0" brushRef="#br0" timeOffset="1478">1822 607 441,'-8'0'35,"2"0"37,6-4 0,2 4-48,30-5-14,12 3-4,2 2-4,9 0-4,-8 0-9,-6 0-36,-9 4-58,-19 9-39,-13 1-46</inkml:trace>
  <inkml:trace contextRef="#ctx0" brushRef="#br0" timeOffset="1637">1840 782 277,'-20'7'65,"10"-5"30,8-2-11,2 0-35,6 0-13,30 0-12,9 0-17,15 0-2,-2 0-7,2-4-6,-13 2-41,-5 2-74,-14 0-156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4:59.7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11 531 87,'0'-11'13,"0"1"37,0 4 12,0 3-17,-2 3-24,0 0 3,0 0 5,-3 0-11,5 0 18,0 17 4,0 18-13,0 17 5,0 12-9,11 15 1,5 20-11,9 11-3,3 6 0,-2 8 0,1 5-1,1-3-2,-2 4 2,-4-3 2,-6-9-8,-2-9 2,-2-9 1,1-17-6,-3-15 1,-5-14-1,1-19 0,-6-10 0,0-12 2,0-8-2,0-2 0,0-3-7,3 0-6,-3 0-14,0 0-27,0 0-49,0 0-22,0-7-55</inkml:trace>
  <inkml:trace contextRef="#ctx0" brushRef="#br0" timeOffset="2662">401 926 195,'0'9'42,"0"0"-21,9 0 29,-5-5 2,0-4-16,-4 0-9,3 0-6,-3-2-16,5-23 4,-3-2-7,1-6-3,1 0 1,-2-2 0,3-2-2,-3-3 2,-2 7 1,0 6-2,0 9 3,0 9-3,0 7 0,0 2 4,0 0 10,0 0 1,0 29 3,7 10-4,3 17 7,-4 2-8,5 4-5,-3 1-1,-1-10-3,-3 0-3,-4-10 0,0-10-1,0-6-7,0-11-22,0-4-67,-9-7-4,7-5-110</inkml:trace>
  <inkml:trace contextRef="#ctx0" brushRef="#br0" timeOffset="6195">1372 847 26,'-30'0'262,"2"0"-228,7 0 33,21 0 21,0-6-40,0-6-16,24-3 5,17-3-15,14-1-15,12 2-7,-7 7-1,-1 4-5,-5 6-22,-11 0-31,1 4-23,-3 6-8,-4-1-88</inkml:trace>
  <inkml:trace contextRef="#ctx0" brushRef="#br0" timeOffset="6437">2297 255 365,'0'-16'38,"0"9"24,0 7 15,-5 0-58,-1 15-7,-1 31 1,7 11-5,0 10-3,0-1-4,11-8-3,12-10 1,7-11-2,-2-14-8,4-15 13,-2-8-7,-4 0-5,-2-23 6,2-6 3,-8 0 3,-4 6 1,-6 11 6,-4 8 6,0 4 6,-4 6 0,5 23-9,-5 10-7,0 3-5,0 4 1,0-5-4,0 0-19,0 0-54,-9-1-51,5-3-78</inkml:trace>
  <inkml:trace contextRef="#ctx0" brushRef="#br0" timeOffset="8281">748 1620 261,'-35'0'17,"8"0"8,3 0 51,24 0-2,0 0-27,0 0-19,0-6-16,4-9 7,11 1-5,11-7-9,8 6 0,7 5-9,3 8 5,0 2 3,-10 4 0,-11 19 0,-10 14 1,-9 9-2,-4 5-3,0-3 1,-10 0-2,-1-15 2,2-17-3,7-8 2,2-5-9,0-3 3,6 0 5,31-3 1,14-6 0,9 2 0,2 5 0,-10 2-3,-5 6 8,-13 19-7,-17 12 4,-13-3-1,-4 0 1,-2 0 4,-28-7 11,-12-7 10,-8-3 2,-1-13-12,-7-4-4,7 0-8,6-21-5,10 5-3,14-1-13,17 7-35,4-3-3,25 1-32,33-2-59,22-5-84</inkml:trace>
  <inkml:trace contextRef="#ctx0" brushRef="#br0" timeOffset="8857">2384 1467 258,'-11'-3'74,"-12"3"-54,0 3 63,5 17-14,4 5-44,7 8-14,7 9 5,0 1-6,11-1-7,17 1-2,2-16-3,6-8 0,4-11-3,-3-8 12,4 0-5,-9-29-1,-9-8 0,-8-11 1,-15 3 0,0-1-1,-12 12 2,-23 8-3,-10 14 6,0 12-12,2 0-24,3 18-80,12 9-139</inkml:trace>
  <inkml:trace contextRef="#ctx0" brushRef="#br0" timeOffset="9479">2882 0 86,'0'-1'106,"0"-16"-60,0 17 24,0 6 10,0 35-10,0 28-3,20 34-15,8 28-2,6 20-10,1 8-7,0 3-9,6-7-10,-9-10-5,1-12-4,-1-11 2,0-17-7,2-14 1,-13-7-2,3-18 1,-7-17-9,-7-7-29,-1-15-31,-7-19-33,-2-6-80,0-2-177</inkml:trace>
  <inkml:trace contextRef="#ctx0" brushRef="#br0" timeOffset="12113">3540 936 304,'-7'-8'60,"-6"-2"-22,-4 3 26,17 1 18,0 6-46,0 0-13,17 0 6,22 0-13,14 0-12,7 0-4,0 2-1,-4 2-4,-5 3-23,-14-5-41,-16-2-49,-17 4-23,-4 8-21</inkml:trace>
  <inkml:trace contextRef="#ctx0" brushRef="#br0" timeOffset="12298">3609 1065 244,'-23'10'79,"7"-6"-25,7-4 14,9 3-18,0-3-19,32 0-17,19 0-13,13 0-3,7-5-16,0-1-53,-1 6-41,-8 0-85</inkml:trace>
  <inkml:trace contextRef="#ctx0" brushRef="#br0" timeOffset="12577">4580 783 325,'0'-27'38,"0"-10"-25,-7-2 55,7-7-16,-4 2-19,2 11-8,-3 9 4,3 11-4,0 11-16,0 2-6,-1 8 2,3 34 0,0 16-2,0 10-2,0 5 1,0-7-5,0-4 2,0-8-10,3-9-11,3-7-29,1-13-37,0-7 7,0-10-38,0-8-132</inkml:trace>
  <inkml:trace contextRef="#ctx0" brushRef="#br0" timeOffset="12864">4785 688 247,'26'-29'33,"-3"6"48,-5 2-1,7 9-26,1 10-19,1 2-3,-1 14 1,-8 22-13,-6 9-4,-10 5-5,-2 6-2,-4-4 1,-20-1-1,-1-5-5,-3-11 0,5-10-3,12-11 1,6-5-3,5-7-1,0 0 4,9 0 1,26-2-3,11 0-1,7 0-17,5 0-27,-6 0-29,-1-2-31,-19-7-64</inkml:trace>
  <inkml:trace contextRef="#ctx0" brushRef="#br0" timeOffset="13289">4329 276 323,'-47'43'25,"-4"11"23,-5 15 51,15 20-41,16 14-22,20 15-6,5 8-3,39-1-10,19-7-11,23-13-6,11-16-1,9-20-1,21-17-6,0-26-18,2-17 6,-4-9 8,-5-29-37,-7-31 43,-4-25-4,-10-12 9,-23-16 0,-22-5 2,-30-8-2,-19-4-16,-45-9-19,-36-6 24,-24 4 7,-31 23-1,-11 38 17,-5 47 18,14 33-15,5 53-7,11 40-7,20 30-5,16 18-22,20 16-132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0:56.6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83 213 0,'-18'33'111,"-1"-8"-70,6 4 8,1-6-6,5-2-19,3-3-7,2 3 2,-3 6-5,5 0-2,-3-1-4,3-1-4,0 0 7,0 6-3,14 6-4,2-1 7,5 1-1,7-6 0,-3-2-2,12 2-2,-3-8-4,0-7 5,6-3-5,-8-2-1,7-2 6,-2 0-4,3 3 3,1-1-1,0-3 2,3 4 3,-1-7-5,2-3-2,-4-2-1,-7 2 2,-2-2-2,-2 0 1,5 0-2,5-13 2,-8-10-5,4-10 5,1 2-4,-7 0 2,-2-2-1,-5 4 0,1 0 2,-5 4 0,-4 3 1,0-6 1,-6 6-3,-4-1 4,2 2-5,-2-3 0,-1-8 1,-2 1 0,-2-6 0,0 10 4,0-2 0,0 6 1,-2 3-4,-14-7 1,-5 0-2,-4-6-1,-9 2-2,-8 4 0,0-7-5,-9 12 4,1-1-10,-7 0 4,-1 9 11,1 2-2,-1 5 0,-6-1 0,6 8 1,-6 0-4,6 0 2,2 10 1,9 13-2,0 2 1,6 12-11,-3 2-10,9 5-3,6-7 7,6-6-10,11-4-4,8-6-25,-1 0-60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10.0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 47 165,'0'-12'52,"0"-5"16,0 3 10,-2 10-30,-2 4-23,4 0-6,0 0 21,0 10-6,0 13-15,0 4-6,17 6-8,-6 1-4,-1 0-2,1 4-1,-4-5-17,-5-2-22,2-2-33,-4-6-21,0 0-39</inkml:trace>
  <inkml:trace contextRef="#ctx0" brushRef="#br0" timeOffset="257">47 211 255,'-12'-14'48,"1"1"29,4 9-4,7 4-28,0-2-32,0 2 7,24 0-11,14 0-7,12 4-5,3 7-31,12-5-66,1-2-33</inkml:trace>
  <inkml:trace contextRef="#ctx0" brushRef="#br0" timeOffset="2670">7 1122 224,'-2'-4'56,"-3"-2"11,5 2 5,0-4-39,0 8-6,0-4 9,17 1-27,11 3-8,4 0-1,-2 0-13,4 0-43,3 0-40,4 0-91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10.8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25 299,'0'5'66,"0"4"-21,19-9 69,6 0-58,5 0-32,11 0-18,3-1-5,2-7-1,11-3-40,-8 1-113,3 1-113</inkml:trace>
  <inkml:trace contextRef="#ctx0" brushRef="#br0" timeOffset="2386">281 771 323,'0'-11'102,"0"5"-95,0 6 77,0 8-39,0 19-38,0 12-5,0 1-1,0-5-2,5 3-1,-5-9-24,4-9-61,-4 1-15,0-2-101</inkml:trace>
  <inkml:trace contextRef="#ctx0" brushRef="#br0" timeOffset="2567">175 945 272,'0'-7'158,"0"-1"-149,0 8 82,0 0-27,21 0-41,18 0-9,7 0-8,-2 6-4,11-6-16,-9 0-77,7 0-145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11.2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115 2 378,'0'0'18,"0"-7"17,0 7 52,2 11-57,1 14-10,2 14 3,4 3-8,2-1-7,1 2-7,2-4-1,-3-1-4,-1-7-20,-4-4-21,-3-10-42,-3-5-11,0-6-70</inkml:trace>
  <inkml:trace contextRef="#ctx0" brushRef="#br0" timeOffset="210">0 170 380,'0'0'47,"0"-3"-34,0 3 88,3 0-55,24 0-33,10 0-4,7 0-6,4 0-3,0 0-22,-1-4-89,-13-2-170</inkml:trace>
  <inkml:trace contextRef="#ctx0" brushRef="#br0" timeOffset="2580">155 1002 96,'0'-8'303,"0"1"-289,0 7 65,0 0 6,16 0-58,14 0-13,2 0-5,12 0-6,-1 0-2,1 0-37,4-6-74,-4-8-150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6:23.0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51 339 412,'-37'-25'62,"23"0"-37,10 25 37,4 0-32,4 0-19,22 14 4,15 13 5,17 11-4,10 3-8,4 2-5,2-1-4,-6-3 0,-10-4-3,-11-7-4,-11-8-9,-17-7-4,-10-8 3,-9 0 10,0 3 8,-21 7 4,-22 12 6,-11 10 7,-6 8 5,9 3 2,-4 2-4,14-5-4,13-9-8,5-7-9,7-11-16,8-6-48,0-1-105,8-5-148</inkml:trace>
  <inkml:trace contextRef="#ctx0" brushRef="#br0" timeOffset="698">1344 5 216,'9'-2'109,"3"-15"-88,-12 17 64,0 32 17,0 27-48,0 35-25,0 11 0,0 9-9,0 0-12,0-13-7,0-13-2,3-16-4,8-20-22,-5-19-45,2-18-38,5-15-29</inkml:trace>
  <inkml:trace contextRef="#ctx0" brushRef="#br0" timeOffset="909">1766 59 409,'0'0'29,"0"46"46,-14 22 27,4 19-56,6 14-24,2 3-3,2-5-8,0-10-11,0-12-1,0-15-18,4-18-35,3-19-52,-5-13-34,-2-12-82</inkml:trace>
  <inkml:trace contextRef="#ctx0" brushRef="#br0" timeOffset="1119">1160 332 355,'-55'-14'103,"20"8"-88,12 2 55,14 4 14,9 0-54,0 0-16,35 0 0,31 0-6,34 8-4,17 0-3,10-8-2,6 0-3,-9 0-40,-32 0-43,-27 8-45,-33 11-76</inkml:trace>
  <inkml:trace contextRef="#ctx0" brushRef="#br0" timeOffset="1324">1317 634 347,'-62'5'69,"18"-5"-25,8 0 58,28 0-26,1 4-40,7-2-9,0 0-14,24 4-1,31 3-9,27-3 0,20-6-5,1 0-17,10 0-41,-18 0-60,-10-6-100</inkml:trace>
  <inkml:trace contextRef="#ctx0" brushRef="#br0" timeOffset="1898">2360 423 334,'-17'-8'45,"11"0"-37,1 8 34,5 0 8,0 6-40,18 11-6,10-3 1,11-4 9,1-7-12,-2-3-3,9-3-9,-13-25-8,-11-4-7,-14-3 18,-9 2 4,-16 6 0,-27 4 30,-17 13-4,2 8 16,-2 2 15,11 15-24,6 20-7,15 6-5,13 13-3,15 6-14,0 0 0,27-6-7,21-7-16,8-20-18,12-14-21,3-13-32,6-13-39,-6-26-159</inkml:trace>
  <inkml:trace contextRef="#ctx0" brushRef="#br0" timeOffset="2207">2965 256 340,'0'-15'39,"0"5"58,-14 6 13,-9 4-65,-7 0-19,-2 31-4,0 10-3,6 7-5,6-1-10,10-5-4,10-9-1,0-15-5,0-9-3,15-9-1,10 0 5,9-17 2,7-1-1,2 3 3,-7 15 0,-1 4 0,-6 40 0,-13 22 2,-8 21 1,-8 10 0,-6 7 3,-16 3 2,-10-3 5,-3-9-11,-2-10-1,-6-23-3,-4-10-5,8-21-2,-2-22-2,9-9-3,15-11 11,11-30-1,6-15 2,4-9 1,28-3 3,13 6-1,-7 15 4,8 18 3,-8 22 6,-8 7 15,4 15-5,-6 24-13,2 5-4,-4-3 2,10 3-3,-2-7-3,3-10-5,4-6-14,1-15-17,-6-6-52,-1 0-13,-7-11-81</inkml:trace>
  <inkml:trace contextRef="#ctx0" brushRef="#br0" timeOffset="2722">3561 786 546,'7'-4'73,"-2"4"-68,-5 0 82,2 0-61,-2 0-55,0 0-96,0 0-335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14.6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114 21 163,'2'-4'72,"0"-7"-32,-2 5 46,0 6-15,0 0-36,3 2 11,5 19-22,0 10-18,-1-2-5,4 0-1,-7 0-2,2-4-27,-4-1-44,-2-4-36,0-2-73</inkml:trace>
  <inkml:trace contextRef="#ctx0" brushRef="#br0" timeOffset="205">1 112 325,'-7'0'50,"3"0"-37,4 0 55,0 0-2,0 0-36,23 2-9,16 15-6,12-7-12,3-4-3,14-6-24,1 0-66,6 0-97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15.2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0 359,'-7'0'117,"-7"0"-83,9 0 21,5 0-12,0 0-34,0 0 3,33 0-9,11 0-2,4 0-16,9 0-111,-6 0-172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1:15.7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3380 14 394,'2'-4'25,"3"-6"43,-3 10 3,0 0-43,3 10-15,-3 19-8,7 4-3,-4 4-3,4-1-5,-2-10-21,-3 6-27,-1-8-59,-3-7-28</inkml:trace>
  <inkml:trace contextRef="#ctx0" brushRef="#br0" timeOffset="181">3250 151 410,'-4'-9'86,"4"4"-66,0 1 72,2-1-44,26 1-27,9-2-7,9 1-10,-3-3-5,2 2-19,-6-2-77,-10-3-147</inkml:trace>
  <inkml:trace contextRef="#ctx0" brushRef="#br0" timeOffset="-180723.73">0 1890 241,'0'2'41,"0"2"-21,0-1 18,0-2-14,5-1-9,5 0 6,10 0-8,5 0-6,19 0 2,2 0 0,5 0 1,4 0 1,5 0 0,0 0 4,7 0-9,6 0-2,-1 0-3,8 0 0,-4 3-1,0 1 2,5-4-3,-13 0 2,1 0 0,1 0-2,-8 0 2,2 0-1,-4 0 0,0-7 0,0 3 0,-2 0 0,-1 2 0,-2 0-1,-2 0 2,14 0-1,-8-4 1,4-5-1,15-1 0,-2-1 1,7 1-1,2 0 1,9-1 0,-4 1 0,7 1 3,2 3-1,5 2-1,6 2 2,3 0 2,2-4-1,-4-1 0,-1-1-2,-4 1 0,-1 3 0,4-4-2,-4 4 1,4 0 1,-6-1-1,1 3 0,2-4 1,-7-2-2,0 1 0,2-3-2,6 5 3,5 2-3,-2 2 2,1 2-1,-3 1 0,3 0 2,6 0-2,1 0 0,-8 0 0,1 0 1,-11 0 1,-1 0 0,1 0 0,-8 0 0,7 0-1,-1 1 0,-3 2 1,-3-3-2,-14 0 2,1 0-2,-8 0 1,-7 0 0,-4 0 1,-4 0 1,-11 0 2,-7 0-2,-11 0 0,-9 0 4,-3 0 3,-6 0 12,-5 0-13,1 0 2,-5 0 0,0 0-3,0 0 0,2 0-2,0 0 1,0 0-5,-2 0 1,0 0-3,0 0 2,0 0-2,0 0 0,0 0-20,0 0-33,0 0-77,0 0-146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5:42.3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18 503,'20'-4'-45,"-18"-10"-6,-2 14 11,0 0-327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5:40.8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368 1034 144,'21'52'29,"13"-11"-17,-2-18 40,-16-15-13,7-6-11,-14 6 0,-1-8 5,-1 0-6,-5-4-9,-2-19-9,0 2-6,0-26-2,0 4-2,-12 1 0,-23 1-2,-10 1-6,-15 9 12,4-4 8,1 19 9,7 16-1,4 14 0,-4 31 11,6 18 9,8 28-5,4 21-8,19 24-12,11 3-1,0 2-8,27-11-4,17-26 0,13-25-6,5-28 8,12-30 0,0-21-11,1 0-38,4-43-30,-8-9-48,-9-10-102</inkml:trace>
  <inkml:trace contextRef="#ctx0" brushRef="#br0" timeOffset="488">1001 1609 306,'0'-6'94,"-8"-6"-75,-1 5 83,7 1-27,0 6-54,-2 0-6,-3 9 17,-1 28-12,-1 6-7,9 1 3,0 6-9,0-5-1,7 5-6,5-5 1,6-3-2,5-17-3,5-13-9,2-10-22,0-2-42,0-8-74,4-36-145</inkml:trace>
  <inkml:trace contextRef="#ctx0" brushRef="#br0" timeOffset="729">1153 1094 497,'-19'0'3,"4"-17"-95,-4 19 23,0 38-190</inkml:trace>
  <inkml:trace contextRef="#ctx0" brushRef="#br0" timeOffset="1072">1530 1582 349,'-4'-10'50,"-8"10"-40,7 4 81,5 42-39,0 8-29,0 20 4,3 7-5,17 4-7,-1 1-6,4-11-1,2-2 2,0-11-3,-8-12-3,-6-11 3,-4-12 4,-7-4 8,0-11 3,-5-8-11,-15 0-6,-10-4 0,-3 0-2,4 0-2,-8 0 2,4 0-2,1-10 0,7 4-3,-3-15-6,6-2-45,-2-10-59,13-20-86</inkml:trace>
  <inkml:trace contextRef="#ctx0" brushRef="#br0" timeOffset="1792">2403 1473 386,'-9'2'33,"9"10"17,0 3 40,6-11-44,35-2-36,8 4-9,9-4 0,-4 4-13,0-3-58,-22-3-71,-5 0-151</inkml:trace>
  <inkml:trace contextRef="#ctx0" brushRef="#br0" timeOffset="1959">2409 1758 357,'0'11'19,"9"-5"44,19 2 37,16-8-51,4 8-17,5-8-25,14 0-7,-16 0-30,2 0-137</inkml:trace>
  <inkml:trace contextRef="#ctx0" brushRef="#br0" timeOffset="6011">4271 0 392,'0'0'38,"-20"0"-37,-20 0 11,-5 0 14,17 9-12,-9 11-11,-5-7-1,6 3 0,1 7 0,10 2 1,-1 2-3,11 8 0,8 6 0,5 5-2,2 20 5,0 5-1,18 12 5,16 22-3,4 13-3,-2 15 0,8 5-1,-5 8 1,-2 11-2,0 11 1,-10 7 0,-6-11 0,-5-11 0,-5-10 1,-5-2 0,-6-2 0,0-5 1,0-1-4,0-11 6,-6-2 9,2-2 4,2-12-6,2 5-5,0-11 2,0-5-2,0-2 2,0-16 2,9-3-1,7-9-7,3-12 12,-1-7-7,7-8 4,5-9 10,14-7-17,0-9 1,9-11-4,-5-2-15,3-25-38,-8-15-58,-8-13-113</inkml:trace>
  <inkml:trace contextRef="#ctx0" brushRef="#br0" timeOffset="8597">4900 493 248,'-21'0'87,"-1"0"-18,-6 0 36,0 0-29,21 0-25,7 0-13,0-10-2,0-1-12,0 7-14,0 4-5,3 0-2,24 0 0,26 4-3,2-4-1,0 13-7,-1-3-29,-9-10-29,-1 0-35,4 0-63,-3-2-179</inkml:trace>
  <inkml:trace contextRef="#ctx0" brushRef="#br0" timeOffset="8893">5653 338 120,'13'-12'199,"6"3"-179,-12-18 45,-7 2 20,0 9-40,0-15-11,0 16 11,-5 9-7,5-2-10,0 8-9,-2-2-7,2 2-7,0 0 14,0 31-6,0 15-5,0 17-4,0 6-3,0-11-1,0 2-1,7-12 1,-5-7-5,6 0-16,-6-5-40,-2-18-39,0-12-61,0-2-107</inkml:trace>
  <inkml:trace contextRef="#ctx0" brushRef="#br0" timeOffset="16079">5674 1270 237,'-36'-4'40,"-16"-9"-7,-10 13 25,28 4 0,4 54-9,-2 4-13,8 5-12,3 11-3,15 3-5,6 8-1,0-4-11,23-6 0,5-7-4,10-20-1,1-2-4,12-15 4,-1-14 4,3-17 3,-2-4-1,-5-7-2,-12-17 0,-13-4 0,-8 2 1,-13-3-5,-8 0 6,-22 2-4,-20 6 4,3 6-7,0 7 6,2 8-6,15 0 1,9 17-4,8 12-53,9-8-71,4 1-134</inkml:trace>
  <inkml:trace contextRef="#ctx0" brushRef="#br0" timeOffset="16739">7664 1626 432,'-15'6'27,"15"9"6,0-5 63,11-10-65,28 2-23,12-2-3,13 0-5,7-2-3,1-8-39,-5 6-89,-10-1-113</inkml:trace>
  <inkml:trace contextRef="#ctx0" brushRef="#br0" timeOffset="17003">8419 1301 299,'9'-13'77,"27"11"-37,-21 0 42,11 2-22,2 0-21,-5 10-20,-10 19 1,-6 5 2,-7 1-10,0 4-8,-11-4-2,-6-1-2,13-8 0,4-9-3,0-5-4,2-1 1,21-1-5,9 2-2,13 1-2,2 1 6,0 7 1,-6 0 4,-16 12-2,-13 2-13,-12-3 19,0 9 4,-14-2 11,-13-1 8,-10-18 2,-1-10 1,4-3-10,-1-7-3,-1 0-8,6 0-5,4-8-12,3-7-39,3 5-73,-1-7-202</inkml:trace>
  <inkml:trace contextRef="#ctx0" brushRef="#br0" timeOffset="22948">5013 3539 427,'-17'2'26,"4"2"6,6-4 41,7 0-45,20 0-23,40 0-4,2 0 1,3-6-4,0 4-3,-7 2-23,-8 0-45,3 0-58,-8-2-78</inkml:trace>
  <inkml:trace contextRef="#ctx0" brushRef="#br0" timeOffset="23166">5766 3251 264,'4'-10'96,"3"2"-69,-7 1 59,0 7-2,0 0-56,0 0-6,0 28 8,-4 9-15,-5 14-3,1 3-4,4 4-3,4-2-3,0-4-1,0-13-1,4-3-1,19-3 0,7-15-4,7-1-2,5-17-12,-3 0-3,4-7-14,1-21-8,-9-8 17,4-5 5,-14-5 21,-8 9 4,-9 14 14,-8 13 19,0 2 5,0 8-10,0 0-5,0 25 8,0 14-6,0 15-8,0 1-14,0 1-2,0-2-7,0-10 2,0-9-23,0-6-70,0-4-117</inkml:trace>
  <inkml:trace contextRef="#ctx0" brushRef="#br0" timeOffset="26004">8595 2982 432,'15'-4'30,"2"-19"26,-17 9 15,0 14-58,0 0-11,-2 8-1,-5 23 0,7 7-2,0-12-3,11-7 4,12-7 1,5 1 2,2 5-4,7-3-2,-3-9 4,-4 13-2,7-3 1,-10 15 0,-4 13 3,-9 2-2,-6 7 2,-6-1 4,-2-11 5,0-3 5,0-11 1,-8-9-1,-5-11-9,-6-3-2,-1-3-6,-6-1-4,-4 0-10,1 0-12,-1-5-13,-3-14-28,12-10-11,4 2-4,4-4-29,2-9-147</inkml:trace>
  <inkml:trace contextRef="#ctx0" brushRef="#br0" timeOffset="26364">8655 2914 339,'13'-27'48,"-3"14"25,-1 5 26,8-2-42,11 3-28,10-1-21,5 8-7,8 0-3,-1 0-2,5 0-46,5 0-60,0 0-153</inkml:trace>
  <inkml:trace contextRef="#ctx0" brushRef="#br0" timeOffset="54232">6693 5353 147,'7'0'21,"5"0"36,-1 0 2,5 0-33,-4-4-8,-3-8 4,-2-11 3,-2-2-7,-3 2-9,-2-8-6,0 2-3,0-2 2,-19-4-2,-11 4 0,-6 4-3,-8 10 10,-9 9 3,2 8 6,-4 12 0,2 25 6,11 11 11,4 10-11,14 4-1,18 9 0,6 14 12,11 2-8,26-2-8,18-3-11,2-18-5,3-18 0,7-13-2,-7-22 0,-7-11-18,-4 0-31,-11-17-27,-5-8-58,-1-6-85</inkml:trace>
  <inkml:trace contextRef="#ctx0" brushRef="#br0" timeOffset="54922">7161 5687 172,'7'-28'98,"6"12"-63,-13 6 43,0 10 7,0-3-40,0 3-9,0 9 4,0 22-12,-13 14-7,10-1-5,1 6-2,2-1-6,0-1-3,18-2-2,12-5-1,-2-8-2,-1-10 0,-1-5-2,-3-15-22,-5-3-23,1 0-43,-6-29-78</inkml:trace>
  <inkml:trace contextRef="#ctx0" brushRef="#br0" timeOffset="55188">7382 5185 465,'0'-10'-8,"0"8"-14,0 2 28,0 2-48,0 27-163</inkml:trace>
  <inkml:trace contextRef="#ctx0" brushRef="#br0" timeOffset="55402">7861 5687 441,'-10'-11'47,"1"1"-45,0 10 53,9 4-10,0 17-27,0 20-2,0 11-1,0 10 1,15 4 1,0-4-5,0 1 0,2-4-8,-1 0 5,-7-6-1,0-12-4,-4-5 5,-3-7-4,-2-13 14,0-1-2,0-2-8,-4-13-7,-22 5 1,-8-5 4,2 0-6,-19-1 0,9-18-1,-1-8 0,-1 2-9,16-6-7,0-2-32,8 2-63,6-10-103</inkml:trace>
  <inkml:trace contextRef="#ctx0" brushRef="#br0" timeOffset="55741">7851 5326 467,'5'-2'50,"17"-8"-74,-22 10-14,0 0 20,0 2-289</inkml:trace>
  <inkml:trace contextRef="#ctx0" brushRef="#br0" timeOffset="56198">8419 4467 254,'0'-4'54,"0"-9"25,-4 7 19,0 6-50,-1 0-19,5 0 18,0 15-18,0 24-6,0 7-5,2 7-2,7 1-3,5-2-6,-2 4-7,-1-11 1,3 3-2,-9-11 1,-1-14-2,-2-7-8,-2-7-19,0-3-20,-6-6-2,-11 0-12,-1 0-21,2-4 6,2-11-21,-2-7-34</inkml:trace>
  <inkml:trace contextRef="#ctx0" brushRef="#br0" timeOffset="56507">8130 4440 289,'-3'-6'46,"1"-15"45,2 10 12,0-3-43,14 4-17,20 6-4,15-3-15,22 7-15,0-8-5,19-2-5,-3 3 1,-10-1-7,-8 6-25,-18 2-42,-19 0-61,-17 6-82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6:38.8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141 93 127,'-36'-6'78,"2"-9"9,14 5-26,-1 0 11,2 1-4,10 3-3,7 4-19,2 0-10,0 2-16,0 0-12,16 0 7,23 0-4,19 0-7,20 0-2,3 0-3,-4-9 1,-11-3-10,-21 6-30,-15 0-52,-25 6-63,-5 0 0</inkml:trace>
  <inkml:trace contextRef="#ctx0" brushRef="#br0" timeOffset="218">94 190 299,'-21'13'45,"15"-7"11,3-6 4,3 0-15,26 0-20,22 0-17,19 0-3,11 0-6,12 0-3,-5-11-31,0 1-120,-11 2-193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6:39.6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353 315 81,'-42'-12'169,"0"-7"-158,-2 2 45,3 7 5,9 8-19,4 0-12,0 2-5,5 0-3,5 10-3,-5 17-6,14 11-5,-3 3-4,5 3 1,7 11 1,0-1-1,17 12 4,3 13 0,6 0 0,1 18-5,1 9 3,-9 5-6,-1 16-1,-12 6 1,2-1-1,-1 0 0,2-9 0,-5-1 0,-4-8 0,0-5 1,0 1 1,-2-7 5,-3-7-2,-4-5-2,-3 2-1,6-6 0,-1 2 0,0-4-2,7-2 1,-2-11-1,0 5 5,2-1-1,0-9-1,-2 5 2,2-7-2,0-8-2,0-1 0,8-12-1,1-5-2,3-6 5,0-2-1,9 1 1,3-3 14,4-5-3,12-5 0,10-7-1,7-6-3,10-6-6,7 0 5,-3 0-10,1 0 2,-8-8-1,1 8 0,-8 0-1,-7 0-12,-8 0-17,-12 8-71,-16 1-17,-14-7-90</inkml:trace>
  <inkml:trace contextRef="#ctx0" brushRef="#br0" timeOffset="2290">559 752 280,'-22'-2'33,"-2"0"25,8 2 24,16 0-19,0-6-34,0-3 16,2 9-5,28 0-17,12 0-14,11 0-8,2 0-1,-2 0-1,-4 0-12,-8 0-9,-11 0-26,-5 0-32,-2 0-25,-9 10-47</inkml:trace>
  <inkml:trace contextRef="#ctx0" brushRef="#br0" timeOffset="2576">1209 433 311,'11'-20'36,"-9"1"34,-2 4 35,0 9-33,0 0-44,0 6 7,0 0-13,-2 0-4,2 22-5,0 10-6,0 9-6,0 7-1,0 6 0,0-5-5,6 9-10,9-6-29,0 2-46,4-3-62,7-3-126</inkml:trace>
  <inkml:trace contextRef="#ctx0" brushRef="#br0" timeOffset="3061">442 1812 386,'-23'4'33,"11"-4"17,12 0 27,12 0-50,34-8-15,5 1-11,13-2 0,0 6-9,-6-1-25,2 4-57,-3 0-25,-3 0-94</inkml:trace>
  <inkml:trace contextRef="#ctx0" brushRef="#br0" timeOffset="3265">1256 1483 265,'13'-19'152,"-11"2"-125,-2 8 40,0 4 12,0 5-55,0 0-11,0 2 17,0 25-13,6 15-8,-1 3-6,-3 9-4,3 0 0,2 2-6,-5 2-29,5 0-41,-5-1-47,1-9-115</inkml:trace>
  <inkml:trace contextRef="#ctx0" brushRef="#br0" timeOffset="3820">1020 2671 244,'-5'-10'58,"2"-19"-19,3 0 49,10 11-12,20-1-32,7 4-19,0 9-7,-3 6 0,-6 0-1,-10 19-11,-9 20 0,-9 17-4,0 4 2,-11 4-4,-8-14 1,8-5-1,9-9-1,2-19 0,0-5 1,9-12 1,19 0-5,8 0-4,5-12-2,4 9 3,-4 3-3,-7 0 2,-6 23-3,-14 10 7,-9 7 4,-5 7 1,0 1 2,-9-9 10,-12-6 3,-9-2 2,-2-8 0,2-11 1,-3-5-3,-5-7-9,4-4 0,2-19 0,2 0-5,13 0-2,-2-4-2,5 9-15,0 3-34,3 1-27,2 9-81,1-3-219</inkml:trace>
  <inkml:trace contextRef="#ctx0" brushRef="#br0" timeOffset="5328">3015 23 140,'0'-10'49,"-16"3"30,-16 7-16,-12 0-21,1 38-11,8 1 8,10 21-4,11 2-13,5 11-8,9 5-2,12 1-4,20 0-8,20-11 0,1-4-6,12-20 0,-3-17 10,2-17-8,-2-10 18,-11-10-14,-19-17 2,-15-13-1,-17 1 1,-10 6 0,-33-5 3,-13 22 6,-6 6-1,-4 10-8,8 0 1,0 25-6,15 18 1,3 9-23,8 4-43,21-3-45,11-9-170</inkml:trace>
  <inkml:trace contextRef="#ctx0" brushRef="#br0" timeOffset="6018">2587 1576 335,'-28'4'66,"13"2"-41,-4 3 58,17-5-8,2-2-43,0-2-12,6 4 4,24 0-18,17 7-4,8 5-4,3 1 2,6-3-14,-6-6-27,2 0-22,-8 1-49,-1-5-50</inkml:trace>
  <inkml:trace contextRef="#ctx0" brushRef="#br0" timeOffset="6258">3117 1446 170,'0'-13'107,"0"-7"-72,11 5 53,4-2 1,9 1-28,8 4-20,4-1-19,0 6-12,-4 7 5,-8 0-3,-11 28 0,-9 9 0,-4 12 0,0 8-8,-20-10-1,-1-1-3,3-7 0,9-20-2,9-7-2,0 0-6,0-12 7,13 0-4,19 0-3,6 0 2,7 0 1,-3 0-1,-3 15-3,-2 14 0,-9 12-1,-17 5 8,-7 0 4,-4 1 1,0-3 12,-20-5 4,-5-8-4,-12-10 3,3-9-3,-4-8-7,1-4-2,10 0-3,1-6 0,11-9-8,-2 7-27,10 4-53,7 0-101</inkml:trace>
  <inkml:trace contextRef="#ctx0" brushRef="#br0" timeOffset="7157">2654 2862 241,'-12'0'145,"1"0"-94,9 0 12,2 0 21,0-2-38,37 2-25,10 0-6,21 0-8,-1 0-8,1-4-1,-1-1-13,-7 5-43,0-1-53,-9 1-42,4 0-63</inkml:trace>
  <inkml:trace contextRef="#ctx0" brushRef="#br0" timeOffset="7382">3695 2562 56,'6'-44'282,"-6"23"-243,-6 3 70,-29 3-27,-7 9-29,6 6-29,-5 0-5,-4 14-6,9 20-4,1 5-5,10 11-1,11-3-3,14-5-2,0-9-2,23-8-7,9-11-11,6-14 6,3 0-7,2-10 2,-1-17-6,-3 7 18,-9 7 9,-9 9 4,-10 4 5,-2 18 5,-2 24 10,-7 14-3,5 2-3,-5 4 1,0-4-4,0-6-1,0-9-11,2-6-3,-2-16 1,0-8-3,0-8-15,0-5-44,0 0-64,0 0-156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6:51.6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1929 0 208,'-5'0'75,"-2"6"-32,7 0 16,0-3 3,0 1-23,28-4-25,8 0-6,11 0-1,8 0-4,-5 8-3,3 0 3,-2 0-3,-12 9 1,-4 4 0,-8 6 5,-6 16 1,-3 9-3,-8 12-2,-1 17 0,-7 6 2,5 18-4,-1 12 1,4 5-2,4 16 2,2 3-2,-2 12-4,0 13 2,-1 10 3,2 12 0,-4-1 0,2 1-1,2-12 1,-2-6 0,1-9 2,0-15 3,0-16 4,-1-14 4,-4-15 3,-5-14 0,-4-8-1,0-21-9,0-15 0,-13-19 20,-2-15-13,-8-9 0,-5 0-2,-4 0-3,-3 0-2,-1-1-4,-9-18-5,-6 5-9,-3 1-18,-4 3-22,3 5 4,2 5-16,9 0-79</inkml:trace>
  <inkml:trace contextRef="#ctx0" brushRef="#br0" timeOffset="80512">179 5669 9,'-46'0'142,"5"0"-85,2-1-3,13-2-12,10 3 7,7-2 0,7 2-7,2-2-23,0 0-3,0 2 27,25 0-15,18 0-17,13 0 1,13 0-7,5 0-5,-5-4-3,-10-2-4,-12 4-25,-8 2-51,-3 0-11,-10 0-27,-1 4-81</inkml:trace>
  <inkml:trace contextRef="#ctx0" brushRef="#br0" timeOffset="80797">1035 5470 217,'0'-26'172,"0"-7"-154,-11-1 25,-3 0 35,7 2-38,0 14-9,3 5-10,2 11-9,2 2-12,0 0 2,0 4 5,0 29-4,9 24-2,2 13-2,-1-8 1,-1 8-1,-3-12-5,1-4-33,-3-9-39,6-7-43,1-11-56</inkml:trace>
  <inkml:trace contextRef="#ctx0" brushRef="#br0" timeOffset="81104">1436 5423 363,'-3'-2'59,"3"-8"-47,0 10 34,5 0 13,23 0-40,8 18-2,2 11 5,5 7-3,1 3-15,4 0-2,1 1-3,-6-5 0,-6-6-7,-9-7-17,-10-3-34,1-5-46,-14-3-13,-5-7-95</inkml:trace>
  <inkml:trace contextRef="#ctx0" brushRef="#br0" timeOffset="81334">1772 5477 410,'-18'-2'21,"-3"2"26,-5 0 32,9 10-49,-7 17-26,-1 8-4,-3 5-1,3 3-13,7-4-40,-8 3-68,5 1-80</inkml:trace>
  <inkml:trace contextRef="#ctx0" brushRef="#br0" timeOffset="81689">2424 4445 265,'-21'-13'24,"-5"4"-16,13 7 19,6 2 21,5 15 1,2 32-12,0 21 0,9 21-2,16 15-8,3 12-12,-6 12-10,-3 17-4,-6 15-1,-3 3 0,-5-1-1,4-11 1,-3-12 0,2-13 1,-1-14 5,-1-15-4,1-10-1,-3-19-1,4-16 0,-3-19-1,-1-16 1,-2-11-7,1-4-21,-3-2-85,0 0-15,0-18-94</inkml:trace>
  <inkml:trace contextRef="#ctx0" brushRef="#br0" timeOffset="84703">2773 4819 156,'0'0'91,"4"0"-83,6 0 17,-5-9 42,-5-11-38,0-5-11,0-2 0,0-2 24,0-3-16,0-2-6,0 7-8,0-5 15,0 7 0,0 11-16,0 4 0,0 8-5,-2 2-4,2 0 0,0 8 13,0 25-4,0 13-3,8 3-4,-1 3-2,1-2-1,-4-5-2,1-1-1,-1-7-26,1-12-58,-3 4-51,6-15-92</inkml:trace>
  <inkml:trace contextRef="#ctx0" brushRef="#br0" timeOffset="85453">3943 4694 313,'-7'2'68,"-1"0"-14,2-2 36,6 0-42,0 0-21,16 0 0,23 0-16,8 0-8,13 0-2,-6 0-3,4-4-11,-10 0-40,-2 0-68,-12 2-29,-4 2-71</inkml:trace>
  <inkml:trace contextRef="#ctx0" brushRef="#br0" timeOffset="85718">4631 4272 349,'3'-9'54,"-3"5"-56,0 4 77,0 17-13,0 26-44,0 13-3,0 10-1,0 1-8,2-9-5,13-6-1,6-15 0,3-6-2,0-15-3,6-12-9,3-4-2,-3-8-8,9-25 9,-7-4 8,-6 4 9,1-7-3,-7 14 4,-3 11 5,-4 7 4,0 8 28,-2 0-9,0 10-8,-1 17-5,-6 4-11,-2 6-5,-2-4 0,0 4-4,0-3-14,0-1-31,0-2-51,0-6-62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6:48.5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42 529 319,'-14'-3'68,"-5"1"-10,10 0 18,9-2-11,0-4-31,35 6-17,10-5-9,15 6-4,3-3-5,2 1-2,-3 1-30,-2 2-42,-3 0-55,-7-2-73</inkml:trace>
  <inkml:trace contextRef="#ctx0" brushRef="#br0" timeOffset="248">942 29 194,'4'-6'190,"1"-8"-161,-5 9 35,0 1 1,0 4-46,-5 17-7,-4 24 6,0 22-7,4 1-3,5 2-3,0-4-4,10-4 0,14-6-4,4-19 2,4-8 1,-4-10-1,4-15-4,6 0-14,-8-7-11,4-26 2,1-4 14,1-4 16,-4 5 1,-8 9 1,-11 13 10,-5 14 11,1 0 16,-7 10-5,0 25-11,-2 7-10,0 3-10,0 7-2,0-4-2,0-3-2,-4-1-6,-1-7-32,-5-4-61,6-6-80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6:49.6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90 137 404,'0'-5'39,"0"-10"-16,-5 13 101,5 2-74,0 22-21,21 20 4,6 1-4,3 7-13,5 0-4,5-4-6,-6-5-4,-4-4-1,-8-6-1,1-4 1,-8-6-2,-6-5 2,-9-3 0,0 1 0,0 1-1,-24 2-4,-5-1 2,1-8-7,-7-4-3,-3-4-13,-1 0-20,-1 0-17,1-16-28,5-11-36,6-12-75</inkml:trace>
  <inkml:trace contextRef="#ctx0" brushRef="#br0" timeOffset="280">88 113 330,'48'-31'51,"9"6"37,-1 2 4,6 7-47,2 5-33,-2 5-8,5 6-5,-10 0-21,-3 2-67,-9 9-174</inkml:trace>
  <inkml:trace contextRef="#ctx0" brushRef="#br0" timeOffset="887">0 1591 284,'0'0'43,"7"-27"-1,2-18 21,-7-1-39,3-1-17,-2-3 0,1 0 9,-4-1 9,0 11 3,0 11 5,0 10-11,0 15-8,0 4-11,0 0 5,2 19 14,5 26-8,4 13-4,1 13-8,2-5 0,2 7-2,4-9-3,-3-4-20,-4-6-22,2-21-33,-4-11-46,1-7-58</inkml:trace>
  <inkml:trace contextRef="#ctx0" brushRef="#br0" timeOffset="1172">446 1308 335,'21'-33'48,"37"8"-1,-33 4 49,10 6-50,-8 15-13,-9 0-11,1 29-2,-8 11 0,-5 5-7,-2 1-4,-4-1-5,0 1 0,0-3-2,-12-11 0,10-6 1,-3-5 1,5-4-3,0 1 8,5-3 4,27-1-9,6-3-4,0-5-1,16-4-10,-7-2-40,9-2-48,-1-23-87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8:58.4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39 121 243,'-13'-2'143,"1"-3"-140,-2-5 25,8-8 24,6 3-21,27 1-5,5-7-9,10 5 11,4 5 2,-3 7-18,-2 4-3,-5 4 0,-14 21 2,-10 14-2,-12 7-7,0 10 0,-12 4-2,-10-2 0,1-5 1,0-11-3,14-19 2,5-9-5,0-8-1,2-6-6,0 0 2,4 0 2,26 0-3,2 0 8,7-6 1,8 4 3,-9 2-2,3 0 2,-1 15-2,-20 11-2,-14 10-12,-6 7 15,0 5 4,-21 1-7,-9 3 8,-2-8-3,4-13 20,2-8 15,1-13 8,2-4-13,-4-6-7,-3 0-8,-2-10-10,-8-15-1,10-4-3,10 2 5,-1 4-5,12 7-2,1 7-1,8 7-4,0 2-24,0 0-59,0 0-35,0 0-38,10 0-231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6:30.9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29 557,'7'-21'4,"-7"9"-11,0 12-1,0 0-73,-9 14-192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6:28.7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 29 233,'4'-29'78,"-2"29"-77,-2 2 14,-6 47 33,-5 22-21,1 18-8,3 12 3,7 5 0,0-9-3,0-8-14,2-16-4,8-20-3,1-13-10,13-21-5,-4-11 7,5-8 18,1-8-6,6-26-4,10-7-9,3-2 3,4 9-4,-6 13-3,4 20 6,-8 1 9,-5 35 2,-6 15 1,-7 12 1,-12 2 5,-7 6 6,-2-4 28,0-12 1,-11-4 0,-10-19 3,-2-2-4,-10-19-16,3-10-4,-8 0-13,-9-20-7,-3-12-4,4-2-10,2-6-5,12 11-11,13 6-13,13 11-14,3 6-51,3 3-14,0 2-59</inkml:trace>
  <inkml:trace contextRef="#ctx0" brushRef="#br0" timeOffset="521">786 14 384,'32'-4'0,"-4"-4"26,-7 8 49,13 24-29,5 28-16,8 21-11,-13 18 0,-6 21-2,-8 10-9,-18 2-5,-2 2 0,0-4-3,-27 1 0,-10-7-9,-4-9-26,-8-7-35,8-13-69,0-11-72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6:29.7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340 818 144,'0'-42'24,"-17"15"29,-29 6 39,8 2-24,-2 5-5,-8 12-8,9 2-26,2 16-15,4 32-7,6 18 0,16 11-2,8 4-2,3-3-6,11-11 1,24-11-4,2-23-9,2-21 2,0-12 16,-5-8 3,4-34-7,-8-13 1,-3-9 1,-8-11 0,-13 15 2,-4 14 27,-2 21 6,0 24-15,0 1-13,0 28-3,0 22-3,5 14-2,20-3 0,5-12-4,5-9-3,9-14-14,-3-13-32,12-13-61,-4-6-122</inkml:trace>
  <inkml:trace contextRef="#ctx0" brushRef="#br0" timeOffset="420">1104 693 165,'0'-4'57,"-16"0"-26,-5-1 60,-11 5-38,0 0-4,-15 0 1,2 20-17,-2 12-8,2 16-10,8 6-5,11 8-2,12 4-7,12-3-2,2-10-1,12-13-6,27-14-5,4-15 6,4-11-1,-2-12-8,4-36-13,4-17-9,-1-20 21,-3-9-3,-2-16 17,-18-11 2,-8-5 3,-15-4 0,-6 2 0,0 20 22,-9 33 45,-2 31-8,-3 35-37,5 9-4,4 45 27,-9 40-9,5 29-8,5 16-12,4 3-6,0-7-8,13-12-3,10-15-2,3-14-1,6-23-11,0-10-37,7-19-32,1-16-4,-1-7-60,9-10-220</inkml:trace>
  <inkml:trace contextRef="#ctx0" brushRef="#br0" timeOffset="878">1893 509 152,'0'0'337,"0"0"-333,0 16 48,0 24 34,-4 14-59,-1 7-2,3 12 0,2 6-5,0-3-10,7 1-2,7-4-4,-1-9-1,1-9-2,-7-5 0,-4-12 0,-3-13 2,0-9 2,0-8 0,-28-8-2,-7 0-2,-13 0 1,-5-4-2,0-21-2,-7-12-2,12-11-13,11-4-24,7-1-47,14-3-52,11 0-170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6:31.8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182 261 327,'-37'-2'8,"-4"2"-4,9 48 42,11 22 19,0 21-20,1 21-15,10 8-15,10-8-5,0-15-7,10-12-4,5-23-2,8-14-5,1-15-42,-9-16-14,2-5-18,1-8 11,7-4 0,10 0 38,16-8 2,-10-15 9,12-2 24,-4 0-21</inkml:trace>
  <inkml:trace contextRef="#ctx0" brushRef="#br0" timeOffset="361">552 321 305,'3'-4'47,"-3"-2"-22,0 6 45,0 10-8,-5 34-37,-2 13-9,-4 18-2,-1 12-3,-4-4-6,10 0-2,0-7-3,2-16-3,4-16-1,0-24-13,0-13-11,0-7 23,0-17-24,0-26 10,10-19 7,-6-15 12,3 2-1,4-3 1,-4 8 9,5 20 18,-8 15-3,-4 22-7,0 13 6,12 0 12,2 35-8,11 19-7,3 12-7,-6 7-4,3-3-4,-3-4-5,1-10 1,0-8-3,-1-7-5,-3-13-27,-6-14-33,-8-4-38,-5-5-11,0-5-174</inkml:trace>
  <inkml:trace contextRef="#ctx0" brushRef="#br0" timeOffset="744">426 826 354,'-14'-6'59,"14"2"-28,0 0 43,23-2-21,21 1-28,13-3-12,8-4-9,8-2-4,-1-6-9,-10 6-38,-7-5-56,-13-1-109</inkml:trace>
  <inkml:trace contextRef="#ctx0" brushRef="#br0" timeOffset="931">1065 0 333,'28'0'30,"9"6"3,-4 32 54,3 15 0,10 20-40,5 20-21,-12 11-13,1 10-1,-20 4-9,-10-11-4,-10-7 1,0-12-1,-21-11-16,-14-8-27,-7-16-18,-6-5-68,-3-8-126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6:33.1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 41 386,'-21'0'82,"0"-8"-50,17-2 48,4 10-22,7 0-33,16-2-10,19 0-8,8-5-2,7-1-5,3 4-4,-9 4-27,-5 0-47,-12 0-40,-13 10-77</inkml:trace>
  <inkml:trace contextRef="#ctx0" brushRef="#br0" timeOffset="175">134 217 347,'-27'9'53,"15"-9"43,5 0-23,7 0-28,0 0-22,12 0-9,16 0-8,10 0-3,8 2-5,3 0-15,-3-2-67,-5 2-92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06.5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 11,'0'0'75,"0"0"-55,0 0 7,0 0-16,0 0-11,0-2-21,0 2-102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7:05.9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326 501 136,'15'-4'34,"2"-3"-3,-4-3 25,-5-5-2,-8-1-37,0-1 9,0 3-4,0 0 2,0-1-4,-11-2-6,-5 5 0,-4 2 0,-6 7-7,-6 3-7,-10 0 6,5 30-4,-6 13 7,-3 17 1,9 10 4,0 9 4,12 6-6,20 0-3,5 0-5,3-12 1,33-12-5,5-13-4,12-21-4,10-14 16,1-13-20,2-11-54,-6-28-30,-6-17-83</inkml:trace>
  <inkml:trace contextRef="#ctx0" brushRef="#br0" timeOffset="353">664 12 372,'36'-12'11,"-8"12"43,-11 2 12,13 35-17,2 30-7,5 17-19,-5 30-2,-8 21-7,-10 12-10,-12 4-3,-2 0-1,-7-6-1,-20-13-7,-1-11-16,-12-16-15,6-11-16,-1-12-64,1-13-35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7:07.3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445 1328 261,'-36'-44'34,"-18"7"-11,-14 14 44,25 6-23,9 11-20,-9 6-11,5 2-5,-1 33-7,0 17-1,11 12 1,14 8-1,14 12-6,2 0 9,33-5-6,9-6 0,-1-19 2,10-17-10,0-19 11,1-18-10,-2-10-24,-1-40 2,-2-22 1,-4-21 2,6-19-8,-8-23 22,-1-18 8,-9-6 11,-18-3 0,-10 11 3,-5 31 26,0 37 19,0 35 19,-3 36-27,-14 12-35,-2 45 17,-2 43 0,-7 27-13,12 22-1,8 6-2,8-4-4,0-7-3,13-12 0,21-18-2,3-15-6,5-21 3,1-23-13,4-20 1,1-23-3,0 0-19,3-41-4,-3-17-4,-4-19 10,-9-16 9,-10-6 18,-14-7-4,-11 2 10,0 22 15,-11 24 43,-14 31 12,-7 27-28,-1 16-12,-2 46 3,11 27 0,7 19-10,17 0-11,0-9-4,23-14-3,16-14-6,5-22 1,6-18-3,6-20 0,-3-11-9,5-21-19,-6-31-7,1-20 11,-4-17 7,-10-17-3,-5-12 10,-13-10 9,-8-9 7,-3 10 7,-5 20 8,-5 32 32,0 36 19,0 27-32,0 12-18,-5 16 13,-5 42 1,1 25-12,3 21-6,1 5-2,5-1-6,0-8-4,0-7 0,7-17-3,21-9 0,4-20-2,4-9-7,11-14-20,-1-9-23,-8-13-24,2-2-30,-12-21-156</inkml:trace>
  <inkml:trace contextRef="#ctx0" brushRef="#br0" timeOffset="879">1179 1197 525,'-51'2'8,"42"10"1,-3-12 43,12 0-22,42 3-18,20 1-8,23 0 0,5 0-4,2-2-10,5-2-87,4 0-141</inkml:trace>
  <inkml:trace contextRef="#ctx0" brushRef="#br0" timeOffset="1313">2666 149 333,'-62'-6'11,"6"-15"17,7 21 21,4 0-5,-8 6-19,-9 15-10,4 0 2,-2 6 2,7 2-5,7-5-4,4 4-8,12-6-1,4 1-3,7 2 2,8 6-1,5 15-3,6 5 4,15 13 0,17 5 0,7 12 0,-5 10 1,-2 6-2,-2 12 1,-7 5 0,-2 7 1,-5-1-1,-11-2 0,0 0 2,-5-2-2,0-2 1,0 6-1,0 0 1,0 4-1,0 4-1,0-3 2,0-3-2,0-6 4,0-11-1,2-13 3,16-9 6,10-13 0,-1-8 3,6-8-2,-1-11-3,2-10 13,6-12-9,10-13-4,1-8-1,2 0-7,-10 0-1,-5-12-7,-9 2-44,-10 3-20,-8 3-62,-6 2-122</inkml:trace>
  <inkml:trace contextRef="#ctx0" brushRef="#br0" timeOffset="19901">3004 421 25,'0'-7'138,"0"3"-76,0-6-12,-2 6 3,-1 1 6,-1-1-17,-1 2 4,2 2-11,3-4-7,-2 4-2,2 0-2,0-8-11,0-5-8,0-13-4,14-12-1,2-10 0,3-5-6,-8-1 2,-4 4 1,-2 9 1,-5 10 0,0 10 0,0 13-1,0 6-5,0 2 11,0 39 6,0 25 0,2 25 0,5 8-2,0-1-3,2-11-1,-4-11-3,0-5 0,-3-18-3,-2-9-23,0-13-36,0-8-68,-2-3-56</inkml:trace>
  <inkml:trace contextRef="#ctx0" brushRef="#br0" timeOffset="23861">3008 1249 181,'0'-9'30,"0"-17"12,0-6 30,5-3-22,5 12-21,3 3-7,6-3 9,1 4-8,1 9-12,0 8-9,-1 2 6,1 21 13,-12 16-9,-5 10-5,-4 8-5,0 0-1,0-3 0,0-13 0,0-8-1,0-10-1,0-12 0,0-5-2,0-4-2,19 0 3,13 0-3,13-3 4,-6-1-2,2 4-8,-7 0-3,-11 12-3,-8 17 8,-13 9 9,-2 4 5,-6 1 3,-20 0 8,-12-3 9,1-5 5,3-10 7,-5-11-5,3-7-10,6-7 14,0 0-20,9-11-9,2-8 0,10 3-6,5 3-4,-1 7-21,5 6-52,0 0 0,5 0-112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7:27.9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115 504 223,'-43'-3'107,"17"-9"-56,1 2 46,8 8-17,13-4-31,4 3-36,0 3-3,10-1-3,22-2-3,18-5-4,14-2-1,6-1-1,8-1-28,0 4-70,-13-1-60,-3 3-145</inkml:trace>
  <inkml:trace contextRef="#ctx0" brushRef="#br0" timeOffset="241">843 9 416,'0'-2'32,"0"-15"-10,0 17 64,0 0-52,0 0-14,0 27 3,0 21-11,0 12-6,0 4-3,0-10-4,6 2 1,9-13-2,-2-10-4,-2-14-20,4-19 19,6 0-14,1-19-16,3-20 5,5-4 15,0-14 14,0 8 6,-4 12 8,-3 5 4,-10 22 9,4 8 15,-13 2-2,1 17-11,-1 14-17,-4 14-2,0 5-7,0 6 0,0-2-6,0-5-28,-2-5-46,0-4-69,2-10-100</inkml:trace>
  <inkml:trace contextRef="#ctx0" brushRef="#br0" timeOffset="4148">981 1289 139,'-16'-8'45,"-8"-3"28,7 5 16,-4 6-39,-3 0-9,1 0-10,3 12-6,-3 17 2,-3 8-4,3 11-7,5 6-5,12 2 2,6 0-11,0-5 0,11-3-4,14-9-3,7-8 12,3-10-3,8-10-7,6-11 9,-1 0-5,2-32-1,-5-9 0,-15-7 1,-8-3 1,-12-3-1,-10-2 1,-5 0-1,-32 4 2,-2 7-3,-2 12 6,-1 14-7,20 17-3,-4 2-8,-4 22-41,2 26-48,-2 17-144</inkml:trace>
  <inkml:trace contextRef="#ctx0" brushRef="#br0" timeOffset="7581">1197 2628 268,'5'0'41,"-5"0"-2,4-2 53,1-12-31,-5-7-25,4-6-16,3-4 7,-4-4-10,-3-5 0,0 3-8,0 2 1,0 2 2,0 6-1,0 11-3,0 5-3,0 7-3,0 4-1,0 0 1,0 0 20,9 11-2,12 17-11,-8 14-1,1 3-6,5 3-2,-17 10-2,12-5-9,-14 7-8,0-3-22,0-8-29,0-1-42,0-5-80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7:30.3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4 159 178,'-2'-29'127,"2"0"-115,0 2 43,18 6 16,17 1-29,-1 3-26,3 6 0,0 7-4,0 4-3,-5 0 6,-13 23 10,-8 8-6,-11 13-8,0 4-6,-14 3-4,-16-3 3,-4 1-2,-5-1 0,9-4 3,4-7-3,8-8-1,6-6 1,10-7-1,2-6 3,0 5 3,19-7 0,18 5-1,11-7-6,19-6 1,6 0-3,1-13-20,-5-9-64,-11 5-90</inkml:trace>
  <inkml:trace contextRef="#ctx0" brushRef="#br0" timeOffset="3741">228 1383 241,'9'4'29,"-3"0"5,-6-4 46,0-8-45,3-15-14,2-8 4,0-7 3,-5-3 0,0-4-8,0-1-5,0 0-1,0 7 7,0 8 2,0 8-10,0 9-6,0 10-3,0 4-8,0 0 9,4 12 12,5 29-4,5 21-2,0 17-4,-5 6-5,0 2-4,-2-4 0,0-7-18,-3-7-28,1-7-21,0-4-59,-5-12-104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9:00.4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18 364 216,'-4'0'64,"-3"-2"6,4 2 10,1 0-25,0 0-18,2 0 5,0-2 9,25 2-24,7 0-1,13 0-13,0 0-7,4 0-4,-4 0-2,0 0 0,-2 0-4,-6 0-1,-10 0-36,-1 0-54,-10 0-50,-7 0-116</inkml:trace>
  <inkml:trace contextRef="#ctx0" brushRef="#br0" timeOffset="1163">896 93 240,'13'-13'18,"12"-20"16,3 2 37,2 15-32,-4 16-3,4 0-14,6 8 3,-10 13 0,-3 4-9,-14 10-1,-5 2-4,-2 2-5,-2 9-3,0 0 2,-13-1-1,-15 3 2,-2-2-3,-6 1 1,0-7-3,4 0 0,5-9 1,7-7-2,3 1 2,6-8-3,4-1 3,5-7-3,2-5 0,0 0 3,0-4 16,20-2-9,14 0-1,11 0 6,8 0-5,11-10 0,-2-5-5,-2 1-3,-10 2-1,-8 8-2,-14 1-3,-10 3-25,-4 0-33,-7 0-29,-3 13-48,3 6-37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7:53.7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196 534 19,'-51'4'92,"18"-4"-90,8 0 15,5 0 47,5-21-56,2-6-1,4-4 21,-1-2-7,4 2 2,3 4 0,1 9 5,2 1 11,-2 6-13,2 6-5,-2 2-13,-3 3-2,5 3 24,0 32-5,0 15-14,3 13 5,8 10-1,0 2-5,8-7-8,-1-6-1,5-12-2,-5-13 0,-6-14 0,-2-15-2,-8-2 2,-2-6 14,0-2-10,0-29-5,0-23-1,-2-14 2,-13-9 1,0 1 1,2 5 2,11 14-2,2 11 1,0 17 0,21 14-1,11 7 1,26 8-2,0 0-1,6 0 0,7 10 2,-7 5-3,-8-9-10,-5-6-78,-19 0-35,-11 0-85</inkml:trace>
  <inkml:trace contextRef="#ctx0" brushRef="#br0" timeOffset="892">842 352 185,'-16'-23'49,"-13"15"-6,-4 5 14,-7 3-16,6 0-16,0 23-4,2 17 2,8 15-4,11 10 2,13 3-5,0-3-15,13-6-1,22-9-5,7-13 2,1-12 1,6-17 15,-1-8-4,3-4-2,-5-29-5,-16-8 0,-10-5-1,-20-5-1,0 3 4,-22 0 0,-23 1 2,-14 9 1,1 7 3,10 16-5,16 14-5,11 1 0,12 16-10,9 19-50,0 15-40,9-2-50</inkml:trace>
  <inkml:trace contextRef="#ctx0" brushRef="#br0" timeOffset="1269">1144 350 370,'0'-9'27,"0"5"3,0 4 38,0 0-40,0 15-13,0 24-5,0 13-1,14-5-4,-1-3-1,8-11-3,3-6 1,-7-11 1,9-11 8,-3-5-3,5-11-2,2-22-4,-6-18 3,4-14 2,-9 1-2,-6-9-2,-5 22-2,-8 5 0,0 15-3,0 21-4,0 1-30,0 9-19,-12 11-33,-2 20-43,0 10-153</inkml:trace>
  <inkml:trace contextRef="#ctx0" brushRef="#br0" timeOffset="1576">1325 308 371,'0'-4'39,"0"4"-32,0 0 81,0 6-42,22 19-17,10 4-7,0 10-3,2 1-9,-2-5-8,1-4 2,-1-12-3,-5-9 5,-6-8 13,-7-2 11,5-6-14,-3-27-6,0-9-5,-5-20-3,1 2 0,-10 0-4,-2 8-1,3 17-29,-3 16-30,0 14-81,0 5-79</inkml:trace>
  <inkml:trace contextRef="#ctx0" brushRef="#br0" timeOffset="1907">2032 221 380,'0'-37'39,"0"4"-38,14 2 32,14 8 22,9 11-24,-5 12-19,0 0-1,-7 24 13,-11 14 6,-14 14-7,0 8-6,-7 6 3,-21 2-11,6-8 9,3-8-2,6-17-6,5-12-2,8-7 1,0-5 4,0-3-6,23 3-3,10-10-3,8-1-8,3 0-26,5-16-46,-6-7-45,8 2-146</inkml:trace>
  <inkml:trace contextRef="#ctx0" brushRef="#br0" timeOffset="4568">2341 1389 352,'-44'0'32,"14"2"27,14 0 43,14-2-30,2 0-41,0 0-19,0 0-1,18 0 3,22 0-4,14-4-9,18-13-4,-1 1-11,-4 2-46,-10 5-42,-8 9-50,-1 0-180</inkml:trace>
  <inkml:trace contextRef="#ctx0" brushRef="#br0" timeOffset="4907">3093 996 355,'0'-11'33,"23"-20"-29,-6 17 56,11-1-8,6 7-26,-4 8-17,2 0-5,-9 23 14,-11 18-6,-12 9-2,0 8-6,-24 0 5,1-9-5,3-12-3,8-20 3,7-6-2,3-9-2,2-2-9,0 0 2,21 0-4,11 0-3,12 0 6,-5 6 3,0 17 0,-2 8 0,-16 8 1,-10 9 2,-9-2 1,-2-1 3,0-8 17,-15-8-3,-11-10 2,-4-9 7,-4-8 0,-3-2-9,5 0 11,-3 0-10,10-15-8,6 3-8,1 2-3,11 3-14,3 3-45,4 4-60,0 0-106</inkml:trace>
  <inkml:trace contextRef="#ctx0" brushRef="#br0" timeOffset="5498">3782 1045 364,'-7'-10'57,"-2"-3"-47,7 9 47,2 4 6,18 0-41,14 23-1,12 13 0,2 9-5,9-2-10,-4 1-6,-1-9-1,-6-6-3,-12 0-12,-8-10-26,-9-5-32,-6-6-25,-9-4-3,0-4-34</inkml:trace>
  <inkml:trace contextRef="#ctx0" brushRef="#br0" timeOffset="5731">4100 1056 403,'0'0'26,"-15"0"11,-14 16 55,8 19-49,-6 11-33,-9 10-8,2 2-2,2 0-2,6-6-17,4-7-49,8-6-77</inkml:trace>
  <inkml:trace contextRef="#ctx0" brushRef="#br0" timeOffset="6172">4603 33 295,'-6'-19'18,"-18"17"-16,24 2 46,0 0 14,0 31-24,5 23 12,14 31-7,6 22 2,7 20-17,-6 22-4,6 14-11,-2 12-8,-8 9-2,1-6 1,-8-15 2,0-16 6,0-20 4,-2-19-11,4-14 0,-8-17-4,2-17 0,-6-12-2,-5-17 4,0-8-5,0-13 2,0-8-3,0-2-14,2 0-9,-2 0-18,0 0-54,0 0-39,0 0-78</inkml:trace>
  <inkml:trace contextRef="#ctx0" brushRef="#br0" timeOffset="9173">5365 426 201,'-39'13'34,"-7"3"56,2-7 5,-1-9-15,31 0-29,2-3-5,10-3-1,2 6-13,0-6-17,0 6-7,5-9-3,36 1-1,14 4-4,16-6-2,3 8-1,-5 2-9,0 0-22,-5 0-27,-2 10-34,-4-8-43,-7-2-53</inkml:trace>
  <inkml:trace contextRef="#ctx0" brushRef="#br0" timeOffset="9408">5908 45 136,'0'-23'240,"7"9"-207,-7 6 5,0 8 31,2 0-14,11 22-28,0 22-4,1 14-5,0 8-9,0-2-6,-3-10-4,8-10 1,3-9-4,1-15-1,5-9-5,-5-11 1,5-4 1,6-32 3,-4-9 5,-4 1 1,-4 7 1,-10 12 1,-3 11 5,-4 5 2,-5 9 12,7 0-9,0 28-5,-3 11-4,1 8-6,-5 3 2,0 2-6,0-4-23,2-3-68,7-5-86</inkml:trace>
  <inkml:trace contextRef="#ctx0" brushRef="#br0" timeOffset="10433">6302 1427 237,'14'-21'87,"-14"4"-48,0 11 52,0 6 5,-2 0-67,-1 0-12,3 12 43,0 24-20,0 13-25,5 11-11,9-2-1,-3 2-6,6-6-3,1-2-56,5-5-68,-5-3-133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03.6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0 578 411,'9'-13'30,"26"-18"-27,-17 14 40,7 3-10,5 6-11,0 8-3,5 2-3,-1 25 1,-8 8 1,-10 14-9,-14 6 3,-2 4 0,-2 5-3,-21 1 0,0-13 5,-1-3-1,7-3-3,4-17-4,5 0-2,8-10-2,0-5-2,0 3 1,6-13-1,24-4-3,12 0-11,10-17-37,6-14 4,4-2-46,-9 8-143</inkml:trace>
  <inkml:trace contextRef="#ctx0" brushRef="#br0" timeOffset="968">293 1971 235,'0'-8'186,"2"-15"-143,-2 12 18,0 11-2,0 0-46,2 13 17,3 22-12,1 19-7,-1 0-6,2 4-5,0-4-1,2-5-6,0-5-31,-2-7-55,2-8-68,3-8-153</inkml:trace>
  <inkml:trace contextRef="#ctx0" brushRef="#br0" timeOffset="1396">718 0 222,'-4'0'2,"-1"8"43,5 25 30,0 17-22,0 27-28,18 12-1,8 16-4,4 11-5,0 4 2,2 9 0,-4 14-9,-1 5-5,-7 14 1,-8 6-1,2-1-2,-8-1 1,4-12 1,-1-18 0,0-18-2,-1-22 1,-4-22-3,-1-18 2,-3-19-2,0-16 0,0-11-19,0-6-63,0-4-96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19.0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72 271,'7'-11'31,"21"-13"28,2 1-9,8 13-24,16 10-5,-29 0-1,-4 12 1,-10 19-6,-11 8 0,0 11 0,0 8 0,-23 0-1,-5-2 3,-2-5-3,5-11 3,7-3-1,4-10-7,7-10-3,5-3-4,2-6 2,0 3 3,28 1-2,15-1-2,24-7-4,16-4-4,9-3-35,10-15-37,-10 1-72,-7 7-144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19.5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 1898 216,'-5'0'75,"-2"0"-56,-2 0 19,7-5 13,0-12-27,0-8-15,2-6 14,-3-4 10,3-4-7,0-3-4,0 4-3,0 8 2,-2 3-1,2 12-6,-3 9-8,3 2-4,0 4-2,0 0 26,5 29-13,13 20 1,1 16-2,-1 9-4,-6-1-6,-1-3-2,-1-3 0,-1-10-3,0-7-1,-2-9-29,-2-11-32,-3-12-37,0-7-38,1-10-65</inkml:trace>
  <inkml:trace contextRef="#ctx0" brushRef="#br0" timeOffset="646">368 18 99,'-4'-10'31,"1"0"-9,3 6 4,0 4 29,0 0-14,0 8-5,0 27 9,16 17 0,1 19-13,3 22-7,3 16 2,0 11-4,5 2-12,-3 7 6,-9 2-7,1 3-1,-6 11 4,-4 8 5,-3 2-9,1-3-3,2-9-1,0-15 1,4-12-2,-7-15 2,0-8 0,-4-12 5,0-13-7,0-12-3,0-14-1,-8-13 1,1-14-1,5-6 1,-2-4-19,-1-5-31,1 0 5,1 0-58,-2-2-35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7:36.1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4442 2503 36,'2'-18'160,"7"-5"-125,-6 2 29,-3 11 13,2 2-31,1 6-19,-1 2 43,3 0-19,-1 18-11,5 17-10,1 11-10,-1 10-10,-2 0-3,-1 0-4,-1-2-3,2-2 0,0-3-2,-2-10-8,-1-5-35,-2-13-43,0-5-50,-2-10-93</inkml:trace>
  <inkml:trace contextRef="#ctx0" brushRef="#br0" timeOffset="676">4949 40 264,'-17'-3'19,"4"1"1,1 2 10,12-2 26,0 2 2,7 0-19,16-2-32,0 0-2,9 0-1,3-2-3,9-2 0,1-1-4,2 3 1,-10 4-1,-10 0-6,-7 4 3,-10 19 2,-5 10 5,-3 9 7,-2 12-1,0 8-1,0 8-2,0 9 0,9 6-1,7 10 4,2 15 9,10 8-10,0 10 0,2 11-5,4 10 1,1 6-2,6 5 0,-2-7-2,3-2 2,-7-14 0,-13-5 2,3-5-2,-6-7 3,-8 2-2,-4-6 2,-7-2 1,0-11-2,-7-12 1,-8-8 12,-8-25 5,-1-10 0,-1-15 0,-7-10-6,0-5-1,-5-11-2,0-7 12,7 0-4,0 0-14,7 0-2,4-3-1,-1-7-2,4-2-6,5 3-24,-1-1-26,3 2-23,2 0-72,2-3-100</inkml:trace>
  <inkml:trace contextRef="#ctx0" brushRef="#br0" timeOffset="1440">6180 1961 272,'0'0'135,"0"0"-108,0 0 38,4 0 30,17 0-62,14 0-17,14-6-11,6 0-3,5-3-2,-10 5-5,-6 2-34,-16 2-58,-19 0-87,-9 0-92</inkml:trace>
  <inkml:trace contextRef="#ctx0" brushRef="#br0" timeOffset="1613">6214 2108 372,'0'8'24,"0"-8"14,10 0 25,29 0-36,4 0-20,6-2-5,9-6-9,-11 0-59,-7 8-163</inkml:trace>
  <inkml:trace contextRef="#ctx0" brushRef="#br0" timeOffset="2228">43 4135 141,'-4'-4'60,"-15"-13"3,3 11-15,12 6 3,-1 0-27,5 0-22,0 0 21,0 15 4,16 16-6,14 6-4,7 7-6,2 1-4,16-4 0,-2-5-6,12-3 7,-3-10-6,0-11 5,2-8-7,8-4-2,-3-4 6,4-23-5,8-12 2,4-4-1,14-7 0,14 0 0,2 8 0,0 9-1,-4 15 1,-5 9 0,-3 9-1,0 0 2,-7 15-2,2 12 2,-8-2 0,-8 10 0,-3 2-1,-21 2-2,-5 1-2,-17 1 3,-6 3-3,-6-9 1,-9 2-3,-6-10-10,-9-8 5,0-7 13,0-7 1,0-5-7,0 0-5,0-3-10,0-22 7,6-8 9,23-8-1,4 4 5,14-5 0,2 9 1,20-4 0,12 6 5,1 8-2,15 2 4,4 5-1,8-1-6,8 3 1,5 4 7,9 3-3,9 1-4,3 4 8,7 0 9,0 0-4,-10-2-9,-2-9 3,-14-7 4,-9-16 1,-8-5-4,-23-13 1,-12-6 7,-20-2-10,-24 6-5,-20 8-5,-8 11-16,-19 14-5,-22 13-14,-10 10-23,-11 10-79,-5 32-95</inkml:trace>
  <inkml:trace contextRef="#ctx0" brushRef="#br0" timeOffset="3196">2707 4692 36,'2'-29'197,"11"8"-148,-13 13 26,0 8 12,0 0-21,0 3-20,0 21-12,0 20-3,-8 10-7,1 14-14,-5 2-9,-2-1 0,5-5-1,4-4-2,1-8-3,1-9-21,1-12-15,-2-12-26,1-13-24,1-6-60,2-6-90</inkml:trace>
  <inkml:trace contextRef="#ctx0" brushRef="#br0" timeOffset="3422">2739 4715 123,'4'-17'201,"-4"13"-179,3 4 66,-1 0 22,12 23-60,4 15-4,3 9-4,11 11-16,-8-4-8,-4 4-11,1-2-5,-10-7-2,8-5 0,-5-9-1,-3-6-4,2-8-28,-8-7-31,-2-3-26,-3-7-47,0 0-50</inkml:trace>
  <inkml:trace contextRef="#ctx0" brushRef="#br0" timeOffset="3647">2697 5073 377,'-16'-10'134,"12"4"-109,-3 4 9,7 2 50,7-2-44,32-11-25,18 1-9,22-7-3,-3-2-5,4 3-21,6-7-78,0 0-160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7:34.8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62 245 194,'-43'-12'24,"28"-30"49,11 5-14,4 12-9,0-4-27,12 5 4,12-4-7,12 8 0,7 5-2,-2 7-8,6 8-5,0 0-3,-9 17 4,-1 16 5,-19 6 1,-11 8-8,-7 3-1,-2 4-2,-24 2 1,-8-4 0,2-4 1,6-5 2,-1-4-1,1-10 6,7-4 0,8-10-6,9-3 0,2-6-5,0 3 4,0 1 2,17 0 2,21 0-6,12-7 2,20-3-2,-3 0-4,14-19-19,-4-2-42,-5 5-86,4 1-213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21.5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15 294,'0'0'48,"0"0"-6,0 0 28,0 0-20,0 0-12,20 0-11,10-2-12,23-4-4,-2 0-9,1 6-1,3 0-4,-1 0-1,-3 0-19,-15 8-27,-4 5-39,-16 1 8,-13 6-43</inkml:trace>
  <inkml:trace contextRef="#ctx0" brushRef="#br0" timeOffset="198">80 270 276,'-35'9'37,"20"-4"28,0-2-8,15-3-6,0 0-24,23 0-6,31 0-20,12-4-1,14 1-4,8 3-19,2 0-85,-3 7-67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22.0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41 774 237,'-9'4'230,"-10"8"-196,6-12 6,13 0 25,0 0-27,32 0-29,19 0-5,16 0-5,4-6 3,5-4-6,-7-3-35,-3 5-64,-12 0-56,-6 6-80</inkml:trace>
  <inkml:trace contextRef="#ctx0" brushRef="#br0" timeOffset="250">580 430 363,'9'-12'16,"26"-26"34,-3 20 31,7 7-29,7 11-20,-7 0-24,-9 36 4,-14 13 1,-16 17-4,0 7-3,-20-3-6,-1-6 0,9-16-2,5-15-1,7-14-3,0-6-1,0-8 2,17 0-4,6-3 4,4 0-4,0 4-8,-3 7-17,-6 7 17,-6 7-1,-8 11 7,-4 3 12,0 0 4,-9 1 6,-14-7 15,5-12 9,-10-9-5,1-6 2,1-8-6,3 0-4,-3-4-8,1-14-5,5-1-8,6 0-4,2 5-22,6 2-41,1 3-50,5 3-203</inkml:trace>
  <inkml:trace contextRef="#ctx0" brushRef="#br0" timeOffset="938">1519 0 292,'-37'8'25,"-1"31"45,-13 33 16,12-1-20,3 12-27,6 14-6,28 9 1,2 9 0,0 6-14,36-6-10,-2-7-6,9-10-4,10-9 1,-11-15-3,11-14 3,-2-16-4,3-9 4,-7-15 0,-8-3-1,-12-6 0,-10-6 1,-13-2-3,-4-3-9,0 0-32,0 0-43,-12-3-51,-8-1-109</inkml:trace>
  <inkml:trace contextRef="#ctx0" brushRef="#br0" timeOffset="1884">1800 780 281,'-5'0'56,"1"6"-22,-10-2 39,14-4 1,0 0-16,30 0-40,27 0-7,17 0-9,12 0-2,3-8-5,-11 0-23,-14 2-49,-8-1-78,-15 5-158</inkml:trace>
  <inkml:trace contextRef="#ctx0" brushRef="#br0" timeOffset="2147">2610 403 346,'0'-21'76,"17"9"-41,-17 6 45,0 6-3,0 0-62,0 0-12,-8 18 5,-3 28 5,2 18-6,4 17-4,5-3-3,0-5 2,7-8-2,21-12-1,2-9 2,2-14-3,5-13 0,-5-9-5,0-8-4,2 0-2,-1-25-4,-3-9 11,-5-6 4,-8 0 4,-6 12 0,-7 13 9,-4 9 6,0 6-3,0 0-4,0 4 11,0 25-6,0 11 0,2 3-12,3 3-2,-3-1-2,-2-1-12,0-5-29,0 4-60,0-7-56,2-6-197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24.7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1038 438,'-18'-9'42,"13"0"12,-8 2 6,13 7-27,0 0-6,25 0-13,14 0-13,2 0-2,3 0-3,-3 0-35,6 0-66,8 0-146</inkml:trace>
  <inkml:trace contextRef="#ctx0" brushRef="#br0" timeOffset="227">575 609 445,'-17'-2'40,"17"-8"-35,3 10 39,41 0-12,4 12-3,3 13-17,-5 8-3,0 3 4,-16-3 0,-16 4-1,-12-2 6,-2 4 1,-12 3-2,-25 4-6,-1-3-4,5-4 2,8-2-3,11-5-1,11-8-4,3-3 2,8-5 0,31-7 0,6-5-2,18-4-5,4 0-17,4-14-40,2-11-20,-5 2-68,-8-2-106</inkml:trace>
  <inkml:trace contextRef="#ctx0" brushRef="#br0" timeOffset="646">1314 0 278,'9'0'55,"39"0"-51,-16 32 34,3 24 70,9 10-41,-7 19-32,-7 14-12,4 9-6,-11 10 8,-5-7-17,-12-3-4,-6-10-5,0-9 2,-36-6-1,-9-5-5,-6-3-11,-11-16-17,6 4-29,-4-17-74,13-7-103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25.8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 54 289,'-27'-15'34,"11"3"53,7 1 3,9 7-31,0 3-28,0 1-7,7-3 18,23-1-26,23 4-3,7 0 0,-6 0-8,4 0-4,-9 0-3,-11 0-1,-3 0-9,-12 4-33,-12 0-39,-3-1-75,-4-3-78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5:40.6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93 258,'0'-4'65,"0"4"-25,-9 0 60,-3 27-45,-6 12-25,-1 19-5,10 2 3,2 7-12,7-1-9,3-10-6,19-11-2,20-12-2,2-20-5,11-13 2,0-5-14,3-38 16,-10-15-3,-4-12 6,-14-9 3,-17-8-1,-13 4 5,-11 19 0,-35 19 8,-16 28-13,-7 17-1,2 17-5,5 34-25,20 17-53,10 7-84</inkml:trace>
  <inkml:trace contextRef="#ctx0" brushRef="#br0" timeOffset="6011">359 2110 229,'0'0'54,"0"0"-19,0-6 31,0-13-23,0 3-29,10-5-2,-1-8 1,2-2 7,5-9-9,-2-5-6,-2-3-4,1-8 0,4 5-1,1-3 0,-2 12 1,-5 11-1,-4 12 9,-1 15 3,2 4 13,-1 0 12,2 29-11,-5 13-4,-4 16 2,0 2-4,0 4-5,0 2-1,0-6-9,-2-4-2,-4-2-5,1-8 2,3-17-11,-3-4-32,5-17-38,0-6-36,0 2-62</inkml:trace>
  <inkml:trace contextRef="#ctx0" brushRef="#br0" timeOffset="48786">613 2867 306,'0'-8'25,"0"-2"32,0 6 18,0 4-39,-17 0-15,-6 14 7,10 11-12,-2 6-4,4 15-1,4-1 3,7 14-4,0 0-7,0-5-1,16 2-3,7-12-1,12-11-2,-1-9 6,4-17 3,9-7-2,-2-2-3,7-36 0,-6-13 0,-9-12 1,-7 2 1,-21-4 0,-9-3-1,-7 10 1,-32 8 4,1 17-7,-11 13-8,-4 20-31,7 0-87,-5 20-169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9:02.3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4 298,'-2'0'35,"2"-3"19,0 3 24,0 0-40,4 0-8,26 0-12,14 7 1,4-3-12,1 0-7,-3-2-1,2 0-3,-13-2-22,-10 0-66,-14 0-23,-6 0-54</inkml:trace>
  <inkml:trace contextRef="#ctx0" brushRef="#br0" timeOffset="181">51 119 257,'-30'13'40,"16"-2"4,12-6 36,2 0-39,0-3-8,11 0 12,19 2-24,0 0-6,7-2-12,13-2-2,3 0-11,12-2-47,-8-15-70,1 3-84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26.3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362 0 328,'-15'0'5,"-23"6"9,-12 33 61,-10 17 14,5 23-39,-3 14-15,17 15-6,16 6 3,13 6-11,12 0-5,0-6-10,10-7-5,19-7-1,6-13-1,6-15-1,-2-11 0,5-14-5,4-10-34,-2-12-39,3-11-24,-1-14-209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26.7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0 400 271,'0'10'90,"0"2"-60,0-7 29,0-5 34,0 0-39,0 0-31,0 0-16,0-19-3,0-12-3,2-13-1,5-1-1,-2-5 0,-5-6-2,0 2 3,2 7 0,0 8 3,0 14-2,-2 10-1,0 13 0,2 2-1,8 0 21,1 29-5,8 8 1,-3 15 0,-2 8-2,2 0-7,-6 0-5,-1-2-1,-9-6 0,0-7-2,0-9-4,0-3-40,0-6-51,-9-2-42,-3-9-85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27.2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133 20 318,'0'-5'83,"-4"-10"-75,-6 11 51,10 4 30,0 0-45,0 29-16,0 15 0,0 12-7,0 4-10,2-6-9,8 0-2,4-7-2,-3-8-4,3-3-25,-5-9-37,-5-10-27,-4-5-48,0-4-46</inkml:trace>
  <inkml:trace contextRef="#ctx0" brushRef="#br0" timeOffset="218">2 402 371,'0'-16'48,"0"-1"-13,0 1 55,0-1-27,18 5-31,19-3-7,18 3-13,8-1-10,1 5-5,-4 2-20,-3 4-65,1-1-115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28.0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39 253 376,'0'0'20,"0"0"2,0 0 53,0 21-17,8 16-24,14 9-7,5 10-6,8 2-2,-3 2-11,0 4-7,0-8-1,-9-3-1,-4-7-1,-8-7 1,-6-1 1,-5-9-10,-2 0 6,-28-4 0,-3-7-1,-8-5 7,-3-9-1,5-4 0,7 0 0,9-15 3,14-8-3,9-6 1,0-8-2,28-11-3,13-5 4,10-12-1,3-1-3,-5-2 7,-3-5-4,-13 7 0,-25 0-1,-8 6-4,-16 12 0,-23 15 0,-7 16-4,-5 12 0,-2 5 6,3 8-32,10 25-33,8 14-28,17 3-73</inkml:trace>
  <inkml:trace contextRef="#ctx0" brushRef="#br0" timeOffset="525">640 0 386,'13'0'1,"1"0"8,2 3 85,9 34-23,5 15-21,-2 18-8,6 15 0,-4 8-30,-9 10-6,-12 10-5,-9-4-2,0 3-4,-11-7-39,-24-7-15,-20-7-50,-9-6-65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29.4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79 44 312,'-37'0'41,"9"0"15,14 0 49,12 0-52,2 0-32,0 0-5,32 0 4,28-4-13,21-8-2,4 1-8,-7 3 3,-8 2-6,-21 6-24,-6 0-38,-19 0-34,-12 6-17,-12 17-42</inkml:trace>
  <inkml:trace contextRef="#ctx0" brushRef="#br0" timeOffset="197">76 322 257,'-30'10'97,"14"-6"-41,9-4 0,7 0 8,0 0-24,19-2-16,31-10-14,12-5-5,6 7-6,-4 8-2,-2 2-19,0 0-47,3 4-44,-8 9-72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34.2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33 483 242,'-10'8'40,"1"5"-25,-4-11 34,10-2 24,3 0-37,0 0-24,0 0 6,0 0 4,0-10-27,0-20-1,3-17-13,3-13 0,1 0 6,-2-4 6,-5 2 5,0 8 4,0 6 1,0 11 0,0 16 7,0 11 9,0 5-5,0 5-8,0 0 2,0 5 17,0 32-7,9 19-4,3 14-6,-1 9-5,5 6-1,-2-4-2,-4-5-1,1-3 0,-5-9-7,-1-6-24,-3-12-52,-2-9-28,0-12-66</inkml:trace>
  <inkml:trace contextRef="#ctx0" brushRef="#br0" timeOffset="390">498 86 322,'6'-17'75,"-3"11"-64,-3 4 16,0 0 51,0 2-54,0 6-4,0 23 0,2 14-3,23 9-4,7-4-3,1 2-4,9 2-4,3-3 0,2-1 1,0-1-2,-10 1-1,-2-4 1,-5-3-1,-12-2-1,-6-1 2,-12-1-1,0-2 1,-12-6-1,-20-4 1,-7-7-1,-3-5 0,-3-13 2,-6 0-2,7-13 1,5-24 0,12-10 2,15-9-3,12-13 0,4-5-2,34-7 2,7-2 0,-3 8 0,-1 11 1,-13 10 0,-12 13 0,-9 4-2,-7 6 2,0 6-2,-18 2-9,-17 9-9,-11 3-6,5 11-27,-4 0-57,4 13-72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35.6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95 64 255,'-39'-3'37,"-1"2"1,24 1 54,16-5-16,0 5-36,0-4-16,3 4 30,33 0-27,26-4-9,19 0-6,9-9-6,2 3-7,-9 4-1,-23 4-5,-17 2-30,-19 0-47,-18 10-39,-3 15-119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37.3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604 159 94,'-12'-6'11,"-6"-2"27,1-7 8,1-2 0,4-7-1,3 3-6,-4 5 5,-8 3 22,-13-6-41,-1 9-2,-16 2 0,-4 6-13,3 2 6,-6 4-9,5 20-5,0 12 8,12 7-2,6 11-3,19 4 1,13 0-9,3 4 3,28-10-3,21-6-6,7-15 17,10-19-4,3-12 1,-1-4-4,7-35-1,-16-11-2,-2-8-6,-17-2 1,-18 10 8,-12 5 0,-8 20 1,-2 8 3,0 13 3,0 4 4,0 10 0,0 36 5,0 25-6,0 15 4,0 8 0,3 1 1,3-8-7,9-6-2,-9-9-4,3-14-1,-2-8-1,-5-15-1,1-13 0,0-5 0,-3-10 0,0-6-1,0 2 0,0-2-5,0 2-17,0-1-26,0-2-45,2 0-70,2 0-185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38.0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 43 322,'-30'0'88,"14"0"-58,7 0 63,4-4-18,5 4-46,0-2-19,0-1-4,0 3 9,28 0-5,13 0-9,17 0 0,4-8-3,-4-2-5,-9-1-23,-11 6-37,-12 5-16,-18 0-32,-8 0-40,0 0-60</inkml:trace>
  <inkml:trace contextRef="#ctx0" brushRef="#br0" timeOffset="194">71 171 184,'-38'25'85,"16"-10"-39,11-9 17,11-6 7,0 0-35,0 2 5,16-2-9,12 0-15,16 0-10,4 0-5,7 0-3,1-2-24,-3-8-126,-3-1-216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8:38.6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505 123 194,'0'-31'26,"-4"8"26,-35 2 8,-1 3 2,-8 2-17,-5 9-4,0 7-13,-7 0-8,5 27-6,2 19 0,9 10-4,12 8-2,16 12 4,16-5-4,0-1-7,9-14 0,23-17-1,3-14-1,6-18-7,3-7-2,2-15-6,5-26 5,-5-9-1,-7-4 9,-9 4 2,-9 9 3,-14 14 2,-5 12 0,-2 15 3,2 0 29,3 19-9,-1 23-2,1 14-3,-2 12-7,1 8 0,1-3-4,-3 1-5,2-3-3,-4-15-3,0-9 1,0-11-1,0-14 0,0-7-5,0-9-33,0-4-20,0 0-42,-2-2-47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9:02.8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26 577 209,'-10'-8'55,"-1"-6"26,6-1-8,5-1-26,0-9-17,0-8-18,7-12 2,12-10-7,-2-7-2,2 0-1,-1-2-2,1 2 7,0 12-6,-6 11 4,-6 18-1,-7 15-2,4 6 3,2 11 14,-2 32 1,5 19-1,-7 17-2,-2 10-8,2-7 4,1 3-4,-1-10-4,0-19-2,-2-4-4,3-17-1,-3-10-4,3-11-3,-3-7-36,0-3-24,0-4-40,0 0-93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5:51.5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143 302 99,'-36'-6'134,"-11"-2"-92,22-7 48,7-1-24,8 16 5,5 0-36,3 2-19,2 8 8,0-1 5,19-9-14,11 0-9,13 0-3,13-5-3,6 5-1,7 0-6,-5 0-19,-9 0-27,1-6-26,-5 6-38,-1 0-55</inkml:trace>
  <inkml:trace contextRef="#ctx0" brushRef="#br0" timeOffset="279">978 89 308,'6'-27'19,"3"12"35,-9-1 39,0 1-30,0 7-30,0 0-2,0 6-3,0 2-14,0 0-8,0 0 2,0 2 5,0 23 1,0 22-5,0 7 0,0 4-2,0 2-4,2 3-1,9-6 0,-3-11-3,1-13 1,-1-10-1,-1-5-4,-5-7-26,6-3-20,-6-2-38,-2-1-55,0-4-73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5:53.7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0 138 310,'12'-15'30,"6"-7"11,7-1 48,1-9-37,15 6-34,8 14-15,-15 12 2,-8 0 12,-9 33-9,-14 4-5,-3 11-3,-16-1 2,-7-1-3,5 1 2,1-14-2,15-10-2,2-6-6,0-9 6,0 3 3,21-7-1,11-4 1,9 0 0,3 0 0,-4 4-3,-10 18 4,-13 11-1,-2 3 2,-11 13 1,-4 5-1,0 2 2,-13-10 4,-6-11 9,-7-10 2,-1-6 8,-1-7-2,-9-12-14,-1 0-8,-4-11-1,3-11-3,4 1-6,1-12-26,8-1-25,3 14-96,0 20-134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6:01.5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41 474 365,'-11'-4'55,"1"-9"17,1-2 35,-2 7-46,11-2-25,0 10-13,0-2-10,13-4-7,17-2-7,9-1 0,3 7 0,4 2-6,2 0-14,6 21-21,1-5-22,9-8-40,-9-8-54,2-5-163</inkml:trace>
  <inkml:trace contextRef="#ctx0" brushRef="#br0" timeOffset="233">783 26 347,'2'-6'39,"-2"-6"23,0 7 31,-10 5-44,-6 0-29,-2 0-12,-6 11-3,2 20-1,1 8-4,12 11-2,-1 2 2,10-7-8,0-5-4,3-7-17,15-17 14,-1-13 12,3-3 1,1-7-3,-5-32 4,2 8 4,-3 0-1,-4 4 7,2 23 0,-5-3 9,5 7 0,-4 0 9,-1 29-1,3 23-9,-4 6-5,-3 13-8,1-1-2,-2-10-3,-1-2 0,-2-12-8,2-11-27,0-4-53,3-17-55,-5-1-240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6:09.0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16 228 178,'-9'6'98,"7"10"-70,2-16 17,0 0 27,0-18-50,0-19-13,7-7 1,-1-1-2,6 3 19,-12 17-2,5 11 1,-5 2-2,0 5-4,0 1-7,2 6 5,-2 6 13,4 31-18,8 15-8,-5 10-2,0 2-4,0 7 1,-3-9-2,4-6-14,-2-10-27,-1-12-41,-1 2-11,3-7-49,-5-13-142</inkml:trace>
  <inkml:trace contextRef="#ctx0" brushRef="#br0" timeOffset="309">304 149 223,'41'-35'100,"6"6"-71,-15 6 30,5 21-17,-1 2-5,-10 2-6,-7 39-14,-11-1 2,-8 5 3,0 9-3,-18-2-6,4 6 5,0-10-1,7-7-3,5-6 1,2-14-7,0 0 3,0-7-4,0-1-5,21-3 1,13-10-8,22 0-14,-6-2-29,14-23-30,-8 0-52,3-2-183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6:10.2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49 89,'6'-2'161,"5"0"-121,-1 2 24,6-2-6,1-6-15,19-1-21,28 3-9,15 2-2,8 2-3,-9 2-1,-18 0-1,-16 19 8,-14 14 2,-12 8 11,-11 13-6,-7 14-5,0 5-5,0 18 1,0 8 0,0 9-2,7 25-7,9 5-4,10 22 1,-1 5 0,10-3 1,1 3-2,-1-5 2,1-3-1,-4 3 2,-4-7 1,0 0-3,-3 0 1,-8-12-1,-4 6-1,-10-2 0,-3-12 1,0-1 0,0-20 1,0-11 6,-3-22 4,-10-27-4,-4-15 20,-10-16-16,-8-17-7,-8-4-1,-10 0-3,-7-17 0,-4-8-3,-3-3-6,12 5-16,1 10-55,13 9-45,11 2-129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9:39.4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17 556,'9'-15'29,"-7"13"-27,-2 2 0,0 0-17,0 0-116,0 0-283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9:28.2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612 1375 47,'5'0'7,"1"-2"91,-6-17-23,0-8-17,-20-2-10,-12-6-10,7 10 1,-3 1 11,-2 3-7,-6 2-23,-11 9-1,-6 3-6,-6 7-7,6 0-5,-3 19 2,8 20-3,9 11 3,2 18-3,14 11 1,4 16-1,6 1 0,13-12 1,0-7-2,16-15 2,16-16-3,3-13 1,10-25-9,2-8 1,3-33-13,3-43 4,0-24 7,-7-24 9,0-27 5,-11-17-4,-8-27 4,-6-31-3,-12 1 4,-4 3-1,-5 44 4,0 46 17,0 59 22,0 63-22,-2 10-22,-17 31 0,-6 52 9,-2 41 2,8 52-9,3 25 5,16 8-5,0-10-1,2-19-2,31-31-1,1-23 1,9-28-3,1-24 1,4-14-17,5-24-33,-4-14-14,1-19-59,-3-3-48</inkml:trace>
  <inkml:trace contextRef="#ctx0" brushRef="#br0" timeOffset="570">1027 93 423,'11'-2'8,"0"4"6,1 74 83,16 18-33,0 47-18,-4 31-2,9 28-11,0 22-15,-13-5-14,-16 1-2,-4-23-1,-2-15-2,-28-2-28,-13-5-10,-6-3-21,-13-15-32,12-13-81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9:31.3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281 675 258,'0'-8'37,"0"-23"6,0 6 26,-2 8 16,-1 17-55,-1 0-7,-7 23 12,-4 25-2,-3 24-17,0 27-11,-3 7-1,0 10-4,1 0 1,1-4-2,6-11-1,0-7-7,5-22-13,3-12-22,3-20-37,0-11-28,-5-15-15</inkml:trace>
  <inkml:trace contextRef="#ctx0" brushRef="#br0" timeOffset="270">178 669 322,'11'-8'10,"-2"5"6,1 3 68,5 19-12,11 10-39,10 29-4,4 17-7,-1 5-10,0 20-4,-5-7-2,4 6-3,-2-2-2,3-9 0,-7-12-2,3-9 2,-12-14-5,0-1-10,-5-14-32,-6-18-19,-3-3-36,-9-9-17,0-6-54</inkml:trace>
  <inkml:trace contextRef="#ctx0" brushRef="#br0" timeOffset="548">76 1325 173,'-37'-2'164,"12"2"-126,11-8 30,12 4 7,2-3-45,9 7-1,37 0-1,17 0-23,24 11-1,14-11-5,14 0-1,10-15-19,-10 3-109,-14 4-63</inkml:trace>
  <inkml:trace contextRef="#ctx0" brushRef="#br0" timeOffset="990">769 515 311,'-9'-5'52,"-2"-10"-13,9 9 43,2-1-37,17 7-36,28 0-6,11 0-3,14 0 1,-8 0-8,2 0-16,-18 0-55,-4 7-46,-14 3-183</inkml:trace>
  <inkml:trace contextRef="#ctx0" brushRef="#br0" timeOffset="1225">1406 91 394,'5'-15'24,"-3"-28"26,-2 29 47,0 1-56,0 7-38,6 6 2,-2 4 34,-2 23-15,7 21-14,-4 4-3,4 7-5,-2-3-1,-7 11-2,2-9-1,-2 4-18,3-4-42,1-10-47,-2-1-113</inkml:trace>
  <inkml:trace contextRef="#ctx0" brushRef="#br0" timeOffset="1756">1840 1137 333,'-8'0'75,"-5"0"-40,6 0 23,7 0 3,11 0-21,30 0-31,21 0-8,17-2 1,7 2-6,-18 0-5,-8 0-31,-19 6-69,-11 10-60</inkml:trace>
  <inkml:trace contextRef="#ctx0" brushRef="#br0" timeOffset="1945">1924 1299 349,'-18'4'59,"9"-3"-40,2 2 41,7-3 7,12 8-23,27-2-23,6-4-8,13 3-6,0 3-9,8-4-13,-10 0-92,1 2-113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9:34.0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1036 382 214,'4'1'23,"1"8"-16,-5-9 21,4-6 13,-2-27-30,1-3-1,2-5 9,-5-9 8,0 13-3,0-17-5,0 8 22,-5 5-3,5 8 2,0 18-3,0 7-14,0 2-19,0 6 7,0 0 21,0 43-13,14 28-14,5 5 0,-6 18-5,-2-6 1,1-11-3,-1 8 1,-2-4-17,-6-8-30,0 1-33,-3-10-57,2-10-67</inkml:trace>
  <inkml:trace contextRef="#ctx0" brushRef="#br0" timeOffset="376">605 959 229,'-14'29'184,"-16"-29"-162,23 0 30,5 0 18,2 0-47,0 0-12,32 0 10,33 0-2,33 0 8,28-6-4,22-8-14,19-18-6,0 3-2,6-6-1,-12 6 0,-18 4-1,-19 13-5,-22 6 1,-20 6-24,-14 0-45,-21 10-73,-14 9-44</inkml:trace>
  <inkml:trace contextRef="#ctx0" brushRef="#br0" timeOffset="916">483 1800 165,'7'-6'25,"14"-13"-16,-14 6 39,-7 5 20,-2 2-41,-19-9 9,-9 1 15,-5-2-35,-8 1 3,-8 15 1,-4 0-14,-8 8 2,8 20 5,0 9-8,9 0-3,14 16 2,11 6-3,14 5-2,7 11 2,11-18 1,26-3 2,9-14 1,12-18-1,-3-19 0,5-3-5,-2-33-6,-8-24-16,-3-15 5,-9-9-2,-8-4 6,-6 2 1,-16-3 8,-8 2 5,0-2 0,-8 3 6,-16 25 7,3 16 35,6 26-2,3 6-24,12 10-19,-3 0 2,-1 30 2,2 31 3,2 20-4,0 12-4,14 4 0,16-6-2,0-8 0,2-3-1,5-11 1,-3-9-8,-4-21-7,7-22 7,-3-11-6,0-6-8,8-33-10,-9-21 18,-10-18-5,-5 3 9,-6-9-2,-8-11 10,-2 6 6,-2 11 6,0 22 24,-4 25 6,-6 12 3,-1 13-39,0 15-2,-12 33 8,-1 20-1,13 25-5,9 0-1,2 7-2,0-5-1,13-25-1,13-18 0,6-25-1,2-9-4,8-18-4,-3-14-11,11-25 10,-8-22-6,-5-7 7,-3-15 5,-10-6 1,-9-4 0,-9 4 4,-6 19 8,0 16 23,0 21 8,-8 26-16,4 7-4,-5 3-10,4 32 11,-5 25 3,4 14-9,-1 5-5,0 6-4,7-10-3,0-7-2,14-4 0,13-6-1,8-21 0,2-16-6,7-9-12,4-12-27,-7 0-17,3-31-71,-7-23-155</inkml:trace>
  <inkml:trace contextRef="#ctx0" brushRef="#br0" timeOffset="1830">957 1692 309,'-13'2'176,"13"23"-171,0-25 15,8 5 38,39 0-27,11-2-25,19 3-6,15-6 0,0 4-30,-2-4-107,0 0-135</inkml:trace>
  <inkml:trace contextRef="#ctx0" brushRef="#br0" timeOffset="2108">1634 1342 332,'0'0'70,"-4"23"-29,-34 27 60,-1 12-18,12 19-37,1 4-15,15 12-9,11-4-12,2-2-8,26 2-5,11-18 1,10-9-13,8-10-38,3-21-29,-2-12-26,-1-17-58</inkml:trace>
  <inkml:trace contextRef="#ctx0" brushRef="#br0" timeOffset="2348">2112 1529 420,'0'-3'10,"0"-11"33,-8 14 42,5 0-48,-1 0-26,-11 29 19,2 17-9,0 16-9,1 17-6,3-5-4,2 0-2,-1-7-1,4-5-1,-1-17-8,3-8-13,2-16-11,0-12 6,-2-9-34,2-5-25,0-36 32,0-23 10,0-7 3,9-5 9,3-9 23,1 9 29,4 11 28,-1 20 14,2 20 10,-6 17-10,-4 8-3,5 0 3,0 20-16,3 15-16,-4 15-8,0 8-8,1 4-8,0 3-2,4-5-6,-6-11 3,-1 1-7,1-6-23,-4-6-25,-5-4-34,-2-20-43,0-5-68</inkml:trace>
  <inkml:trace contextRef="#ctx0" brushRef="#br0" timeOffset="2789">1862 1823 452,'0'-9'31,"12"-9"-31,10 5 24,22-5 5,12 10-28,1-9-12,-2-4-68,-11 1-81</inkml:trace>
  <inkml:trace contextRef="#ctx0" brushRef="#br0" timeOffset="2948">2403 1444 340,'9'0'4,"27"-2"51,-19 2 51,4 0-40,1 20-21,2 11-11,10 7-7,-2 7-3,-4-1-17,-7 5-4,-2-1-2,-13 0-1,-6 8 1,0 4-5,-27 2-31,-10 8-33,-7-8-47,-8-2-79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9:37.6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73 355,'-21'-15'39,"5"7"20,3-6 18,10 11-43,3 3-31,0 0 7,9 9 1,21 24-9,7 0-2,7 13-1,-5-7-4,0-2-17,-9 2-40,-7-3-22,-11-7-37,-3-6-54</inkml:trace>
  <inkml:trace contextRef="#ctx0" brushRef="#br0" timeOffset="211">281 0 353,'0'-6'49,"0"4"-42,0 2 39,-26 11 1,-12 19-37,-18 29-9,1 4-4,2 4-34,7-1-96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6:34.4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123 0 11,'-41'3'122,"9"-3"-57,9 0-13,8 0-22,13 0 15,2 0-2,-2 0-12,0 0-4,2 0-8,0 0-7,0 0 0,0 0 0,0 0-3,2 0 1,17 0-2,4 0-3,1 0 4,12 0-1,0 0-2,8 8-3,2-4 0,-5-2 3,4 2-3,7-4-2,-3 2 1,8-2-1,-7 4-1,8-4 1,-3 0-1,3 2 0,-5-2 1,5 3-1,-8 1 1,-1-4-1,-4 0 0,8 0 0,9 0 0,0 0 3,5 0-3,3 0 1,-6 6-1,0-4 2,-6 4-4,-3-4 4,1 2-4,-4-4 4,4 0-1,3 0-1,4 0 1,5 0-1,2 0 0,-3 0 0,1-2-1,-3 0 2,-5 0-1,-3-4 0,3 6 0,-9-2 0,5 2 0,-2 0 0,-1 0 0,3 0 1,-3 0-2,-1 0 3,-3 0-1,-3 0 2,-5-6 2,-4 2 3,0 1-3,-12 1-1,-4 2-3,-10-2 2,-3 0 6,-8 2 1,0 0 4,0-2-2,0 2-2,0 0 2,0-2-1,0 2 0,0 0-4,0 0-1,0 0-3,0 0 2,0 0-4,0 0 0,0 0-1,0 0 0,0 0-1,0 0-22,0 0-38,0 0-42,0-6-65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9:38.1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362 623 306,'-49'-4'13,"-1"-10"33,-12 14 0,0 39-17,6 17-14,10 18-10,18 20-1,21-7-1,7-4-5,13-17 5,23-27-1,12-16-9,1-19 7,6-4-10,-5-39 7,1-15 7,-10-17 1,-8 1 17,-11 17 13,-14 13 10,-8 11 14,0 27-21,0 0-31,0 2-8,0 6 6,0 25 0,5 15-7,12 10 1,7-7-17,8-7-29,7-15-44,9-13-101</inkml:trace>
  <inkml:trace contextRef="#ctx0" brushRef="#br0" timeOffset="459">988 680 33,'5'-32'107,"-3"7"-42,-4 1 28,-31-1-27,-3 10-23,-6 15-14,-2 0 0,0 19-9,14 22-4,0 20-3,10 9-6,13 9-3,7 4-1,0-9-2,7-12-1,15-23 1,6-20-1,0-17 4,6-2-10,6-33-14,-1-25 9,0-21 4,-5-16 8,1-8-1,-8-5 4,-3-14-8,-6-9 2,-4-1 0,-2 16 6,-10 35 13,3 44 15,-1 24 0,-4 13-10,2 9 29,0 34-19,-2 44-9,0 35-6,-6 13-6,-5 2-8,11-11-2,0-12-2,0-17-1,15-14-6,4-19-30,11-23-15,4-18-22,12-23-89,3 0-148</inkml:trace>
  <inkml:trace contextRef="#ctx0" brushRef="#br0" timeOffset="952">1536 607 399,'-8'-12'30,"6"1"-20,2 11 48,0 0 20,0 13-41,0 34-8,10 13-9,5 19-6,0 0-10,0 4 0,0-1-1,0-5 4,0 8-7,-6-11 8,0-3 2,-5-19-4,-2-17-1,-2-6 1,0-19 12,0-1 7,0-9-6,-15 0-19,-15 0 4,-9-15-4,-12-14 1,4-8-3,2 0 1,6 1-4,7-1-14,6 6-35,3-12-50,12-9-98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9:39.8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179 107 399,'-24'27'19,"-19"17"-10,4 20 69,9 4 0,9 15-37,5 25-13,16-13-14,0 13-9,21-7-5,9-20-3,12-9-12,-3-20-39,-3-15-43,1-8-40,-5-20-170</inkml:trace>
  <inkml:trace contextRef="#ctx0" brushRef="#br0" timeOffset="224">521 242 418,'4'0'73,"-4"0"-69,0 4 68,0 29 0,0 9-49,0 16-6,0 6 2,0 0-4,0 15-10,0-15-3,6 12-1,-6-5-4,2-21 3,-2 3-9,0-13-25,3-14-14,-3-7-26,0-19-44,0 0-113,0-27 34</inkml:trace>
  <inkml:trace contextRef="#ctx0" brushRef="#br0" timeOffset="436">577 441 288,'10'-25'60,"-8"25"-44,-2 0 55,0 0 18,7 0-47,-1 0-10,11 16-1,5 17 4,-10 11-13,-3-5-12,8 15-10,-6 6 0,2-8-2,6 4 2,-2-8-4,-4-15-13,-2 12-22,-6-13-34,2-8-47,-7 1-56</inkml:trace>
  <inkml:trace contextRef="#ctx0" brushRef="#br0" timeOffset="704">435 627 520,'0'0'4,"0"-2"5,0 2 57,26-2-32,14 2-22,12-2-11,8 0 0,0-5-7,-4-3-40,-12 6-106,-10-8-291</inkml:trace>
  <inkml:trace contextRef="#ctx0" brushRef="#br0" timeOffset="894">1113 0 418,'9'0'22,"3"4"4,-7 25 77,8 8-40,15 19-38,-5-2-17,-5 10-6,-1 25-2,-11-6 1,-6 8-3,0 0-1,0-4-21,-30 4-29,-11 0-44,-10 3-66,-13-14-163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9:41.8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381 605 365,'0'-14'2,"-23"14"6,-22 52 39,21 16-10,-4 27-20,-4 25-8,4 0 1,1 6-6,3-3-2,1-11 0,5-5-12,2-22-23,7-16-24,4-22-13,3-31-58</inkml:trace>
  <inkml:trace contextRef="#ctx0" brushRef="#br0" timeOffset="203">343 659 339,'28'-21'24,"-7"21"18,-10 13 68,17 38-52,-3 28-18,-1 16-10,6 9-2,0-2-14,-1-9-6,1-11-8,-4-3 0,6-8 0,-6-3-6,-4-8-30,-6-11-38,-11-7-47,-5-9-84</inkml:trace>
  <inkml:trace contextRef="#ctx0" brushRef="#br0" timeOffset="436">19 1293 544,'-14'-7'12,"10"-16"-7,4 15 30,23 0 0,30-5-21,25 3-11,18 0-2,11 1-2,-9 8-5,-8 1-32,-9 0-76,-12 0-114</inkml:trace>
  <inkml:trace contextRef="#ctx0" brushRef="#br0" timeOffset="647">797 315 529,'28'0'8,"6"-8"-5,-2 6 13,15 2-8,4 0-10,-1 8-8,5 15-57,-4-9-25,-6-9-64</inkml:trace>
  <inkml:trace contextRef="#ctx0" brushRef="#br0" timeOffset="772">1325 86 384,'0'-38'48,"0"11"31,0 15 1,0 3-50,0 9 16,13 0-4,1 23-28,0 20-11,-3 14-2,-4 11-2,-7 9-21,0 5-36,0 5-38,0 1-108</inkml:trace>
  <inkml:trace contextRef="#ctx0" brushRef="#br0" timeOffset="1141">2033 1127 487,'-49'-4'21,"29"-15"32,-1 1 17,21 5-16,0 5-45,28 0-9,21-3 2,17 1-5,5 1-5,0 7-25,-13 2-53,-11 2-44,-24 21-56</inkml:trace>
  <inkml:trace contextRef="#ctx0" brushRef="#br0" timeOffset="1298">2068 1293 371,'-35'8'45,"12"-6"13,10-2 26,13 0-52,2 0-24,32 0-2,15 0-6,15 0 0,10 0-9,4 0-77,10-6-66,-4-1-192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9:43.4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191 498 407,'0'-45'2,"8"-21"32,7-5 56,2-5-46,-6-5-22,-11 25-3,4 8 13,1 17-4,-5 15-12,2 8-13,0 8-1,2 8 12,4 41-7,6 24-6,2 14-1,0 14 0,1-3-2,-6-7-18,-1 2-31,-8-4-43,-2-2-69,0-4-174</inkml:trace>
  <inkml:trace contextRef="#ctx0" brushRef="#br0" timeOffset="269">2 1128 504,'0'8'30,"0"0"-25,24-8 20,15 0 12,18 0-24,10 0-11,16 0-1,7 0-5,0 0-41,-7 7-102,-3 9-62,-2 7 4</inkml:trace>
  <inkml:trace contextRef="#ctx0" brushRef="#br0" timeOffset="600">456 1762 220,'0'-38'20,"0"1"34,-23 4 25,-16 4-12,-10 6-16,-1 11-22,-10 12 6,-2 0-18,2 29-10,5 24-1,18 9 0,18 3-5,17 3-1,2-6 0,23-8 2,23-13-1,3-16-1,8-23-5,3-2-1,2-29-10,-4-12 3,-4-9 13,-7 7 2,-17 6-1,-17 16 2,-5 13 25,-8 8-3,0 26-3,0 22 3,-12 18-11,-8 7-8,10-3-5,3-7 0,3-8-3,4-11-19,0-11-53,0-9-93,0-11-208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29:44.5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 1342 437,'-5'-8'12,"-7"4"-8,3 4 30,9 18 23,21 17-43,18 15-4,2 8-1,1-2-7,2 0-1,0-8-3,-1-9-15,-8-6-47,-5-10-42,-16-8-56</inkml:trace>
  <inkml:trace contextRef="#ctx0" brushRef="#br0" timeOffset="224">308 1390 233,'0'-2'214,"0"-7"-207,-7 9 49,-20 4 20,1 28-56,-10 11-16,-1 9-4,-7 1 0,3-1-3,8-2-37,1-10-64,7-3-85</inkml:trace>
  <inkml:trace contextRef="#ctx0" brushRef="#br0" timeOffset="863">1252 174 281,'-46'-23'18,"2"5"32,-2 5 23,7 9-20,4-4-29,3 8-20,2 0-3,14 0 0,-5 17-4,5 5 3,5 5-1,6 2 1,5 0-1,0 8 2,7 5-1,12 4 0,1 9 0,1 12 0,0 9 0,-6 7-1,2 15 1,-8 13-1,-9 3 1,9 11 0,-4 1-2,-3 0-3,1 2 2,-3 1 3,0-3 0,-21 0 2,7 3-2,2-3 8,1-6 1,4-2 8,0-10 12,0-5-11,7-1-3,0-17-5,0-3-2,2-17-5,13-12-2,0-13 0,6-11-1,2-10-3,-5-5 5,3-2 2,0-4-3,4 3 2,10-11-3,-10 2 1,0-2 1,1 0 1,-1 0-1,-2 0 5,-7 0-1,-4 0 3,-3 0 1,-2 0 2,-1 0-6,2 0-4,3 0 0,-6 0-5,-3 0-21,-2 0-93,0 4-83</inkml:trace>
  <inkml:trace contextRef="#ctx0" brushRef="#br0" timeOffset="34873">1686 369 498,'-30'-11'50,"1"-1"-28,22 2 32,7 4-13,0 6-35,0 0-2,16 0 3,28 0 0,11 0-7,3 0-3,-3-3-8,1 3-65,0 0-31,-5 11-14,2 12-98</inkml:trace>
  <inkml:trace contextRef="#ctx0" brushRef="#br0" timeOffset="35108">2490 29 491,'3'-8'50,"-3"-11"4,0 17 38,0 2-58,0 0-21,0 0-4,0 0-5,0 0 1,0 19 3,2 18-7,7 21 1,-7 12-2,6-3-2,0-5-16,-3-8-19,2-5-44,-5-3-59,0-4-63</inkml:trace>
  <inkml:trace contextRef="#ctx0" brushRef="#br0" timeOffset="39223">1425 1392 348,'-12'0'95,"-2"-4"-62,14-1 20,0 3 7,26-2-42,21 4-15,13-2-1,12-2-3,-3 2-4,0-2-47,-5 4-68,-11-2-98</inkml:trace>
  <inkml:trace contextRef="#ctx0" brushRef="#br0" timeOffset="39409">2114 1133 369,'6'-2'32,"1"0"42,-3 2 16,5 0-41,1 16-18,1 15-10,0 19-15,-1 8-4,-3 6-3,-7 4-38,4-1-43,1-5-82,-3-2-218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0:20.6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880 0 337,'-42'0'30,"-6"4"-1,-19 36 48,23 34-28,3-1-28,13 4-5,24 9-1,4 7-4,34-12-9,19-4 0,7-15-11,7-10-3,-1-17 5,-1-21-5,-8-14 5,-15-4 5,-12-23 5,-16-6-1,-14 4 3,-7 4-1,-37 5 4,-16 1 5,-11 6-4,-5 13-9,6 11-6,2 28-18,15 13-43,5-2-65,25-7-169</inkml:trace>
  <inkml:trace contextRef="#ctx0" brushRef="#br0" timeOffset="3758">0 1663 396,'0'-2'26,"0"-8"82,19 6-25,27 1-38,5 1-24,-2 2-16,15 0-5,-10 0-5,10 0-58,-4-2-103,3 0-171</inkml:trace>
  <inkml:trace contextRef="#ctx0" brushRef="#br0" timeOffset="4089">907 1354 373,'0'-8'35,"0"-19"50,0 17-7,16 4-44,9 4-9,3 2 7,2 0-18,-5 6-12,-8 15 1,-6 1-2,-6 15-7,-1 5-12,-4-3 4,2 1 0,3-7 0,7-4-2,9-4 12,-3-2-1,9-5 2,1-1 1,-2 3-1,-3 10-4,-19 0 1,-4 14 5,0 4 9,-10-5 13,-14-2 1,-4-16 11,-2-8 5,-4-11-6,4-4-6,0-2-15,9 0-9,7-8-12,5-7-39,7 5-79,2 2-178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0:21.5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40 377 386,'-30'-2'30,"20"-5"11,8 3 3,2 2 8,34 2-29,26 0-16,27 0-3,3 0-4,5 0-1,4 0-9,-19 0-43,-6 0-74,-9 0-61</inkml:trace>
  <inkml:trace contextRef="#ctx0" brushRef="#br0" timeOffset="211">1078 0 410,'6'-2'26,"11"2"15,-17 0 61,2 25-57,-2 23-27,0 13-4,0 1-12,2 1 1,12-13-4,2-16-4,7-15-13,-2-11 1,6-8-13,1 0 24,-3-23 1,-7-10 5,3 0 1,-12 11 8,-3 7 11,0 13-8,-1 2 25,4 0-21,5 25 8,-5 14-4,0 9-14,-9 6-4,0 4-4,0-4-31,0-1-44,0-9-48,0-3-89</inkml:trace>
  <inkml:trace contextRef="#ctx0" brushRef="#br0" timeOffset="5056">1001 1190 201,'6'-4'104,"0"-6"-90,-1 4 48,-5 6 20,6 4-41,3 19-8,10 12-9,4 2 4,7 7-2,0 1-8,-2 1-3,4 0 1,-2-1-2,-7-2-2,-5-5-4,-7-9 1,-8-5-3,2-7 8,-5-1-5,-5 1-7,-13-2-2,-10-3-7,-11-8-11,-5-4-21,-6 0-27,-3-19-39,2-14-81</inkml:trace>
  <inkml:trace contextRef="#ctx0" brushRef="#br0" timeOffset="5333">1029 1137 372,'49'-15'38,"4"1"68,4 1-27,0-1-34,-1 3-23,-10 5-19,-7 0-6,-7 6-29,-4 0-73,-7 0-80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0:36.4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19 599 385,'-3'8'56,"0"5"-19,-3-5 50,-1-7-35,7-1-26,0 0 6,25 0-11,14 0-13,-2 0-6,9 0-5,0 0-21,0 0-50,0 0-69,-6 0-66</inkml:trace>
  <inkml:trace contextRef="#ctx0" brushRef="#br0" timeOffset="255">937 190 350,'0'-43'69,"9"-2"-59,-5 6 69,1 3 10,2 15-52,-7 15-22,0 6 10,0 0 4,0 0-21,3 4 2,1 13 3,0 20-2,3 13-8,-2 3-2,2 12-1,-2 1-10,-3 2-26,-2 3-25,2-9-25,-2 6-65,2-5-65</inkml:trace>
  <inkml:trace contextRef="#ctx0" brushRef="#br0" timeOffset="570">729 917 397,'-6'9'35,"-11"-3"-15,17-6 68,8 0-34,31 2-39,14-2-6,25 0-3,9 0-5,10-12-5,-10-3-32,-1 13-73,-15 0-123</inkml:trace>
  <inkml:trace contextRef="#ctx0" brushRef="#br0" timeOffset="939">1121 1369 267,'-7'-19'31,"-20"-2"20,-8 5 55,1 3-24,-6 5-50,-1 8-12,2 0-8,7 7-2,-4 11-6,16 13-2,8 11-1,10-1-1,2 3-1,10-9-7,22-14-1,7-9 0,0-6-4,5-6-4,-3 0-1,-4-18 11,-5-7 8,-11 4-4,-12 12 10,-7 9 18,-2 9-3,0 28 4,0 17-1,0-2-7,0-2-8,0-5-7,0-18-4,0 0-2,0-7-27,0-9-49,0-3-75,0-4-94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0:41.5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20 126 342,'-4'-15'59,"-3"-5"-14,1-5 13,6 2-10,0 11-38,17-1 0,17 3 4,2 2-3,1 8 10,-1 0-12,-6 26-5,-15 16 2,-15 10-1,0 4 1,-21 12-3,-9-8 1,7-4 5,9-15 2,2-16-6,8-2-1,1-15-2,3-5-1,0-3 2,0 0 2,12 0-5,23 0-11,17 0-17,8-5-3,14-14-9,2 11-29,-9 2-36,-12 6 9,-13 0-83</inkml:trace>
  <inkml:trace contextRef="#ctx0" brushRef="#br0" timeOffset="391">76 718 394,'0'2'36,"0"9"-23,23-7 45,21-2-18,19-2-27,16 0-11,26 0-2,9-4-5,-3-13-60,-13-2-81</inkml:trace>
  <inkml:trace contextRef="#ctx0" brushRef="#br0" timeOffset="712">244 1107 320,'-2'-8'28,"2"0"41,0-2 23,0-1-60,11 5-8,8-2-11,-1 8 3,-2 0 0,-4 0-12,-5 14 0,-5 7-3,-2 4 0,0 6 0,0 8-2,-9-8-3,4-4-4,5-9 2,0-13-5,7 3 0,18-8-3,12 0-2,9 0 3,-4 0-2,-3 0-7,-9 19 12,-12 8-2,-9 4 13,-9 6 0,0 2 4,0-3 11,-16-6 8,-2 0 1,-2-18-7,-4 1 13,1-13 1,2 0 1,3 0-4,-5-7-11,7-1-11,0-4-5,5-3-4,-4-2-18,4 3-25,-1 8-42,1 6-92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0:44.0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19 738 319,'-4'2'110,"-10"4"-73,12-6 0,2 0 21,13 0-31,31 0-16,23 0-5,13 0-4,6 0-3,-1-4-8,-7-2-51,-6 4-101,-8 0-97</inkml:trace>
  <inkml:trace contextRef="#ctx0" brushRef="#br0" timeOffset="249">1104 22 488,'0'-4'24,"0"-17"-11,0 21 53,0 0-44,0 8-2,0 44 2,0 14-6,0 11-13,0 1-2,13-11-1,8-16 0,-2-1 0,11-23 1,-6-12-5,4-15-6,2 0-1,0-19 4,0-21 4,0-1 2,-7 4 2,-2 6 0,-14 13 2,-3 11 9,-4 7 9,2 0-5,8 15-8,1 20 4,-2 8-6,-2 13-6,3 8-1,-1-1-8,-3-2-29,2-4-9,-8-12-41,0-4-33,0 1-45</inkml:trace>
  <inkml:trace contextRef="#ctx0" brushRef="#br0" timeOffset="638">881 1018 420,'-26'2'67,"14"0"-45,10 0 9,2 0 29,28-2-33,36 0-13,28 0-6,25 0-4,12-12-5,3-1-4,-10 1-35,-14 4-112,-21 8-131</inkml:trace>
  <inkml:trace contextRef="#ctx0" brushRef="#br0" timeOffset="1208">1214 1596 28,'12'-32'130,"-4"1"-59,-8 6 40,0 3-29,-20 9-4,-1 5-27,-11 8-26,-2 0-4,-1 4-5,-4 27-6,4 7-1,10 5-2,9 7-5,9-5 0,7-3-2,0-7-10,16-10 0,14-11 2,2-14-9,7 0-5,1-14 14,-4-22 1,-1 3 7,-10 2 1,-11 9 7,-7 13 21,-7 7-13,0 2 5,0 6 1,0 24 0,0 11-4,0 6-5,0-5-11,0 3 0,3-8-2,8-4-3,-2-3-27,1-3-23,-4 0-32,-6 6-84,0 0-187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9:19.4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1490 39 264,'0'-8'23,"0"-3"-20,-14 11 30,-18 0 15,-12 0-22,3 12 0,11-8 13,9 3-10,1 3-8,5-7-12,4-3-4,7 1-1,4 3-5,-2-4 1,-2 13-6,-2 2 9,-1-3-3,0 19 0,-3-2 0,2 12-2,-4 19 3,6 4-2,-4 15 3,10-2-3,0 6 4,0 2-3,0 1-2,10 12 2,3 3-2,0 9 3,-5 6-2,1 0 1,0 2 0,-5-2 1,-4-4-3,0 4 3,0-5 0,0-1-1,0-6 1,-4-9-1,-7-4 4,4-6 6,3-8 6,-2-7-2,6-6 5,0-6-6,0-8-4,0-8-1,8-8-4,10-15 2,1 2 2,2-11 0,1-8-3,3 1 10,3 1-6,0-3 0,-5 4-1,5 3 1,-8-2 6,5 7 2,-4-9-7,7 6-1,6 1-1,-4-10-8,2 6 1,-6-7-16,-4 0-49,-3 0-51,-8-13-148</inkml:trace>
  <inkml:trace contextRef="#ctx0" brushRef="#br0" timeOffset="3019">1776 97 106,'-2'0'44,"-6"0"4,-1 0 22,2 0-20,1 0-3,0 0-13,6 0 4,0-3-11,0-5-5,0 8-13,0-10-4,14-1 2,8-3-2,4-1 5,12-1-4,-10 4 1,1 12-4,-4-5 5,-4 5-1,-4 0 4,-6 11-7,-9 14-2,-2 10-6,0 8 5,-13 3-1,-6-1-2,3-13 2,0-5-1,4-15 2,3-10-1,9 6 2,0-8-3,0 0-10,0 0 1,0 0 11,0-2-1,18-4 0,10 0 5,0 6-4,-3 0 0,-9 0 2,0 22-1,-4 3-1,-6 4-8,-6 1 6,0 3-4,0 6 3,-6-10-3,-11 4 6,-3-6-1,-3 2 13,-5-6 11,3-17 5,2 0 14,-4-6-5,8 0-12,-7-4-13,5-15 3,6 1-7,-4-5-6,12 4-2,3 11-1,4 4-7,0 4-35,0 0-60,0 0-102,0 0-151</inkml:trace>
  <inkml:trace contextRef="#ctx0" brushRef="#br0" timeOffset="9807">2067 1904 385,'0'0'49,"0"0"-19,3 0 58,9-12-40,1-40-33,15-20-3,-12 1 5,-2 11-5,-5 0-4,-7 8-7,10 19 1,-5 2-2,-1 17 4,-3 11-1,-3 3-3,0 3 7,0 40-3,0 20 2,0 17-4,0 15-2,0-8-2,0-6-9,0-4-40,0-9-35,5-12-86</inkml:trace>
  <inkml:trace contextRef="#ctx0" brushRef="#br0" timeOffset="27459">685 1857 233,'0'-96'-9,"-30"-23"8,13 30 9,17-5 4,0 1-4,14-13 5,19-3 82,1-12-87,3 3 22,11 15 11,-4 12-24,7 8-4,-1 9-2,-2 20-6,-9 12-6,-18 21-1,-12 17-3,-9 0-34,0 4 24,-2 0-19,-21 19-38,-4 6-45</inkml:trace>
  <inkml:trace contextRef="#ctx0" brushRef="#br0" timeOffset="27811">834 385 198,'0'-3'19,"3"2"32,22-6-14,21-5-15,-2 3-9,10 3 8,-1 6-11,-6 17 3,-8 26 3,-16 19 0,-14-3-3,-9 2-8,0-9-3,0-19-1,0-6-3,-9-8-7,-3-4-93,3-10-115</inkml:trace>
  <inkml:trace contextRef="#ctx0" brushRef="#br0" timeOffset="28283">146 434 184,'-28'31'44,"7"11"26,-1 12-24,-8 6-9,11 10-10,0 8-9,12 10 4,7 7-1,0 6 7,26 9-9,8-2-9,11 6-5,2-3 0,0-3-3,-2-13-1,6-8-1,3-14-1,0-21 2,1-9-6,-8-12 5,-8-10-3,-18-9 1,-8-4-11,-1-1 0,-12-3-4,0-4-80,0 0-14,-21-4-10</inkml:trace>
  <inkml:trace contextRef="#ctx0" brushRef="#br0" timeOffset="28651">56 1832 210,'-11'2'18,"11"0"3,0 2 46,0 9-16,41 1-30,5 5-4,4-3-2,6-6-4,-1-1-4,-9 1-2,0-8-4,-16 2-1,-9-1 0,-5-3-1,-12 0 1,-2 0 3,-2-15-3,0-6-1,0-4 2,-6-8-2,1 4-3,5-10 1,0 0-1,0 8-9,0-2-40,-2 8-43,-12 4-8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0:28.8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82 333,'12'-12'11,"32"-28"0,-12 26 53,5 4 3,7 7-33,-5 3-21,-7 7-7,-9 22 5,-12 8 6,-11 0-1,0 3-8,0-9-5,-4-5-3,-1-9-3,5-6-11,0-2-5,0-2-1,5 1-18,25 1 15,6 5 6,4 0 11,1 7 1,-13 12 3,-7 4-7,-5 5 11,-16 4 11,0-3 10,0-5 2,-26 0 5,-1-6 5,-3-14 0,0-5 3,-3-13-4,9 0 11,-4 0-22,5-8-14,6-3-8,4-8-3,4 7-15,5 4-36,0 6-74,4 2-83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0:29.4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11 368 462,'-5'-5'55,"-1"-11"-42,6 14 26,9 0 7,36 2-37,20 0-6,13-2-3,12 0-3,-3-2-12,-1 1-54,-6-5-98</inkml:trace>
  <inkml:trace contextRef="#ctx0" brushRef="#br0" timeOffset="217">862 22 383,'15'-4'37,"-15"-11"80,0 15-50,-19 0-28,-15 0-14,-3 19-2,-1 16-1,4 7-14,16 1-6,4 0 1,12-6-5,2 1-2,0-13-25,14 0-6,6-9 0,5-16-6,5-2-2,3-29 9,-8-15 33,3 11 2,-7 2 12,-12 13 20,-3 13 9,1 7-10,0 0 12,7 29-5,2 8-19,-2 13-7,-1 6-11,-5 0-1,-1 4-7,-7-6-34,0-5-49,0-1-89,-15-2-232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0:31.4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0 225 143,'2'-44'102,"9"-7"-82,-2-5 56,-9 23-4,0 12-15,0 9-14,0 5 2,2 7-9,4 0-8,5 0-5,2 27 1,-3 12-8,1 11-8,-6 10-8,-3-2 0,-2 2 0,0-2-25,0-6-20,0-6-36,0-16-57,2-9-64</inkml:trace>
  <inkml:trace contextRef="#ctx0" brushRef="#br0" timeOffset="257">349 61 333,'39'-23'42,"-4"3"12,0 11 32,4 9-33,-1 0-27,-8 17-5,-2 14-6,-9 6 8,-15 7-2,-4-1-2,0 9-5,-4-4-5,-15-7 1,-9 0-3,8-12-1,6-4-3,3-4 0,11-7-3,0-5 1,0 2 0,7-2-1,18-2-3,7 1-11,16-6-12,1-2-47,-1-6-58,12-17-120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0:32.4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0 330,'0'0'18,"-13"10"-12,13-1 32,30-5-10,9-4-10,14 0-13,13 0-1,3 0-2,-1 0-2,-12 0 4,-11 16-5,-11 20 7,-6 5 6,-12 13 10,-9 16-4,-7 13-8,0 10-4,5 19-2,10 17 0,4 7-4,4 17 1,0 9-2,10-3 3,-6 13 7,3-6-5,5 1-2,-3 3-1,-7-6 0,5-5-2,-5-14 4,0 1-4,-10-14 2,-7-14-1,-8-13 0,0-24 6,0-15 4,-21-16 13,-11-21-15,-4-8 2,-8-15-4,-9-6 14,0 0 2,-2-9-12,7-11 2,-1 2 0,10-10-5,7 8-6,2 1-7,5 1-12,8 10-17,8-1-49,9 3-82,0 1-95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0:33.0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52 492,'-5'-4'19,"5"-10"1,0 3 35,23 10-34,13-8-16,9 7-5,6 0-1,-1-4-15,-16 6-39,-13 0-48,-16 0-22,-5 23-133</inkml:trace>
  <inkml:trace contextRef="#ctx0" brushRef="#br0" timeOffset="133">76 202 204,'-30'14'113,"11"-12"-14,10 0-18,7-2-22,2 0-35,0 0-10,7 0-7,27 0-4,8-8-8,8-2-39,3-1-108,-11 5-194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0:49.6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23 497 363,'-4'0'47,"-3"0"-25,3-4 66,4 2-33,2-4-31,30-3 0,13 7-8,6-4-7,5 6-9,-6 0-1,-8-6-9,-3 6-37,-5 0-56,-11 0-58,-7 0-165</inkml:trace>
  <inkml:trace contextRef="#ctx0" brushRef="#br0" timeOffset="1950">734 149 291,'10'-51'31,"5"17"17,-5 5 41,-7 13-10,-3 7-44,0 5-9,0-2 5,0 6-5,0 0-20,0 0-4,0 12 0,0 30-1,0-1-2,0 13 0,0 2-2,0-11-18,0 7-13,6-8-15,10-1-20,5 3-31,-5-15-42</inkml:trace>
  <inkml:trace contextRef="#ctx0" brushRef="#br0" timeOffset="2243">605 719 371,'0'2'46,"0"4"-16,0-6 64,33 0-59,15 0-21,12 0-13,21-2 2,8-7-5,-2-3-10,-6 6-33,-14 6-69,-23 0-43</inkml:trace>
  <inkml:trace contextRef="#ctx0" brushRef="#br0" timeOffset="2504">774 1002 318,'-2'-8'45,"2"-17"-19,0 13 83,0-3-51,17 5-31,13 3-9,3 3-3,-1 4-8,-2 0 7,-7 0-10,-7 17-4,-7 8 0,-6 10-1,-3 2-5,0-2-4,0-7 2,-3-6-10,-1-7-3,4-7 0,0 0 4,4-4-9,24 1 9,6 3 13,-1 0 1,-3 0 1,-9 5 1,-10-1-2,-11 9 1,0 4 21,-14 0 4,-16 0-11,-2-5-3,-2-3 8,4-5 0,4-6 2,5-3 7,5-3-3,5 0-15,2 0-8,-3-3-18,7-11-30,1 2-41,-1-1-69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1:02.3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1 414 466,'0'-4'32,"0"-11"-21,0 14 42,6-7-35,26-1-12,13 3-5,11-4-3,4-1 0,-1 7-24,1 2-42,-7 0-28,0 2-48</inkml:trace>
  <inkml:trace contextRef="#ctx0" brushRef="#br0" timeOffset="233">762 89 270,'9'-31'58,"-1"0"27,-3 19 42,-1 1-56,-4 7-26,0 4-4,0 0-15,0 0-12,0 0 3,6 15 2,1 18-9,4 21-4,-5 7-2,4 2-7,-1 1 1,-4-8-4,-1-8-15,0-3-33,-4-5-44,0-14-76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0:53.7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0 169 350,'4'-4'7,"17"3"12,0 1 48,5 0-12,15 33-29,-14 2 1,8 4-6,1 9 4,-3-4-5,1-10-10,-9 0 1,-4-3-2,-2 0-5,-8-10-1,-8-7 0,-1-10 0,0-2 3,-2 0 1,0 0 5,0 2-16,-23-4-11,-14 0-20,-4 0-23,-3 0-30,-4 0-36,2 0-60</inkml:trace>
  <inkml:trace contextRef="#ctx0" brushRef="#br0" timeOffset="266">102 190 330,'52'-41'54,"12"-1"9,1 3 4,9 8-37,-3 11-25,-12 7-10,-3 11-41,-10 2-68,-9 8-108</inkml:trace>
  <inkml:trace contextRef="#ctx0" brushRef="#br0" timeOffset="489">48 714 368,'-6'4'134,"6"11"-132,30-15 11,29 0 15,24-7-18,13-9-8,13-1-3,4-3-15,-6 5-104,-12-5-143</inkml:trace>
  <inkml:trace contextRef="#ctx0" brushRef="#br0" timeOffset="773">440 1132 373,'-51'-4'27,"5"2"28,-9 2 27,6 25-52,10 10-17,9 7-4,14-1-6,11-3-1,5-5 3,0-9-6,21-7-1,18-15-6,2-2-6,8-4 10,6-23 3,-9 8 1,-2 5-1,-12 14 3,-6 0 13,-11 25 12,-7 16 3,-3 9 1,-5 4-5,0-4-4,0 1-15,0-13-4,0-14-3,0-9-3,0-9-30,0-4-47,0-2-112</inkml:trace>
  <inkml:trace contextRef="#ctx0" brushRef="#br0" timeOffset="13912">299 1965 393,'2'-6'60,"-2"-19"-15,0 15 29,-2 10-28,2 0-37,-4 0-7,1 30 8,-3 18-1,6 22-3,0 5 3,0-15-4,0-6-3,13-15 0,6-7-2,1-16 3,1-8-2,4-8-1,5 0-8,7-4-5,-3-12-15,1-3 6,-10 5 0,3 1-7,-14 11-26,-5 2-34,-4 0 12,-5 0-61</inkml:trace>
  <inkml:trace contextRef="#ctx0" brushRef="#br0" timeOffset="14183">545 2199 186,'0'-14'158,"0"1"-113,0 11 22,0 2 14,0 0-33,0 20-19,0 16 2,0 3-13,5 7-14,5-5-2,-6 5-2,3-3-5,-3-5-39,-4-1-22,0-8-49,0 4-32,0-4-144</inkml:trace>
  <inkml:trace contextRef="#ctx0" brushRef="#br0" timeOffset="14526">327 2833 499,'0'2'39,"0"-2"-33,0 0 44,30 0-23,21-7-21,17-9-4,29-11-4,2 2-10,0-4-50,-4 8-80,-8 13-45</inkml:trace>
  <inkml:trace contextRef="#ctx0" brushRef="#br0" timeOffset="14813">446 3112 363,'-8'0'64,"2"-2"-39,6-6 64,0-2-25,8-3-42,12 7-4,7 0-7,-1 6 4,-5 0-4,-5 0-7,-4 22 1,-10 7-3,-2 7 3,0 7-6,-17-10 3,2 5-3,8-16 1,4-5-7,3-5-5,0-8 0,10 1-5,22-4-1,5-1 7,4 0 7,-2 3 1,-6 9 2,-6 10 1,-11 3-1,-7 5 7,-9 3 7,0 0 9,-14-4-6,-13-2 0,-5-2 0,-3-11-8,-1-2-3,3-5-3,6-7-1,-8 0-16,0 0-22,5-12-37,-4-5-68,1-8-121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0:46.9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41 414 204,'-5'0'52,"-7"0"32,5 0 11,-1 0-22,5 0-36,1 0-8,2 0 8,0 0-6,26 0-24,17 0-4,3-8-2,14-9-3,0 7-17,-3-1-35,-2 9-38,1 2-34,-12 0-65</inkml:trace>
  <inkml:trace contextRef="#ctx0" brushRef="#br0" timeOffset="272">785 165 231,'4'-41'40,"-2"1"44,-2 3 36,0 13-37,0 7-37,0 11-9,0 6-6,0 0-5,0 0-7,0 0-17,0 0 3,3 25-2,8 10-1,3 14-2,-1 7-2,2 5-14,-6 1-26,2-6-31,-1 1-30,-8-5-67</inkml:trace>
  <inkml:trace contextRef="#ctx0" brushRef="#br0" timeOffset="526">657 700 399,'0'0'84,"0"4"-70,0-4 67,30 0-20,21 0-32,9 0-17,23 0-8,9-6-3,0-9-11,-6 2-66,-9 5-106,-12 4-209</inkml:trace>
  <inkml:trace contextRef="#ctx0" brushRef="#br0" timeOffset="842">1085 1015 344,'-6'-29'19,"-40"10"62,12 6 14,-6 9-55,-8 4-27,-1 7-9,2 27 5,9 10-2,10 2-6,17-3-1,11 1 1,0-7-7,11-10-1,17-12 0,2-14-1,12-1 0,-1 0 5,-4-18 3,5-3 1,-12 5 1,-4 13 14,-2 3 10,-1 15 11,-6 20-3,-9 5-18,-1 1-11,2 0-4,-3 1-1,-4-9-14,0-8-42,-2-7-28,0-3-100</inkml:trace>
  <inkml:trace contextRef="#ctx0" brushRef="#br0" timeOffset="10943">997 2155 289,'-8'4'42,"-1"-1"4,2 1 57,3-4-47,2 0-38,-4-7-1,4-15-9,-7-5-1,2-13-4,3-5-2,-2-3-1,4-6 1,2 5 0,0 12 1,-2 8-2,0 14 2,2 7 3,0 6 5,0 2-8,0 8 1,0 35 0,0 17-2,12 9-1,-3 1 0,4 1-2,-3 1-22,1-8-27,4-6-40,-9 0-48</inkml:trace>
  <inkml:trace contextRef="#ctx0" brushRef="#br0" timeOffset="11266">909 2607 446,'0'0'31,"11"-2"-11,10-2 52,20-4-42,6-1-18,17 3-12,3-3-3,6 8-36,-7 1-81,-6 0-71</inkml:trace>
  <inkml:trace contextRef="#ctx0" brushRef="#br0" timeOffset="11573">1023 2947 162,'-6'0'168,"-1"0"-152,7 0 48,0-11 33,0-3-55,19 1-16,7-1 3,4 1-2,4 7-9,-10 6-9,-1 0-2,3 4-5,-11 17 1,-3 1-3,-7 3 2,-5 0-1,0 8 0,0-8-1,-2-6-1,-5-3-2,5-9-9,2-1-1,0-2 1,11-2-5,19 2 7,9 1 6,1-1-2,-2 6 4,-3 6 0,-5 3 0,-15 10 2,-7 8-1,-8-8 3,0 2 2,-8-2 1,-12-12 7,-3 2-7,0-13 12,-5-4-1,0 2 2,2-4-2,-4 0-3,4-2-7,5-12-8,-4 3-14,-3 1-16,6 2-41,1 5-58,4 3-48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1:14.2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408 26 198,'-53'-4'211,"-20"-4"-210,13 8 9,7 0 24,4 0-2,10 0-18,9 4-4,14 7-4,7-7 4,2 18 6,3 1-8,4 12-4,0 11-2,0 5-1,0 20 0,6 10-1,13 18 3,1 13-2,6 8 1,8 19 0,-4-1 1,0 16-3,-7 9 2,-2 9-1,4 13-3,-2 7 3,2 7-3,3 10 3,9 6 0,-1-3 0,0-5-1,-12-15 1,2-1 0,-5-11 2,2-6-1,5-4-2,-2-7 4,0 1-3,-1 1-2,-1 5 1,-3-2 1,-8-5-1,-4-7-1,-7-11-2,-2-11 3,0-5 0,0-5-1,0-6 2,0-4-2,-2-5 1,-2-9 0,4-9 5,0-4 2,0-6 8,0-13 2,14-8-6,8-6-3,6-9-3,12-5-2,-8-5 0,9-4-2,2-8 0,4-9 0,6-7-9,2-7-22,16 0-62,3-27-46,9-15-138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9:25.9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22 177 419,'-2'0'66,"-7"0"-10,4 0 34,1 0-51,1 0-26,3 0-5,9 0 5,28 0-9,16 0-2,9 0-4,-2 0-2,5 0-13,1 0-37,-4-4-42,-4-6-61,-3 4-68</inkml:trace>
  <inkml:trace contextRef="#ctx0" brushRef="#br0" timeOffset="219">839 5 285,'4'-6'124,"2"6"-87,-6 0 69,0 0-33,0 0-54,0 0-11,0 0 3,0 17-5,-2 10-4,-4 10-3,2-2 0,-3 2-12,-4 9-39,3-4-38,2 3-63,6-10-146</inkml:trace>
  <inkml:trace contextRef="#ctx0" brushRef="#br0" timeOffset="3984">616 1473 363,'19'-51'14,"11"5"43,6 11 18,12 10-47,-13 17-19,-2 0 4,-1 8 2,-8 14 5,-11 23-6,-13 17-7,0 10 1,-15 9 0,-15-11 1,0-2 4,3-11 5,9-7-4,6-7-4,0-6-2,8-18-4,2-1-1,2-2 1,0-1-2,13 9-5,19-10-4,17-1-24,4-5-33,12-11-37,-6-14-127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1:15.8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24 291,'0'-3'27,"5"-3"-26,18 6 14,18-10 18,6 4-17,0 6-6,13 0-3,-11 6-2,1 15 11,-8 2 2,-12 16-9,0 12-9,-6 14 2,-5 16 1,-2 9-1,-8 16 0,0 23 1,-3 14 4,0 10 1,0 10 1,5 13-2,6 0-2,1 11-3,7-7 0,3-2-1,9 2-1,3 10-1,-2 9 1,3 4-1,-4 10 1,-9-3 0,-1-1-1,-10-6 1,-10-3-2,-7-7 1,0 8 2,-9-2 1,-17 8-4,-1 4 2,3-8 1,-1 0-1,3-19 3,7-14 14,9-13 4,6-14-10,0-14-8,0-5-2,0-4 1,0-12-2,2-1 1,-2-14-2,2-12 3,-2-6 5,0-11-1,0-14-1,0-11-2,0-12 4,-2-13 2,-17-7-6,-3-7 0,-13 0 8,-9 0 1,1 0-3,-8-7-1,4 3 2,-7 4-9,-2-6-21,-1 2-62,1-2-263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35.5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52 348,'5'-33'55,"-5"14"-62,0 19-47,-14 0-18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33.9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102 32 7,'-6'-3'36,"0"-1"58,6 4-66,0-1-11,0 1 4,0 0 0,0 0-1,0 0-2,0-3-3,0 3-3,0 0 0,-2 0-5,-5 0 0,1 0-3,3 0 0,1 0 0,2 0 6,0 0 0,0 0-3,0 0 3,0-1 5,0 1-6,0 0 2,0 0 1,0 0 6,0-5-3,0 3 3,0-2-12,2 0-4,5 2 1,-7-1-2,0 3-2,0 0 5,0 0 6,0 0 3,7 0 12,-1 0-8,4 15 10,4 12 4,-10 8-19,4 5-9,-8 7-4,0 7 3,-6 4-12,-20 6-40,-8 3-17,2-7-19,2-2-61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34.6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92 143 188,'-2'-12'22,"0"-26"44,-12 24 18,2 7-37,1 7-17,2 0-28,-5 30 0,3 20 6,1 16-5,10 16 0,0 6-3,5-6 1,20-7-2,12-15-2,5-15-10,1-18 0,10-23-9,0-4 2,3-27-16,-6-27 1,-6-7 17,-10-8 12,-17-4 6,-10 10 2,-7 0 4,0 12 38,-10 16 32,1 14-7,4 13-43,3 8-14,0 20 8,2 24 0,0 22-14,0 4-3,11-4-3,17-6-2,2-12-16,6-17-30,2-14-27,3-9-38,4-8-138</inkml:trace>
  <inkml:trace contextRef="#ctx0" brushRef="#br0" timeOffset="405">972 39 339,'0'-24'9,"0"18"61,-5-3 9,-6 9-39,1 0-27,3 4-4,3 27 11,2 6-5,2 5-11,0 5-3,9-5-1,18 6 0,1-3 0,0 1 1,2-3-4,-7-10-2,-1 1-2,-7-12-4,-15-1-4,0-5 11,0-3 1,-19-5 5,-18-1-1,-6-6 1,3-1 3,3 0 8,12-4 7,14-4-8,4 8-2,7-6-6,0-1-2,14-7-2,15-6-4,14-7-1,0-9-1,2-7-2,4-7-8,-6 0 2,-1 3-3,-18 8 9,-6 7 7,-6 10 2,-10 1 2,-2 13-2,0 4 0,0 4 6,4 4 25,-1 23-20,5 12-1,7 2-4,-2 5-1,2 2-6,0-9-1,2-8-2,-2-6-44,0-13-87,-4-5-89</inkml:trace>
  <inkml:trace contextRef="#ctx0" brushRef="#br0" timeOffset="1134">1630 127 432,'0'0'11,"0"0"-16,0 0 23,0 14 9,2 13-24,3 12-1,-3 3-3,0 5 2,1-9-1,7-12-3,3-5-32,6-19 6,11-2 10,0-19 1,6-32 13,-8-3 7,0-6 5,-1 8 27,-11 19 34,-12 12-18,-4 15-17,0 6-7,0 0 24,3 19-29,4 10-15,4 14-6,6 3-1,7-3-12,12 1-1,3-11-38,6-8 13,13-17-35,-5-8-34,5-8-12,-3-30 22,-7-11 53,-16-9-28,-15 6 191,-17-2 16,0 13-28,-19 16 17,-9 8-52,-11 11-15,3 6-24,3 5-16,1 21-9,5 14-3,12 7-3,13-8-2,2 1 1,10-13-6,22-6-32,7-11 8,4-10-3,8-10-16,-8-22-1,-5 1 30,-16 9 8,-12 9 11,-8 9-2,-2 2-6,0 2 39,0 0-7,5 31-13,6 21-3,10 6 3,9 10-1,11 9 5,10 3 6,9 8 4,0 5-8,11 0-5,-4 0-6,-2 4 0,-1-8-4,-18-4 2,-14-4 2,-13-13 8,-19-10 11,-12-4 5,-30-17 3,-11-6 1,-9-18-7,-5-13-16,-10-29 1,-6-37-10,2-23-2,21-17 3,23-16-4,35-7 1,4-5-11,47-1-13,15 9-55,12 18-79,18 17-136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36.7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417 604 155,'6'7'16,"20"-7"11,-11-15 18,-9-6 0,-6-5-10,0-7-9,-2-5 3,-20-3 19,-7 0 7,-6 3-5,-14 15-20,6 17-3,-6 4-9,4 2-1,-8 33 6,-1 19-4,13 35-5,11 25-4,12 10-6,18 13-4,0-3-2,23-18 2,18-17-5,10-24-14,18-26-14,-3-22-18,13-22-14,2-3-44,-6-34-8,-4-13-102</inkml:trace>
  <inkml:trace contextRef="#ctx0" brushRef="#br0" timeOffset="279">744 921 16,'0'-25'265,"0"15"-199,0 6-3,0 2 17,0 2-53,0 0-9,0 27 0,0 15-3,0 15-6,0 4-6,0-6 0,2 1-3,9-12-3,-2-11 3,1-10-2,-4-13-4,-3-10 4,-3 0 3,0-10-1,0-32 1,0-16-1,-7-12 2,3 0 1,1 3 8,3 16 13,0 13-6,18 9-8,10 12-11,6 5 2,8 8-4,6 4-12,10 0-29,4 0-36,-5 0-21,-3 0-11,-11 8-34</inkml:trace>
  <inkml:trace contextRef="#ctx0" brushRef="#br0" timeOffset="610">1326 888 141,'2'0'106,"5"0"-91,-7-6 31,0-4 37,0 2-19,-3 5-24,-20 3-17,-7 0 3,-4 21 6,-7 14-13,4 19-6,10 9-6,10 0-4,12 0-3,5-10 1,5-11-1,18-9-1,7-14-15,2-15 10,3-4 4,-1-15-4,3-28 4,-2-9 3,2-14 1,-10 8 8,-7 19 16,-7 11 9,-13 27-17,0 1 3,0 1-11,0 24-5,0 12-5,0 9-1,0 0-11,11 1-24,8-9-18,10-13 26,17-7-133,16-18-77</inkml:trace>
  <inkml:trace contextRef="#ctx0" brushRef="#br0" timeOffset="1170">1645 1034 250,'0'-32'20,"-2"1"21,2-11 15,0 3-14,0 4-19,7 12-12,3 13-11,1 10 4,5 4 33,-5 40-16,-2 18-16,1 16-3,-3 3-2,2-6 1,7-7-2,2-14 4,3-15-15,7-20-7,0-19-5,-1-12-16,3-32 13,-2-18 11,-8-9 9,-6 3 5,-9-8 4,-5 9 7,0 20 32,0 12 24,0 24-34,0 11 1,0 12-3,2 30-14,3 10-10,3 4-3,5-4-2,8-9 1,3-8-1,6-12-10,2-17-7,6-6-7,1-29-16,-9-21 8,-9-11-4,-4-4 24,-14 3 12,-3 8 3,0 17 23,0 12 16,0 17-5,0 8-10,0 23 7,0 22-8,0 15-3,10 6-10,1-4-9,2-8-3,8-12-1,-2-9-5,6-12-34,-7-13-30,5-8-26,-2-4-98</inkml:trace>
  <inkml:trace contextRef="#ctx0" brushRef="#br0" timeOffset="1702">2543 965 274,'5'0'51,"2"0"-43,2 0 51,5 0-4,-5-2-9,7-12-16,5-3-13,-1-8 2,-1-4-4,-12 4-1,-7-2-1,0-4 9,0 6 10,-11 7-11,-6 7-2,4 11-5,-4 13 1,-1 16-2,2 14-2,0 5-10,9 6 1,7-9-3,0 3 1,9-11-3,16-6-8,-2-4-22,3-10-32,-1-11-3,1-6-23,-1 0-44,-7-23-37</inkml:trace>
  <inkml:trace contextRef="#ctx0" brushRef="#br0" timeOffset="1981">2796 911 6,'7'-19'197,"1"3"-132,-4 16-11,1 0 21,-3 0 17,-2 0-56,6 16-7,-3 16 1,9 5-13,-3 6-7,0 0-4,7-1-3,-5-7-2,6-10 0,-6-10 0,-4-7 0,0-8 2,-7 0-8,0 0-3,0-31 6,-4-10 2,-8-17-2,3-2 0,4 3 5,5 2 4,0 17 0,0 13 1,7 3 8,14 15-5,1 1-8,4 4-1,2 2-4,-1 0 0,5 0-19,1 0-57,-1 0-72,-4 7-53</inkml:trace>
  <inkml:trace contextRef="#ctx0" brushRef="#br0" timeOffset="2440">3388 13 420,'0'-3'18,"3"-3"-9,5 6 27,5 0 5,-5 17-37,1 16-8,-4 16 4,-5-1-24,0 12-76,0 2-112</inkml:trace>
  <inkml:trace contextRef="#ctx0" brushRef="#br0" timeOffset="2688">3837 652 283,'-27'-23'27,"8"5"-19,-7 11 86,5 7-28,8-4-43,2 4-12,3 3 7,6 15-8,2 11-8,0 5-1,8-5-2,14 5 1,6 4-2,6 3 0,-6 3-1,-1-5 2,-8 1 0,-10-12-4,-9-1 6,0 0-1,-21-8 4,-13-5 4,-3-11 3,-8-3 2,3 0-5,5-21-6,9-2-4,7 2-19,12 13-85,9 2-163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39.9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1 426 234,'0'-31'63,"0"31"-58,0 0 64,0 6-21,0 27-33,4 13-8,7 18-1,1-8 3,-3 5-2,-4-16-3,5-8-3,-8-8 0,2-10-1,-1-11 6,-3-6-2,0-2 0,-3-13 3,-11-20-5,5-14 1,-2-7-1,-1-10 1,7 8 12,5-2 6,0 19 4,5 14-8,16 6-7,2 7-6,3 8-4,10 4-4,1 0-1,6 2-34,8 19-45,-8-1-6,11-1-29,-10-13-109</inkml:trace>
  <inkml:trace contextRef="#ctx0" brushRef="#br0" timeOffset="345">564 389 331,'0'-4'22,"0"2"41,0 2 25,0 0-54,-9 0-26,-4 27 17,1 2 3,5 20-10,7 7-11,0 4-4,5 6 0,18-12-2,4-10 0,6-15 0,1-14 3,7-3-2,-6-12 1,7-16-2,-6-20-1,-6-30 0,-9-3 1,-12-3 0,-9-7-2,0 13 3,-18 12-3,-3 23 3,0 19-12,6 4-18,0 8-37,0 12-60,0 21-121</inkml:trace>
  <inkml:trace contextRef="#ctx0" brushRef="#br0" timeOffset="816">1158 33 151,'0'-8'132,"0"-15"-106,0 21 7,-4 2 38,0 14-19,-1 34-18,0 18-2,5 19 7,0 10-15,0 5-12,18 1-11,6-1 0,-4-10-2,10-15 2,-3-23-3,-3-19 2,1-16-12,3-7-2,-7-10 7,1 0-11,4-25-12,1-12 0,-1-11 12,2-8 14,-8 1 1,-2 3 8,-1 0-1,-10 9 3,-7 3 22,0 9 13,0 6 6,-5 17-26,-9 8 6,-2 0-2,4 31 2,-1 15-10,1 7-8,12 3-8,0-8 0,5-6-2,20-3-2,12-8-3,9-4-36,2-17-23,12-10-69,-2 0-200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41.1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1 523,'0'0'45,"18"0"-34,-18 0 61,0 0-53,0 4-74,0-3-120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52.4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0 186 104,'-4'0'202,"-12"0"-183,16 0 29,0 0-12,16 0 17,32-8-32,38-7 9,36-6 3,34-6-12,35-2-9,34 4 3,27 3 10,21 7-12,8 5-7,-3 4-2,-8-1 6,-5 5 2,-8 2-6,-11 0-3,-8 0 0,-14 7-1,-14 1-2,-18-4-3,-33-4-24,-35 0-35,-34 0-66,-44-4-68</inkml:trace>
  <inkml:trace contextRef="#ctx0" brushRef="#br0" timeOffset="420">1577 732 224,'-50'-6'66,"-12"-6"-59,-6 12 68,-3 4 0,-7 27-59,9 8 10,7 15 19,11 2-38,21 13-5,19 3 6,11 0 2,4 1-4,30-17-2,6-13-4,10-16-2,1-23-2,9-4-10,4-33-23,1-33 11,-5-21 24,2-8-11,-11-11-2,-17 3 12,-11-1 2,-20-2-4,-3 7 5,-17 14 8,-5 17 43,3 31-6,0 24-23,12 13-14,-4 29 6,1 40 9,6 30-13,4 21-4,2 2-3,30-6 0,6-4-5,10-17-2,9-20-21,-3-24 3,10-34-6,-4-17-30,0-18-14,-9-38-12,-6-15 8,-10-16 28,-14-4 32,-10-4 14,-11 10 19,0 18 55,0 20 45,-16 26-28,-3 21-53,-6 11-5,7 38 2,1 22-13,13 9-11,4 5 1,0-2-3,34-8-2,3-15-5,7-17-2,2-22-8,0-21-16,5-4-18,-3-39-24,10-26 13,-12-9 36,-5-7-4,-6-3 18,-19 8 5,-9 3 4,-7 11 28,0 24 59,0 24-20,-2 18-54,-10 4 13,5 39 1,2 11-12,5 13-9,0 5 4,12-6-6,9-8-4,15-4-2,6-16-1,2-12-1,9-9-11,-14-17-9,2-2-15,-1-38-26,-15-11 4,0-18 11,-9-6 26,-9-1-6,-1 4 10,-6-9 11,0 0 5,0 7 9,0 24 45,0 23-4,0 23-30,0 4 19,-2 33 5,-2 25-9,2 21-10,-1 4-9,3-3-7,0-1-1,5-9-7,29-6 0,8-10-6,16-12-38,-13-13-15,6-15-59,-1-14-125</inkml:trace>
  <inkml:trace contextRef="#ctx0" brushRef="#br0" timeOffset="1417">2585 642 385,'0'0'7,"23"0"20,26 0 69,22 0-53,16 0-16,8-3-21,6-1-14,-8-4-97,-16-2-247</inkml:trace>
  <inkml:trace contextRef="#ctx0" brushRef="#br0" timeOffset="1851">3294 215 445,'-42'37'69,"6"17"-60,-1 6 77,9 23-15,7 14-32,4 11-20,17-1-10,2-7-6,34-11-4,9-17-18,7-20-34,6-21-32,4-22-85,-11-9-138</inkml:trace>
  <inkml:trace contextRef="#ctx0" brushRef="#br0" timeOffset="2048">3626 370 254,'0'0'242,"0"0"-235,0 19 68,-10 28 10,1 16-55,-6 7-8,5 8-4,5-7-14,1-7-3,4-8 0,0-21-11,0-10-32,0-15-9,0-10-2,0-12-27,2-27 17,7-13 33,1-12 20,-8-5 1,-2-1 10,2 6 23,1 12 34,-1 21-10,2 19-9,3 12 22,7 0-25,4 27 0,14 8-9,-2 17-5,-4 1-13,4 1-7,-5 2-1,5-8-1,-7-1-4,-9-9-29,-4-3-40,-10-2-42,0-12-77</inkml:trace>
  <inkml:trace contextRef="#ctx0" brushRef="#br0" timeOffset="2429">3378 654 453,'-4'-25'33,"4"-2"-29,26 13 47,16-5-33,10-6-16,4 0-15,10-4-39,2 0-12,-8-2 19,2 2 26,-2 13 22,4 7 44,5 9 26,4 6 14,-8 23-20,-5 17-9,-17 4-18,-13 14-15,-11 7-16,-19 9-6,0 5-3,-23 2-16,-19-4-41,1-7-67,0-1-124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55.2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50 388,'2'-15'214,"-2"3"-220,0 4-1,-4 3-24,-5-5-138</inkml:trace>
  <inkml:trace contextRef="#ctx0" brushRef="#br0" timeOffset="145">135 497 394,'3'56'59,"3"-2"-39,-6-7 68,0 3-73,0 4-37,-22-4-80,-6 1-210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55.9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11 484,'-19'-5'15,"15"-17"-19,4 22 10,9 27 17,27 14-8,15 7-11,16-11-3,14-6 1,6-14-2,-1-17 2,-11 0-9,-10-21-13,-23-10-8,-22 2 20,-20 6-1,0 13 18,-14 10-2,-11 2 10,2 48-2,9 22-4,14 30 2,0 22 0,2 21-2,24 14 5,2 11-4,4 6-4,-2-9 1,-10-9 1,-1-19-4,-4-19 8,-5-21-1,-8-26-5,-2-28 14,0-16-2,-30-18-18,-8-9 9,-13-2 2,-3-35-12,1-32 1,-1-20-2,12-14 4,12-1 2,16 11-1,14 15-4,0 9-3,24 8-17,6 0-29,11 4-34,16-4-72,17-3-48</inkml:trace>
  <inkml:trace contextRef="#ctx0" brushRef="#br0" timeOffset="502">1306 330 489,'15'16'12,"23"-3"-8,1-9 69,21 4-49,2-6-20,4-2-8,5 0-25,-22-2-82,-12-4-48</inkml:trace>
  <inkml:trace contextRef="#ctx0" brushRef="#br0" timeOffset="631">1473 483 381,'-39'12'38,"16"-8"65,10-1-18,11 1-46,2-4-28,25 0-4,18 0-7,17 0-1,5 0-32,6-17-52,1 1-87,3-3-189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9:26.6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392 41 270,'-3'-14'100,"-1"-7"-74,-4 17 63,4 2-17,2 2-54,-1 0 6,3 2 17,0 27-18,0 13-6,0 11-12,0 1-1,0-4-7,0-4-9,-6-3-45,-1-4-84,-1 1-104</inkml:trace>
  <inkml:trace contextRef="#ctx0" brushRef="#br0" timeOffset="4838">62 1545 405,'-27'0'27,"6"2"-2,7-2 55,10 0-22,4 0-42,0 0-10,13 0-5,31 4 2,21 0-4,4 0-3,7-1-47,-3-3-35,6 0-53,-4 0-145</inkml:trace>
  <inkml:trace contextRef="#ctx0" brushRef="#br0" timeOffset="5019">760 1317 469,'2'-8'49,"-2"1"-33,0 7 56,-2 9-20,-12 26-32,-2 13-8,5 3-9,6 5-3,0 2-6,3 2-17,-1-6-83,3 0-196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56.9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446 517 439,'-92'0'18,"0"17"-19,5 44 20,18 27 13,13 19-13,27 15-11,19 7-3,10-13-1,32-19 5,31-26-7,8-36-2,14-33-9,3-13-23,-2-49 2,2-22-18,-18-20 13,-6-14 7,-14-12 4,-12-15 17,-20-10-1,-12-7 8,-6 5 1,0 25 44,-9 47 59,3 44-48,-3 39-47,-6 41 12,-10 62 10,-5 51-9,8 34-10,14 5-7,8-11-1,4-27-4,26-28 1,10-24-4,12-37-19,6-33-20,7-28-17,4-16-34,-4-43-1,-1-22-4,-13-20 30,-6-7 40,-19-7 27,-15 0 16,-6 13 43,-5 23 64,0 34-21,-2 36-63,-10 12 5,-6 54-13,6 23-16,5 15-3,7-1-6,0-8-1,12-16-2,20-19-10,10-19-11,8-20-36,-1-17-45,6-23-20,0-33-14</inkml:trace>
  <inkml:trace contextRef="#ctx0" brushRef="#br0" timeOffset="503">1627 654 3,'0'-114'141,"0"13"-27,-10 26 28,-1 33-21,-2 34-89,1 16 16,-2 44 2,-2 29-18,9 21-3,3 5-4,4 5-9,0-11-8,25-12-4,12-12-2,8-13-4,4-16-13,4-17-28,-3-17-37,6-14-72,-8-10-166</inkml:trace>
  <inkml:trace contextRef="#ctx0" brushRef="#br0" timeOffset="751">1323 714 564,'-37'0'5,"37"10"-22,0-8 44,49 4 3,19-1-27,22 1-2,17-4-2,5-2-21,1 0-73,-5-2-70</inkml:trace>
  <inkml:trace contextRef="#ctx0" brushRef="#br0" timeOffset="936">2529 248 513,'-48'33'12,"12"12"14,-13 18 68,10 17-45,9 18-29,5 7-8,25-1-7,0-11-5,15-10-2,25-15-34,14-18-14,12-19-22,16-12-74,-1-19-96</inkml:trace>
  <inkml:trace contextRef="#ctx0" brushRef="#br0" timeOffset="1155">3003 217 436,'0'0'24,"0"20"-16,0 28 93,-4 29-43,-13 18-38,4 9 10,11-1-11,2-8-11,0-14-6,0-21-4,0-20-6,0-20-25,0-14 2,0-6-15,4-12-4,3-34-6,5-18 15,-1-12 11,-6-13 9,-5-4 14,0-1 6,0 13 17,0 28 26,0 24 15,4 25 1,6 4-16,3 30-4,-1 24 0,0 17-13,3 7-7,0 3-4,2-2-11,0-8-3,-1-14-1,-2-11-23,-1-15-34,-5-13-46,-6-7-92</inkml:trace>
  <inkml:trace contextRef="#ctx0" brushRef="#br0" timeOffset="1530">2831 803 500,'0'-5'35,"0"1"-34,32-4 41,10 2-12,18-2-28,2-3-3,4 3-20,5-6-28,-11 1-67,-9 3-35</inkml:trace>
  <inkml:trace contextRef="#ctx0" brushRef="#br0" timeOffset="1681">3443 569 330,'30'0'37,"-3"0"75,13 0-27,-8 18-40,-14 11 6,-8 9-17,-8 9-12,-2 1-1,0 0-11,-12-5-6,-6-4-3,4-6 0,7-12-1,7-9-2,0-5-6,0-3-22,17-4-10,13 0-15,18 0-12,9-11-121,5-11-47</inkml:trace>
  <inkml:trace contextRef="#ctx0" brushRef="#br0" timeOffset="1934">3902 136 435,'36'-2'21,"12"2"-20,-4 33 96,0 33-31,-5 27-13,2 20-22,-6 10-9,-12 8-19,-23-5-5,0-9-26,-42-16-26,-18-14-24,-6-15-93,-14-11-102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48.8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27 388,'83'-4'1,"-32"-19"1,9 23 17,-11 23 3,-9 23 9,-17 18-17,-9 13-4,-10 5 7,-4-1-4,0-7-2,-4-7-4,-19-11-1,2-13 1,-2-10-4,7-14-1,7-13 1,4-6-18,5-10-15,0-36-15,25-18-3,19-15 26,7-6 12,1 1 9,-7 3 3,-6 9 7,-10 15 6,-14 24 50,-8 19-1,-7 14-32,-3 0-18,-27 21 20,-4 18-3,1 15-13,6 6-1,13 2-7,11-4-2,3 2-3,3-6-4,27-3-2,6-7-11,9-11-19,-4-6 1,10-13-34,-1-7-43,-2-7-77</inkml:trace>
  <inkml:trace contextRef="#ctx0" brushRef="#br0" timeOffset="442">86 369 469,'-51'0'49,"25"0"-46,17 0 32,9 0-6,9 0-15,33 4-2,25 5-9,21-5-3,10-3-1,5-1-36,4 0-85,-4-14-98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49.4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0 413,'19'8'23,"17"-2"52,3-6 25,14 2-79,10-2-19,-1 0 1,0 0-8,-16 0-29,-16 0-62,-16 0-76,-14 2-31</inkml:trace>
  <inkml:trace contextRef="#ctx0" brushRef="#br0" timeOffset="127">143 227 309,'-60'29'67,"13"-8"43,24-11-16,10-3-38,13-6-23,0 2-9,8-3-11,22 0-9,17 0-3,22-3-1,-3-13-17,8 2-47,2 5-9,-5 7-96,-3 2-96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49.9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391 580 301,'-36'-31'27,"-16"10"55,3 13-1,-7 8-32,9 0-31,-7 35-1,10 16 0,16 20-8,6 8-2,20 11-1,2 4-3,11-9-2,26-8-3,5-18-8,3-24-4,6-22-6,-1-13-18,3-41 2,3-30-7,-13-18 5,4-12 6,-9-15 14,-8 0 8,-6-9 6,-13-3-15,-11 4 10,0 6 12,-22 25 32,1 33 37,14 33-14,2 27-25,-2 8 0,4 44 9,-8 31-7,9 30-11,2 14-8,0 10-5,0-1-4,16-6-3,9-5-4,14-22-3,14-26 3,-8-25-21,9-27-8,-5-25-18,-1 0-7,2-50-12,-5-16-5,-11-15 41,-11-8 16,-18-2 10,-5 10 6,0 13 36,-5 22 51,-13 27-26,-3 19-27,-7 7-1,14 40 0,6 17-12,8 11-9,0 6-4,6-9-2,22-10-8,11-10 1,2-16-5,12-20-7,0-16-11,3 0-15,-6-39-13,1-22 2,0-13 11,-6-17-9,-3-9 42,-5-1 6,-7-9-1,-17 0-2,-8 9 8,-5 22 43,0 32 7,-5 26-10,-6 21-27,-6 7 10,0 31 2,2 23-1,6 11-9,9 7-7,0 6-4,7 0-6,18 0-3,12-4-2,10-13-1,8-9-4,5-15-26,0-13-31,-8-16-39,-1-15-98</inkml:trace>
  <inkml:trace contextRef="#ctx0" brushRef="#br0" timeOffset="824">1135 600 504,'-18'0'24,"18"0"-34,0 0 38,44 0 15,25 5-35,14-1-6,15-3-3,3 2-8,1-3-77,-3 0-122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51.0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158 50 474,'-20'19'25,"-8"16"42,-12 16 36,13 16-63,0 13-17,12 13-3,15 3-13,0-1-3,2-2-6,24-6 0,8-10-24,8-19-21,-3-16-17,12-16-47,-8-15-85</inkml:trace>
  <inkml:trace contextRef="#ctx0" brushRef="#br0" timeOffset="225">489 164 429,'0'-9'28,"0"9"2,0 4 71,0 34-58,-7 14-14,3 14 1,-5 10-9,4-1-10,5 2-10,-3-13-2,3-10-2,0-13-17,0-20-15,0-19-2,0-2-16,0-25-1,0-27-10,0-16 15,3-11 20,11-10 4,-5 4 25,3 11 17,-1 12 31,2 25 34,-3 18-27,-1 19-23,-2 0 8,-5 23-6,8 16-2,-5 13-7,6 5-5,-2 12-5,3-3-9,6-3-5,-6-4-2,11-7-1,-5-4-13,-2-7-37,-2-12-52,-8-4-78</inkml:trace>
  <inkml:trace contextRef="#ctx0" brushRef="#br0" timeOffset="622">303 594 447,'0'-8'10,"16"0"28,19 4 41,4 0-46,9-3-30,2-1-6,4 2-37,-6 0-87,7 0-97</inkml:trace>
  <inkml:trace contextRef="#ctx0" brushRef="#br0" timeOffset="778">1099 543 330,'2'-27'64,"6"-10"-22,-8 5 93,0 5-50,2 13-31,-2 10-15,0 4-22,0 0-10,0 14 0,0 26-5,0 16-1,0 10-2,0-2 0,0-4-11,7-4-15,-3-12-42,5-5-29,-3-14-93,-6-17-193</inkml:trace>
  <inkml:trace contextRef="#ctx0" brushRef="#br0" timeOffset="1027">1334 0 537,'14'27'-6,"32"21"12,-23 14 81,14 19-32,2 16-23,3 15-19,-1 10-11,-18 4-5,-19 3-27,-4-9-31,-18-15-37,-28-14-58,-14-18-76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5:49.6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223 942 134,'2'-12'251,"7"-23"-237,-7 27 28,-2 8 37,0 0-64,0 18-12,0 38 14,-4 21 8,-5 20-11,2 9-9,-7 0-3,7-5-3,-6-10 1,-8-13-8,7-19-17,-2-22-20,9-20-33,5-17-53,-1-11-25</inkml:trace>
  <inkml:trace contextRef="#ctx0" brushRef="#br0" timeOffset="211">244 926 341,'20'-31'39,"-8"23"39,-3 8 26,7 14-50,-2 30-15,2 20 3,5 12-7,2 9-17,0 4-13,5 0-4,-4-6-2,2-6 0,-1-7-21,1-16-35,-5-6-34,-8-11-80,-6-8-103</inkml:trace>
  <inkml:trace contextRef="#ctx0" brushRef="#br0" timeOffset="436">22 1413 397,'-17'-17'117,"12"9"-108,5 4 25,18 1 41,35 2-57,20 1-6,10 0-6,10 4-5,-4 17-13,3 1-39,3-1-52,-3-4-85</inkml:trace>
  <inkml:trace contextRef="#ctx0" brushRef="#br0" timeOffset="639">1139 1169 225,'0'4'289,"0"8"-281,17-6 58,7 7 4,16-1-58,-8-2-10,-4 1-5,-1-9-20,-2 0-29,-6-2-9,-5 0-105,-9 0-60</inkml:trace>
  <inkml:trace contextRef="#ctx0" brushRef="#br0" timeOffset="789">1100 1433 137,'-28'21'239,"12"-9"-202,16-5 53,0-5 5,0 0-49,32-2-32,8 0-4,5 0-5,17-4-3,-2-9-4,5 3-44,-3 4-35,-5 6-108</inkml:trace>
  <inkml:trace contextRef="#ctx0" brushRef="#br0" timeOffset="1277">2085 26 269,'-20'-13'6,"-42"1"37,15 12 42,-2 0-41,2 0-8,0 0-15,13 12-10,-1 5 2,10 1-5,5-1-5,3 1-3,6 1-1,4 6-1,2 4-4,5 8-1,0 8 7,0 7 0,0 13 0,10 3 2,3 13-4,4 3 2,1 8-5,-2 13-5,2 3-15,-4 10-6,0 2-8,-5 0 10,3 2-1,-5 0 17,-5-4 14,2-5 1,-2-10 1,1-6 4,0-8 6,-1-8-5,-2-4 6,0-9 4,0-4 0,0-4-4,5 0-4,-5-8 4,0-2-4,6-9 7,-4-10 1,7 0-8,1-8 1,-10-6-5,9-1 4,-4-6 9,9-1 1,6-3 1,-3 0-2,3-4-12,7 0 4,-6-2-6,5 0-2,4 2-1,-15 2 8,11-1-7,-1 5 1,5-4 5,2-2-9,3 0 0,-1 3-3,-2-4-14,4 2-23,-8 1-26,-6 0-63,-8-2-138</inkml:trace>
  <inkml:trace contextRef="#ctx0" brushRef="#br0" timeOffset="4785">2395 388 315,'0'-4'16,"0"-25"-14,0-15 22,0-10 20,6 9-27,-6-1 3,2 3-1,0 6 23,-2 12-3,0 10-12,3 11 4,-3 4-12,0 0 4,0 0 0,4 27-2,5 15-9,-1 9 0,-6 7-8,2-2-2,1-4-1,1 0-4,3-9-24,-6-8-31,4-6-44,-5-4-76</inkml:trace>
  <inkml:trace contextRef="#ctx0" brushRef="#br0" timeOffset="7523">2235 1046 231,'-3'-4'58,"-6"-12"-29,7 1 52,2-6-15,0 5-30,26-5-2,8 1-8,0 3-19,5 5-8,-11 12 2,-2 0-1,-9 20-2,-7 19-2,-3 15 0,-7 0 2,0 2 2,-2-6 1,-7-13-2,-1-8 0,8-14 0,-1-7 2,3-8-10,0 0 5,5 0 4,20-8 0,12-11-1,7 4 1,4 9 0,1 6-1,-4 0 3,0 19-2,-13 16 1,-13 8 4,-8 7-1,-9 0-1,-2 0-1,0-3 5,-13-3 0,-8-13 8,-9-6 1,4-13 4,-8-8-4,2-4-5,-1 0 6,8-12-10,6-9-5,1 2-4,12 7-10,-7 1-25,9 9-26,4 0-78,0 2-93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5:54.9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21 350 478,'-6'-6'40,"-9"-1"-10,13 3 59,2 4-58,0 0-24,17 0 11,22-1-8,6-6-5,15-1-5,-7 2-2,5-2-32,2 4-30,-7 1-49,-8 1-65</inkml:trace>
  <inkml:trace contextRef="#ctx0" brushRef="#br0" timeOffset="219">730 19 268,'2'-2'255,"3"-15"-243,-5 17 53,2 0 4,3 6-42,-5 30-8,7 11 1,0 11-12,6-2-2,2-2-5,3-11 0,0-7-3,-1-10-10,-2-13-7,6-11 3,-5-2-3,7-12-3,7-20 6,-4-2 12,-1-2 4,1 9 2,-6 10 6,-4 12 13,-7 5 4,-7 0-1,-2 12-10,0 15-10,0 10-4,0 5-5,-2 1-29,-5 7-30,7-5-34,0-4-100,0-3-142</inkml:trace>
  <inkml:trace contextRef="#ctx0" brushRef="#br0" timeOffset="3180">771 1073 218,'-7'-11'38,"-6"1"36,3 2-7,6 8-37,-1 0-13,-6 0 8,-5 18 7,4 9-10,-4 10-7,14 5-3,2 5-5,0 5 0,25-2-6,10 0 0,1-7-1,2-7 1,5-16-4,-2-11 1,6-9 2,1-13 2,-4-24-1,-5-13-2,-10-8 3,-7-4-1,-20-4 2,-2 2-2,-14 3-3,-30 9 0,-11 14-3,0 10 14,4 16-13,5 12-2,7 6-32,5 29-44,1 13-36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5:56.0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0 311 281,'5'-12'32,"9"-13"48,4 5 16,0 7-55,14 2-21,3 7-4,5 4-9,1 0 3,-9 4-4,-11 21 3,-3 8 5,-6 9-7,-12 5 1,0 5 1,-26 4-2,-6 0 3,-4-4 7,1-4-7,3-11 4,15-6 2,6-10-8,4-5 0,7-1-4,0-5 5,14-2-2,14-1-3,11-6-2,9-1-2,-2 0-4,0 0-9,-13 0-28,-6-1-30,1 1-50,-8 0-131</inkml:trace>
  <inkml:trace contextRef="#ctx0" brushRef="#br0" timeOffset="2796">102 1562 215,'6'-35'23,"1"4"1,-7-7 45,5 1-22,0-2-15,-3 0 8,5 5 14,-3 9-13,-1 11-9,-1 8-9,-2 6-9,0 0-5,0 0 9,0 24-4,2 16-3,5 12-3,3 6-2,-6 6-3,3-4-2,-5 0 0,10-10-2,-7-9 0,-1-10-3,7-8-15,-11-9-23,2-3-20,-2-7-49,0 0-37</inkml:trace>
  <inkml:trace contextRef="#ctx0" brushRef="#br0" timeOffset="5106">364 2616 338,'0'-4'30,"0"-11"42,0 11 29,0 4-70,0 0 6,0 2-1,9 19-16,-4 6-10,2 4-3,-3 4-6,-2 0 0,0 2-17,-2 3-25,0 1-22,0-1-53,0 1-40</inkml:trace>
  <inkml:trace contextRef="#ctx0" brushRef="#br0" timeOffset="5714">1125 5 327,'-11'0'14,"-2"0"9,7 0 16,6 0-6,0-2-20,17 2 5,20-2-2,16 2 0,2 0-10,5 0-3,-10 10 5,6 15-7,-10 10-3,-5 15 2,-7 18-5,-8 13 8,-7 14 4,-8 11-9,5 2 5,5 10-4,2 4 1,0 8-2,0 13 0,5 10-15,-3 21-30,2 8-6,-4 5-33,3-3 6,-1-6 33,-7-15 40,-3-20 19,-11-18 20,1-20 13,-5-15-3,0-12-7,0-14-2,-12-6-6,-6-17 9,-6-13-14,7-12 28,-2-12-14,-2-4-24,-2 0 2,0-16-9,-7-11-2,11 2-1,4 4-3,-2 5-7,8 5-19,0 9-24,-3 2-54,6 0-27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6:03.0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1049 323,'0'-2'134,"-5"-5"-110,1-5 50,-3-5 12,7 3-48,0 5-23,0-1-11,0 2-4,0 0-3,2 0-37,1-1-59,12 3-80,-7 6-169</inkml:trace>
  <inkml:trace contextRef="#ctx0" brushRef="#br0" timeOffset="189">170 1452 380,'2'50'25,"8"-4"-11,-10-3 50,0 0-14,0 3-46,0 0-6,-2-5-15,-8-6-46,3-4-69</inkml:trace>
  <inkml:trace contextRef="#ctx0" brushRef="#br0" timeOffset="488">999 798 328,'5'-4'19,"1"-13"26,-6 17 36,0 23-32,0 25-19,0 22 5,0 11-7,-2 8-7,0 4-16,-3-6-4,-2-4-1,0-11-2,-4-14-6,2-20-16,3-16-29,-2-18-28,5-4-17,3-35 13,0-29-44</inkml:trace>
  <inkml:trace contextRef="#ctx0" brushRef="#br0" timeOffset="685">967 831 194,'11'-25'62,"2"23"4,0 2 8,2 15-17,4 18-14,6 19-4,8 10-5,1 10-3,0 5-14,5-6-12,-3-1-5,-10-8 1,0-4-6,-3-7-13,-10-9-40,-5-9-75,-8-6-85</inkml:trace>
  <inkml:trace contextRef="#ctx0" brushRef="#br0" timeOffset="909">839 1434 389,'-24'0'108,"10"0"-100,7 0 36,7 0 29,32 0-52,21 0-17,21 0-3,11-11-1,7-5-5,0-5-43,-11 0-60,-3 3-31,-16 3-209</inkml:trace>
  <inkml:trace contextRef="#ctx0" brushRef="#br0" timeOffset="1107">1616 1216 399,'9'-21'27,"33"1"12,-20 6 46,8 3-51,-7 9-14,-4 2-7,-6 2 6,-8 19-7,-5 10-5,0 6-4,0 7 1,-16-1-1,-3-4 0,6-1 5,11-10-4,2 0 7,0-4-4,0-5-7,9-5 1,12-3-3,6-7-6,3-4-32,-1 0-22,16 0 6,3-10-84,9-5-69</inkml:trace>
  <inkml:trace contextRef="#ctx0" brushRef="#br0" timeOffset="1426">2205 1239 445,'-12'0'53,"12"0"-46,0 0 52,0 0-23,16 0-30,5 0-4,9 0-2,-2-2-1,8 0-15,-8 0-52,-9 0-43,-13 2-107</inkml:trace>
  <inkml:trace contextRef="#ctx0" brushRef="#br0" timeOffset="1584">2217 1351 339,'-5'10'30,"5"-6"41,0 1 5,5-3-43,10 0-27,6-2-5,9 0-5,7-4-38,4-11-79,-4-2-118</inkml:trace>
  <inkml:trace contextRef="#ctx0" brushRef="#br0" timeOffset="2101">3137 26 308,'-51'-2'10,"-3"0"40,0-9 31,3 5-38,17 4-17,4 2-13,9 0 1,6 0-3,-2 0-11,8 12 0,0 16-2,1 6 2,6 12-1,2 8 2,0 8-1,0 11 1,2 3 0,15 7-1,0 2-2,0 6 3,2 4-2,4 3 0,-2 1 1,-9 2-2,-1 1 1,-7 1 1,-2 5-1,-2-5 1,0 5 0,0 0 0,0-4 0,0-1 3,0-4 3,0-1 25,0-3-5,0-6-2,0 2 9,7-2-21,10-10 0,4-7-6,1-10 4,6-14-6,2-9 1,10-12 1,-8-6-1,4-3 1,-1-7-1,-1-5-4,0 1 1,3 1-2,-9 0 0,4 0 0,0 1 0,-6-3 0,1 2-5,-3-6-18,-1-2-18,-5 0-23,5-2-53,-9-19-70</inkml:trace>
  <inkml:trace contextRef="#ctx0" brushRef="#br0" timeOffset="3772">3597 372 124,'-2'-34'53,"-5"8"-28,5-2 2,2 2 31,0 9-11,0 7-21,0 8 1,0 2-1,0 0 18,0 2 0,0 27-4,13 23-19,6 12-6,-3 6-8,-2 4-5,-5-1-3,-2-3-8,-2-1-15,-3-11-68,-2-8-85</inkml:trace>
  <inkml:trace contextRef="#ctx0" brushRef="#br0" timeOffset="4380">3563 1386 240,'0'-14'66,"7"-11"-35,18 2 48,1 4-21,1 7-37,5 8-18,1 4 8,-6 10 4,-13 25 2,-7 15-7,-7 10-6,0 4 0,-14-2-1,-9-10 0,12-12-2,2-15 1,1-13-4,8-6-6,0-6-1,8 0 5,22 0-2,8 0 4,3 0 1,-1 0 1,-5 0 2,-3 27 0,-9 10-1,-7 3 3,-7 1-1,-9 0 0,0-4 1,0-3 11,-14-7 7,-2-7 0,-7-7 2,-2-7-2,2-4-4,-1-2 4,-1 0-5,9-2-10,-2-10-5,2 4-4,2-3-4,-4 5-15,6 2-27,3 0-29,0 4-72,7 0-106</inkml:trace>
  <inkml:trace contextRef="#ctx0" brushRef="#br0" timeOffset="5506">3843 2558 218,'-4'-12'79,"0"-3"-36,4 1 37,0 5-12,0 1-26,21 2-8,11 2-7,7 4-4,-1 0 3,-5 4-10,-3 17 1,-9 1-6,-5 6 0,-7-2 1,-9 10-4,0 1-3,0 0-2,-19 0 0,-3-4-3,3 1 1,0-8-1,8-3 0,2-8 0,5-5 0,4-4-1,0 0 1,0-3 5,0 1 2,15 2 0,6-2-3,7 0-3,0-4-2,-4 3-1,0-3-15,-3 0-31,4 1-32,-3-1-55,6 0-143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6:17.3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50 355,'2'-7'31,"13"-17"-1,-13 9 46,-2 11-40,0 4-31,0 0-2,4 23 3,3 6-4,4 6 2,6-4-2,4-6-2,6 0 0,6-7-1,-1-1 1,4 0 0,-1-1 2,4 5-1,-2 4 0,-5 4 0,-9 8 3,-5-2 7,-6 3 6,-12-3-1,0-6 1,0-4 6,-7-11-10,-14 1-4,1-7-4,-6-2-3,-1-2-3,-8-4-7,5 0-14,0 0-19,0 0-16,-2-17-37,7-1-9,-5-7-39</inkml:trace>
  <inkml:trace contextRef="#ctx0" brushRef="#br0" timeOffset="353">0 97 268,'9'-18'50,"23"3"20,-2 3-2,8 3-32,9 1-17,23 4-15,8 4-4,0 0-15,0 0-84,-6 2-118</inkml:trace>
  <inkml:trace contextRef="#ctx0" brushRef="#br0" timeOffset="742">345 1181 376,'0'-9'45,"0"3"-39,0 6 42,0 0-10,0 19-30,0 7-5,12 3 1,11-2-2,7-4-1,5-2 1,-1-3 1,9 1 1,2 4-2,-13-2-1,7 8 1,-14 0 6,-9 6 9,-6 2 2,-8 0-1,-2-2-3,0-4 1,-9-3-2,-10-10-6,0-2-6,-3-7-3,-3-3-5,1-4-20,1-2-28,-3 0-32,-3-12-22,2-15-69</inkml:trace>
  <inkml:trace contextRef="#ctx0" brushRef="#br0" timeOffset="1042">297 1224 258,'21'-38'87,"16"8"-45,6 3 28,10 2-29,12 8-34,6 9-4,7 8-7,5 0-41,-3 4-140</inkml:trace>
  <inkml:trace contextRef="#ctx0" brushRef="#br0" timeOffset="1423">587 2130 244,'7'-12'145,"2"12"-137,-4 4 50,-1 34 23,6 16-53,-3 10-5,-1 2-11,9 2-4,0-9-5,4-10-4,3-16 0,2-17-6,-1-11 11,-2-5-7,3-23-5,2-20-9,2-7 13,-3 6 3,-4 7 2,-5 13 1,-6 9 8,-1 10 10,2 5 2,1 9 11,6 22-13,-6 6-5,3 4-4,0 3-1,-2 0-6,-2-1-3,-3-8-2,-4-8-9,-2-6-28,1-7-40,-3-10-62,0-4-142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9:27.2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21 153 190,'0'0'54,"0"-7"-22,0 3 57,0-2-13,0 6-30,0 0-4,0 0-6,0 0-16,0 0-11,0 4-8,-10 14 0,3 15-1,5 11 1,2 4-1,0-1 0,9-3-1,14-5-1,10-6-2,5-6-6,13-14 4,7-13 8,-3 0-3,10-29 0,-10-15 5,3-8 6,-13-5-1,-12-6 5,-12 3-4,-21 4 15,-7 3-3,-35 15-16,-10 15-6,-10 17-1,-13 6-21,-2 29-35,-2 25-70,-4 8-175</inkml:trace>
  <inkml:trace contextRef="#ctx0" brushRef="#br0" timeOffset="4919">285 1415 271,'-9'0'30,"-10"0"-12,-11 25 51,-4 29-40,23-2-24,11 12 2,0 2 0,21 2-2,24-11 9,4-22 1,13-13-1,0-19-6,5-3 2,-3-32 5,-11-15 8,-9-13-6,-17 2 15,-14-2-7,-13 4-10,-17 2-6,-34 8-8,-11 9-2,-13 16-10,6 21-14,18 0-33,12 24-94,18 13-230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6:19.9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0 363 265,'0'-8'29,"0"-21"24,5 2 27,22 7-34,21 5-28,-1 15-8,0 0 3,4 10-6,-12 15 12,-11 8-5,-9 4 1,-13 5 1,-6 3-6,0 3 1,-16 0-1,-9-3 1,0-4-6,-1-7 5,5-11-2,8-5-3,6-3-3,7-7 1,0 4 6,9-1 2,23-1-2,9-4-11,8-4 8,15-2-9,3 0-4,-3-8-35,-6-5-42,-7 8-82</inkml:trace>
  <inkml:trace contextRef="#ctx0" brushRef="#br0" timeOffset="645">750 1711 114,'0'-12'84,"0"-13"-53,0-6 30,0-2-6,0-7-27,0-1-5,0 0 10,0-1-9,0 11 10,0 8-7,0 11-4,0 10-4,0 2-6,4 0 28,4 23-14,5 27-6,4 16-1,-4 12-2,4 3-7,-4-2-10,-2-7 0,1-12-2,-7-12-9,-1-13-30,-1-10-41,-3-8-80,0-5-92</inkml:trace>
  <inkml:trace contextRef="#ctx0" brushRef="#br0" timeOffset="1440">989 2670 216,'3'-6'121,"1"-13"-90,-2 19 46,-2 0 12,0 23-52,0 8-6,10 12 10,3 3-7,6 4-8,-1 2-17,-4-3-5,4-3-5,-6-5 2,-1-12-5,-6-4-17,-5-10-40,0-5-36,0-6-61,0-4-184</inkml:trace>
  <inkml:trace contextRef="#ctx0" brushRef="#br0" timeOffset="2138">1390 18 185,'10'0'105,"3"0"-75,1 0 42,4 0-8,3 0-29,11 0-9,9-5-2,21-1-9,6 0-5,-6 6-5,5 0-1,-10 2 0,-5 25 1,-9 6 0,-14 13 2,-8 11-1,-12 16-2,-6 16-1,-3 10-1,0 11-2,0 4 0,0 4 1,0 4-4,0 7 3,0 5-1,2 11-1,13 7 1,4 5-3,5 0 2,12 2-7,1-7 2,3-12 0,5-1 6,2-9 2,-2 1 1,-4-2-2,-3-9 2,-8-4 2,-3-5 16,-4-13-9,-9-9-7,-14-15 2,0-22 0,0-11-4,-23-20-1,-12-17 1,-7-4-6,-1 0 5,-6 0-2,2 0-17,-4 0-40,12 0-58,2 0-80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5:59.9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11 138 178,'-4'-9'72,"0"-18"-44,4-2 42,0 13-14,4-3-24,17 3 7,5 5-25,6 5 6,2 6-13,-1 0-6,3 23 4,0 8-4,-14 6 1,1 5-1,-14-1 2,-9 3-3,0-3-4,-4 4 4,-24 1-3,-4-4-7,-3-5 5,3-4 5,0-8 1,4-7 2,13-3 9,0-9 2,11-2 2,2-2-2,2-2 2,0 0-5,6 3-4,35-3-2,6 0-2,19 0-1,13-5-1,-3-5-3,4 0-7,-6 5-25,-7 1-65,0 4-75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6:00.7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12 292,'0'-2'60,"12"-8"-9,-5 10 53,2 0-49,0 2-22,-2 21-3,0 10-10,-4 9-13,-1 7-4,0 1-2,-2 2-3,0 0-22,2-7-36,5-4-65,-3 0-105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2:59.2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49 436 304,'-9'-1'31,"-21"-8"-5,30 7 20,42 0 17,50-2-44,43-4-6,58-7 1,47-10 18,31-8 6,36-4-6,17-13-7,24 4-22,4-1-2,-11 3-2,-31 7-16,-47 2-47,-56 12-78,-50 5-132</inkml:trace>
  <inkml:trace contextRef="#ctx0" brushRef="#br0" timeOffset="360">654 1252 311,'-41'0'7,"-12"0"24,-9-4 63,-5 4-61,1 13-16,1 22-5,14 12 5,15 9-6,19 5-3,15 0-3,2 1-1,12-6-2,20-6-3,9-17-8,3-16 7,9-17-1,2-4-4,1-35-2,-3-22-8,-3-13 8,-6-11-5,-9-6 8,-3-11 1,-11 1 2,-15-4 1,-6 5 3,0 17 11,-2 27 21,-6 29-23,2 25-8,-1 13 4,0 48 4,1 35-4,6 28 2,0 4 0,20-4-3,12-18-2,10-19-2,6-23-3,3-23-8,9-22-8,-7-17-20,4-19-54,-2-29 2,-9-11 4,-13-10 42,-15-3 35,-11-3 9,-7 3 13,0 3 46,-21 20 34,-2 22-1,3 25-53,1 4 18,3 43-22,2 23-14,7 11-5,7 8-7,0-6-4,11-12-2,22-18-2,1-18-2,10-18-9,4-15-12,1-6-16,-6-32-28,-1-16 18,-7-10 8,-10-6 21,5-9 10,-10-8 3,-3-12 0,-11-7 1,1-6 6,-4 11 14,-1 16 35,5 25 29,-5 25-10,-2 21-16,0 11-6,0 3-19,0 0 0,0 32 0,0 19-6,-11 28-8,-1 14-2,5 6-3,3 5-7,2-1-1,2-5-2,6-9 1,27-16-2,10-16-13,3-13-22,10-19-21,-6-15-83,-2-10-72</inkml:trace>
  <inkml:trace contextRef="#ctx0" brushRef="#br0" timeOffset="1206">1311 1081 550,'-5'0'5,"5"0"10,21 4 52,43 0-55,16-4-8,20 0-4,8 0 0,5 0-48,-6-11-77,0-9-81</inkml:trace>
  <inkml:trace contextRef="#ctx0" brushRef="#br0" timeOffset="1403">2477 840 413,'-9'34'33,"-34"19"-22,9 17 87,-9 19-52,16 13-28,16 2 2,11-5-16,13-2-1,38-10-5,16-16-13,25-17-22,10-19-20,12-21-68,1-14-136</inkml:trace>
  <inkml:trace contextRef="#ctx0" brushRef="#br0" timeOffset="1620">3078 956 217,'0'-2'262,"12"2"-258,-12 0 55,0 38 19,0 19-36,0 18-15,0 8-4,0-1-6,0-1-13,0-11-4,-2-13-2,2-20-18,-3-21-22,-2-12-6,3-4-16,2-20-2,0-26 16,2-15-2,11-14 33,-5-8-1,-5-8 17,1 4 15,6 12 28,-3 27 20,4 24 7,-5 22-14,7 2 1,-4 21-11,4 26-10,3 13-13,-7 10-12,8 5-4,-1-2-4,0-7 0,0-8-10,0-10-28,-5-11-32,4-10-25,-13-11-165</inkml:trace>
  <inkml:trace contextRef="#ctx0" brushRef="#br0" timeOffset="1986">3020 1550 341,'-15'-5'164,"5"-4"-136,10 3 51,0 0-14,21-7-46,18-1-16,10-5-2,6 1-2,-2-3-20,-1-6-38,-3 2-60,-14 0-159</inkml:trace>
  <inkml:trace contextRef="#ctx0" brushRef="#br0" timeOffset="2166">3548 826 465,'30'-13'57,"5"11"-42,-1 2 72,-2 6-40,0 32-10,0 24 1,1 17-12,5 16-10,-2 10-10,-12 5-4,-20 4-5,-4 0-26,-30-2-53,-24-6-64,1-11-148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3:02.0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59 429,'0'-24'12,"0"7"-26,-7 5 16,5 6 1,-1 6-42,3 0-100,0 0-103</inkml:trace>
  <inkml:trace contextRef="#ctx0" brushRef="#br0" timeOffset="170">238 486 375,'6'44'26,"11"3"71,-10-3-24,-3-1-59,-4 3-15,0-5-32,-23 0-68,-3-3-108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3:02.5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108 1331 355,'39'0'13,"0"-10"40,2 10 35,-11 39-46,-4 7-8,-17 8-5,-9 4 3,0 2-7,-14-2-2,-16-2-4,5-5-8,-3-5-6,13-7-4,10-1 0,5-3-1,2-8-21,31-6-19,5-11-35,16-10-30,5 0-131</inkml:trace>
  <inkml:trace contextRef="#ctx0" brushRef="#br0" timeOffset="263">22 1746 537,'-15'-3'16,"8"-5"-12,7 2 37,28 4-29,32-4-13,13-2-14,14 4-31,14-11-72,3 1-65</inkml:trace>
  <inkml:trace contextRef="#ctx0" brushRef="#br0" timeOffset="442">1303 1470 467,'30'4'22,"9"-4"42,12 0-23,1 3-36,8 1-5,-9 0-7,-15 0-54,-10 0-25,-26 5-48,-7 7-135</inkml:trace>
  <inkml:trace contextRef="#ctx0" brushRef="#br0" timeOffset="555">1353 1640 179,'-60'23'118,"19"-5"-15,15-5-1,15-9-35,11-4-28,0 0-7,26 0-18,15 0-11,16-2-3,1-19-8,13 3-20,6-1-39,12-2-22,15 3-141</inkml:trace>
  <inkml:trace contextRef="#ctx0" brushRef="#br0" timeOffset="870">2660 768 365,'-45'5'6,"4"34"-5,-8 19 28,2 12 34,11 13-46,8 4-11,19-2-2,9-13 7,13-22-6,27-17-7,6-23-1,9-10-14,5-35-10,4-27 6,-6-25-9,-5-12-16,-5-17 17,-6-8 15,-12-11-9,-10-10-27,-14 4 0,-6 0 50,-10 21 29,-16 38 77,8 23-26,6 45-52,3 23 30,-4 51-5,5 49-24,6 34-15,2 18-1,8 5-9,28-11 1,8-22-3,13-23-1,5-29-5,10-34-12,6-24-28,-1-23-45,2-35-7,-9-29-5,-13-15 25,-11-12 41,-11-9 24,-19 1 11,-16 0 12,0 18 79,-14 27 25,-9 29-35,-2 25-18,9 25-20,-5 42-16,5 21-11,9 16-3,7-1-5,0-10-3,28-16-2,22-23-2,10-25-11,9-23-10,5-6-22,1-31-19,2-23-13,-17-8 54,-12-12 14,-19-9-1,-10-2 6,-10-10 1,-7 4 4,-2 7 25,0 21 44,0 28-17,0 22-35,0 13 10,-2 31 1,-7 17-14,3 20 1,1 5-3,5-1-5,0 0-3,5-8 2,18-1-4,5-3-4,-2-4-1,10 1-1,9 0-5,8-12-46,9-14-40,1-18-127</inkml:trace>
  <inkml:trace contextRef="#ctx0" brushRef="#br0" timeOffset="1702">3849 787 177,'-10'11'293,"-24"1"-255,34-10-15,0-2 46,23 0-32,32 0-34,16 0-3,12 0-6,9 0-32,0 0-36,-4 0-55,0 0-49</inkml:trace>
  <inkml:trace contextRef="#ctx0" brushRef="#br0" timeOffset="1973">4727 290 416,'-4'-4'13,"-7"4"41,-6 35 31,1 33-44,5 21-21,8 15 1,3 6-4,0-3-15,26-7-1,6-15-24,14-15-35,7-16-22,14-21-59,0-18-200</inkml:trace>
  <inkml:trace contextRef="#ctx0" brushRef="#br0" timeOffset="2198">5197 315 308,'0'0'60,"0"0"-59,0 0 42,0 27 40,0 20-42,0 21-7,0 12 10,5 8-13,7 1-20,-3-8-9,0-4 0,-3-17-2,-1-12-2,0-13 0,0-15-8,-3-9-12,-2-7-10,0-4-11,0-4-15,0-25 24,-2-8 3,-3-11-2,0-10 28,3-9 5,-1-5 0,1-11 3,0 1 3,0 11 35,-1 17 16,3 28-30,0 17-11,0 9 22,5 15-6,9 28-9,0 21-5,-3 13-1,5 10-3,10 2-9,2-6-3,-1-9-2,-2-10-8,0-16-30,-6-17-52,-8-10-56,-11-15-84</inkml:trace>
  <inkml:trace contextRef="#ctx0" brushRef="#br0" timeOffset="2638">5039 802 490,'0'-3'8,"0"-5"27,11 6 39,30 2-61,12 0-12,0 0 0,9 0-4,9 0-30,-1 0-60,10-6-90</inkml:trace>
  <inkml:trace contextRef="#ctx0" brushRef="#br0" timeOffset="2804">5655 625 290,'0'-8'119,"9"-14"-115,10 15 94,0 7-25,-4 0-37,-6 7-9,-9 21 2,0 10-10,-20 7-13,-12 1-6,9-3-1,8-10-10,15-8-18,6-6 0,26-7-4,11-4 0,11-3 11,1-1 5,-7 2 7,-14 11 10,-13 8 12,-14 6 11,-7 2 0,0 2 9,-22-6-7,-6-2-8,-2-7-5,7-5-9,2-6-6,5-8-36,2-1-41,9 0-108</inkml:trace>
  <inkml:trace contextRef="#ctx0" brushRef="#br0" timeOffset="3188">6244 249 462,'12'0'3,"25"6"47,-14 60 39,-5 7-47,1 15-9,0 12 1,1 3-26,-2 3-7,-11-6 0,-7-11-9,-11-11-51,-33-9-22,-14-18-54,-15-5-133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3:06.0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0 388 317,'-19'6'9,"14"0"-4,10-6 64,48 0-13,37-10-33,53-13-5,48-8 2,59-4 9,50-2 4,24-1-2,10 3-14,-2 2-7,-20 0-9,-14 2-1,-24 2-13,-31 0-39,-47 8-74,-60 6-113</inkml:trace>
  <inkml:trace contextRef="#ctx0" brushRef="#br0" timeOffset="374">750 847 211,'-16'-30'91,"-28"15"-77,-4 2 49,-12 11 20,-2 2-34,-5 9-27,12 26-9,6 10 2,14 9-7,18 13-4,12 1-2,5 0-2,5-5 3,25-18-4,13-16-2,10-17-3,5-12 2,6-25-11,0-27-6,-4-16 5,-4-6-1,-20-5 7,-8-2 0,-12-1 8,-16-2-3,0 0 4,-11 9 9,-11 19 26,9 23 3,4 25-29,2 8 6,0 37 8,0 30-7,3 17-3,4 16-2,0-3-5,32-8-3,11-12 0,19-23-6,3-21-12,13-25-23,3-8-25,-3-36-30,-8-17 42,-2-17 22,-14-3 20,-16-4 9,-12 1 2,-24 7 9,-2 10 25,0 11 34,-23 23 12,-3 19-48,1 6-3,3 29-10,-2 25-8,6 14-4,7 15 0,11-2-7,0-7 1,21-12-2,17-18-7,8-20-10,12-20-11,1-4-16,1-26-18,0-20 29,-11-5 17,-12-5 13,-5-6 3,-11-3 1,-6-3-1,-5-1 0,-1-1 0,-4 2 14,1 18 22,-1 15 11,-5 18 1,0 15-8,0 2-15,0 0-5,0 13 6,-2 22-8,-10 11-4,6 5 1,6 5-3,0 6-7,0-2-3,20-6-2,10 0-6,2-11-35,5-7-28,5-12-31,3-7-95</inkml:trace>
  <inkml:trace contextRef="#ctx0" brushRef="#br0" timeOffset="1222">1587 694 434,'-4'-10'22,"4"-1"-14,14 5 69,30 0-60,11 0-17,16 2-3,0-4-31,3-3-91,4-2-73</inkml:trace>
  <inkml:trace contextRef="#ctx0" brushRef="#br0" timeOffset="1484">2506 427 306,'0'0'54,"0"0"-22,0 21 102,-3 14-80,-8 11-26,5 14-7,1 4 4,5 4-10,0-2-9,14-3-5,18-16-20,10-8-11,6-15-23,2-15-71,8-6-134</inkml:trace>
  <inkml:trace contextRef="#ctx0" brushRef="#br0" timeOffset="1762">2849 433 291,'0'0'96,"-2"13"-89,-14 30 88,7 3-12,-4 8-54,11 8-3,2-4 3,0-5-8,2-1-21,8-11-2,-1-11-17,-2-12-23,-3-9-11,2-9-30,1-7-31,4-24 34,5-14 20,0-5 25,-2-8 25,-7-2 10,-3-2 11,-1 2 39,-1 13 28,0 11-3,0 22-13,4 9-6,7 5-6,-6 7-11,5 22-12,-5 12-4,-1 11-1,1 6-10,3 0-5,1 0-5,0-4-2,3-13-8,0-4-29,-7-8-41,0-8-66,-5-11-93</inkml:trace>
  <inkml:trace contextRef="#ctx0" brushRef="#br0" timeOffset="2161">2691 659 130,'-6'-15'388,"-9"11"-386,15-2 34,4 6 38,31 0-61,20 0-10,12 0-1,7 0-2,1 0-21,2 0-53,-9 0-95</inkml:trace>
  <inkml:trace contextRef="#ctx0" brushRef="#br0" timeOffset="2334">3575 355 337,'13'-7'131,"28"7"-111,-13 0 105,2 30-77,-7 11-20,7 13 21,0 12-28,-3 6-6,1 9-12,-21-2-2,-7-3-15,-39-3-22,-23 1-42,-17-10-48,-8-6-124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6:38.8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451 1366 305,'9'-10'66,"-5"-11"-41,-4 4 41,-15-5 2,-4 1-45,-11-4-12,-2 13 13,-4 1-12,-1 3-6,-4 8-4,1 0-3,-5 19 0,-4 24 1,10 22 0,-2 15 0,20 19-2,10 1 3,11 6-1,0-13 0,22-17 0,18-20-3,5-23-21,4-25 12,3-8 4,10-28-12,-4-37-2,4-21-4,-9-26 11,-2-7 5,-10-11 2,-15-13-1,-13-14 1,-9 1 6,-4 16 13,-6 28 21,-12 48 32,-1 30-17,6 34-39,-8 7 0,-4 43 13,5 39-2,-1 27-9,18 24 2,3 10-3,0-3-2,26-9-4,10-16-1,8-16-3,4-25 1,6-21-9,0-23-21,1-16 0,1-21-11,-5 0 2,-3-40-5,-4-20 12,-12-14-3,-9-11 24,-14-4 5,-9-6 6,0 10 16,-2 19 28,-7 24 35,-7 30-52,4 12-20,0 43 14,1 28 1,7 20-12,4-5-8,0-5 0,30-14-4,8-17 1,8-9-21,12-29 5,7-12-8,4-20-21,6-41-7,-13-9 33,-8-17 17,-6-15 4,-13-7 2,-10-7 1,-12-9 3,-13 24 24,0 21 36,0 38 0,-8 25-44,-1 17-8,-8 36 17,-2 34 0,1 30-14,12 11-5,6-9-2,0-1-4,22-12-5,4-8-2,6-13 0,4-14-10,6-17-12,8-12-30,-3-10-46,-4-15-51,-3-15-220</inkml:trace>
  <inkml:trace contextRef="#ctx0" brushRef="#br0" timeOffset="878">1248 1174 477,'-3'4'19,"-8"22"-1,11-19 95,21 3-68,39 9-33,20-5 4,22 3-10,3 0-6,9-13-21,5-4-53,12-3-71,5-23-170</inkml:trace>
  <inkml:trace contextRef="#ctx0" brushRef="#br0" timeOffset="1821">2974 86 250,'-45'-21'4,"0"7"17,-2 4 46,-7 0 1,-3-1-26,4 9-2,3-8-8,3 8-6,4 2-17,6 0-9,0 0 0,7 16-2,7 13-1,7 17 0,9 18 1,5 8-2,2 17 3,2 0 2,24 15 0,6 16-1,0 2 0,-4 9 0,-6-11 2,-6-4-4,-2 0 4,-9 2-2,-5 4 1,0 8-1,0-1 1,0 7 0,-3-1-2,-6 2 0,-2 8 0,1-5-1,-3 14 4,2-3-4,-8 11 2,0-6 0,8-6 0,6-9 3,5-15-2,0-12 3,0-15 1,19-1-3,11-22 5,2-7-4,9-16 15,3-9-3,4-11-6,10-6-4,-3-7 6,3-9-1,-8-3-7,-6-8-2,-11 0 0,-8 0-2,-12 0-9,2-2-19,-2 2-50,-6 0-61,-3 0-133</inkml:trace>
  <inkml:trace contextRef="#ctx0" brushRef="#br0" timeOffset="5092">3408 623 256,'0'-35'107,"0"-13"-102,0-20 10,0-18 38,0 16-14,4 2-18,-4 10-3,0 4 11,0 27 5,0 7-12,0 1-12,0 19-4,0 0 3,0 14-8,0 48 1,0 9-2,0 9 0,0-5-2,0 6 0,0-1-25,5-5-69,3-8-74</inkml:trace>
  <inkml:trace contextRef="#ctx0" brushRef="#br0" timeOffset="7904">3547 1521 365,'0'-6'12,"0"-8"42,19 3 24,9-3-49,4 3-12,2 11-2,-6 0 7,0 25-4,-10 10-3,-11 9 2,-7-1-7,0-3-7,0-9-1,0-4-2,3-2-2,10-13 1,6-2-8,9-1 9,6-7-3,0 4 1,10 5-2,-5 3-5,-12 13 2,-13 12 0,-14 7 7,0 12-1,-14-6 4,-4-5 13,-9-8 8,-12-24 12,-1-3-3,-6-12-10,8 0-8,5-4-2,8-15-9,8-1-3,0 1-8,11-2-15,6 11-36,0-6-59,0 1-107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6:44.6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77 367 335,'-41'-8'59,"20"-1"-9,6 9 36,15 0-32,0 0-39,0 0-13,6 0 12,35 0-8,19 0-6,21 0-1,-1 0-3,-3 0-33,-6 0-51,-7 0-19,-9 0-73</inkml:trace>
  <inkml:trace contextRef="#ctx0" brushRef="#br0" timeOffset="286">1055 32 364,'10'-19'55,"-7"6"-25,-3 13 70,0 0-28,0 0-50,-3 0-11,-7 9-4,1 18-3,1 14 0,3 17-3,5-6 1,0 4-1,2-19-2,16-4 1,-6-8-3,8-10 3,8-11-3,4-2-6,3-2-2,9 0-12,1 0-11,-3 0-9,2 0 8,-14-9 10,-11-3 18,-15 10 11,-4-2 1,0 4 37,0 0-14,0 0-9,0 4 10,0 27-6,0 4-16,-7 9-6,7 1-4,0-4-1,0 1-18,0 2-66,3-5-100</inkml:trace>
  <inkml:trace contextRef="#ctx0" brushRef="#br0" timeOffset="2881">1162 1549 139,'-9'-6'142,"-5"-10"-115,-12 11 32,3 5 12,7 0-25,-3 31-18,-1 11 2,6 10-16,12 5-5,2 0-1,12 3-3,20-2-3,11-6-8,8-15 4,9-6 1,9-25 3,2-6 1,-1-23-3,-6-27 2,-21-5-1,-8-4 3,-19-5-2,-16 5 1,-12-8-2,-33 11-1,-24 11 2,-14 14 1,-7 27-3,11 4-2,17 35-10,10 15-30,27 9-89,10 14-113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6:45.8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68 340,'0'-33'8,"23"23"31,3-7 32,12 11-40,-3 6-18,-8 0 3,1 8-4,-7 19 4,-10 0-5,-11 10-2,0 15 3,-15 2-3,-15 4-1,-10-15 3,12 1 3,6-11-3,5-10-3,4 6-2,11-11-4,-3-3-3,5 3 13,12-9-10,24 3-2,20 1 0,10-13-14,13 0-18,-2-9-24,-2-11-73,-11 7-173</inkml:trace>
  <inkml:trace contextRef="#ctx0" brushRef="#br0" timeOffset="2520">12 1450 338,'0'4'58,"0"8"-33,0-12 31,0-12 1,4-26-54,5-12 1,0-10-2,8 2 6,-8 0 5,-5 9 7,2 20 1,-6 10-9,0 19-2,0 0 10,4 19 3,5 32-14,-2 22 2,-1 14-7,-3 6-3,-3 2-1,0-12-12,0-4-32,0-7-53,0-20-70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9:32.7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166 18 310,'-8'0'24,"-1"0"17,7 0 31,-2 0-19,4 0-32,0 0-2,11 0-5,19-4-4,-5 0-4,14 1-4,3 3 0,2 0 2,-10 15 3,-2 10-1,-15 14 1,-11 11-3,-3 12-1,-3 8-1,0 5-1,-3 10-1,-1 0 2,4 8-2,0 15 1,0-15-2,0 22 0,4-5-1,5-6 2,-3 7-1,0 2-1,-3 1-1,-3 8 0,2-11 3,-2-9-1,0-15 1,-5-8-1,-16-15 4,-2-19 0,-5-9 1,-2-11 1,-2-13-2,2-2 8,-6-10-3,-1 0 0,-2-4-2,7-14 12,2 5-7,5-4-9,6 5-3,1 4-19,-1-1-52,6 7-91,1 0-100</inkml:trace>
  <inkml:trace contextRef="#ctx0" brushRef="#br0" timeOffset="24605">614 668 297,'0'-4'67,"0"-13"-60,0 5 34,-2 8 13,2 4-37,0 10 1,0 35-3,-9 24 2,-2-3-7,5 9 0,-7 14-7,13-6-1,0-5-2,0-3-1,0-24-1,0-3-9,0-8-13,0-24-31,0-3-43,0-13-4,0 0-33</inkml:trace>
  <inkml:trace contextRef="#ctx0" brushRef="#br0" timeOffset="24829">637 690 150,'26'-66'73,"6"23"-15,-4 16 14,-15 12-16,13 15-20,-3 0-4,0 24-2,5 25-11,-19 5-7,-9 8-8,0 2 2,-3 4-3,-24-1-1,-1-13 9,-4-3-4,-11-26-2,1-6-1,7-3 4,-4-7 2,9-1 2,3-8 0,8 0 11,10-8-19,7-7-7,2 9 5,0 6-2,4 33 1,19 19-3,7 12 3,7-14-3,0-9-2,2-9 3,-2-2-4,-5-7-8,-2-2-44,-12-17-26,3-4-51,2 0-166</inkml:trace>
  <inkml:trace contextRef="#ctx0" brushRef="#br0" timeOffset="25354">946 1053 347,'0'-8'52,"0"8"-16,0-6 57,12 6-57,-6-4-28,13 1 3,-8 3 0,1 0-4,-3 25-6,-9 2 1,0-2-4,0 12 2,0-2-1,-9-6 1,6-4 0,-3-10-2,3-3-2,3-2-3,0-5-1,3 5-10,24-2 7,8 3-3,-1 10-2,-4 1-4,-4-1-17,-5 12 10,-13-2 8,-3 2 13,-5 3 7,0-12 9,-13 7 22,-13-12 20,-2-7 3,-4-1-5,0-11-2,2 0-15,-4-11 4,13-5-15,0 1-9,5 7-10,9-6-1,5 5-4,-3 3-9,2-4-38,1 10-52,-2 0-53,4 0-128</inkml:trace>
  <inkml:trace contextRef="#ctx0" brushRef="#br0" timeOffset="26276">1448 1113 192,'-2'-23'36,"-1"-4"8,3 0 31,0 9-28,12-1-12,15 3 0,14-11-6,6-4-2,13 4-10,4 2-9,9 25 3,-5 0-1,3 15-3,-9 26 3,-13 0-6,1 0 1,-14 7-3,-2-21 2,-14-6-4,-4-11 1,-9-6 1,-7-4-4,0 0-21,0 0-48,0-20-23,-7 11-47,-3-1-129</inkml:trace>
  <inkml:trace contextRef="#ctx0" brushRef="#br0" timeOffset="26645">2154 819 155,'-2'0'72,"2"-2"-14,0 2 30,0 0-18,0 0-21,0 0-12,9 0-8,1 6-12,1 15-2,3-2-8,4 6 3,3-5-4,-1 11-4,-1 8 1,-8-6-2,-5 3 4,-6-3 3,0-8 9,0-1-1,-12-13-6,-2-2-7,-2-8-4,-4-1-2,-6 0-25,5 0-26,0 0-55,1-8-94</inkml:trace>
  <inkml:trace contextRef="#ctx0" brushRef="#br0" timeOffset="27364">2242 1364 54,'2'-3'140,"0"3"-101,-2 0 33,0 0-2,0 0-41,-11 3 4,-12 22 5,0 4-17,-9-1-6,2 4-4,-3-2 2,-8 4-4,-3-7 2,-1 0 0,-6-9 1,12-14 0,-8-1-5,8-3 1,3 0 0,-5-9 6,15-7-1,-1-5-4,5-4-6,1 13 0,-3-5-3,7 4 0,6 12 1,-1-6-3,5 7 0,3 0-12,2-2-33,2 0-34,0-4-33,0-2-13,2-3-93</inkml:trace>
  <inkml:trace contextRef="#ctx0" brushRef="#br0" timeOffset="27785">1565 1316 186,'-6'-4'31,"-4"2"30,-1 2 14,-4 0-24,2 8-9,-4 17 5,0 6-22,5-4-4,-4 10-9,7-1-5,1-14-3,2-1-2,3-13 0,3-8-1,0 0-1,0 2 9,0-2 9,0 0-17,3-6 0,11-23 0,8 4 0,2 4-1,-1 3 2,-2 14 3,-3 4 0,0 0 2,-4 2-5,7 21-2,-3 2-9,0-7-29,8 3-54,4-11-78</inkml:trace>
  <inkml:trace contextRef="#ctx0" brushRef="#br0" timeOffset="28324">2764 981 302,'0'0'86,"0"-9"-70,-2 7 60,-2 2-32,-1 15-23,5 22-2,-4 19 2,4 2-12,0-2-7,0 4-1,0-10-2,0 0 1,0-5-9,0-18-9,0-6-23,0-13-27,0-8-29,0-4-13,0-25 4,0-15-19</inkml:trace>
  <inkml:trace contextRef="#ctx0" brushRef="#br0" timeOffset="28497">2749 1202 24,'4'-73'122,"5"7"-40,10 5-16,-1 17 4,-4 15-17,9 18-16,-1 7 2,8 4-21,-6 0 5,-8 17-8,-7 22-9,-9 13-6,0-4 0,0 2-3,-9-5 0,-10 0-2,-4-12 5,1-12 2,-4-2-2,-6-17 3,9-2 0,2 0 12,3-2 10,13-13-2,-2 9-18,7 2-1,0 4 3,7 0-1,16 23 0,0 12-5,5-2 1,9 3-4,-1-12 0,4-3-13,-6 0-43,-4-17-46,-7 0-90</inkml:trace>
  <inkml:trace contextRef="#ctx0" brushRef="#br0" timeOffset="28864">3165 1225 249,'5'-23'177,"-5"-4"-169,0 13 79,0-1 19,0 9-75,0 6-17,0 0 4,0 0 0,0 0 0,4 2-14,1 25 2,4 6-5,-7 3-1,-2-6-4,0 6-9,0 3-35,0-4-38,0-4-47,0-2-119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6:50.5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0 212,'0'0'90,"-9"0"-70,7 3 29,2-3 18,0 0-26,5 0-12,18 4-21,7 8-4,2-6 1,7 15 3,-7 14-2,0 9-3,-2 18-1,-9 17 3,-5 22-5,-6 21 0,-4 23-1,1 9 2,2 3-4,3 11 3,4 1 0,7 5-1,7-2 2,-7-2-1,-3 4 2,-1-4-2,4-1 1,3-1-4,-6-4 3,-2-7-1,-6-8 0,-3-10 2,-6-15-2,-3-16 2,0-13 0,-26-22 1,-1-18 11,-3-19 11,-5-16-1,3-7 15,-2-9-8,-4-4-3,10 0-12,2 0-14,-2-10-7,2-13-41,5-10-41,0-3-94,10-5-194</inkml:trace>
  <inkml:trace contextRef="#ctx0" brushRef="#br0" timeOffset="646">852 1703 254,'-2'0'166,"-7"0"-163,9 0 39,0 0 43,22 0-57,20 0-18,4 0-7,14 1-2,2 4-5,-9-3-27,-7-2-88,-21 2-42</inkml:trace>
  <inkml:trace contextRef="#ctx0" brushRef="#br0" timeOffset="794">981 1864 320,'-28'15'74,"14"-9"-49,10-4 58,4 2-23,0-4-33,18 0-16,15 2-10,8-2 0,0 0-23,6 0-102,-8 0-291</inkml:trace>
  <inkml:trace contextRef="#ctx0" brushRef="#br0" timeOffset="1664">571 548 227,'-6'0'136,"-11"-5"-119,8 5-1,5 2 46,4 23-24,0 23-27,0 16-7,13 6-1,15 9-4,-9-8 0,-8-20-1,5-1-1,-7-25-6,-4-11 2,-1-8 8,-2-6 14,-2-10-15,0-29 2,-2-17 0,-13-2 0,-4-13 2,8 9 14,-4 6 5,15 9-4,0 20-5,5 2-5,25 13-4,0 12-3,14 0 0,-3 0 0,10 12-6,-3 0-18,-2-3-32,0-3-41,-11-6-37,-5 0-20</inkml:trace>
  <inkml:trace contextRef="#ctx0" brushRef="#br0" timeOffset="1990">1038 595 140,'0'-6'122,"0"-1"-79,0 7 36,0 0-14,0 0-39,-4 7 0,-10 22-2,-2 8-10,9 21-8,0 0-3,7-6-5,0 3-4,21-11-3,2-5-4,0-18-3,5-17 23,4-4-11,7-12 14,-5-32-5,-15-1 4,-12-5 4,-7-4 7,0 7-3,-26-8 9,-10 10 3,-1 12 11,9 17-32,12 16-9,7 0-2,-2 8-10,6 23-23,5 12-38,0 11-32,16-4-32,14-11-53</inkml:trace>
  <inkml:trace contextRef="#ctx0" brushRef="#br0" timeOffset="2354">1322 576 123,'-2'-2'252,"-1"-2"-243,3 4 16,0 19 58,0 26-55,7 11-8,13 6-6,8-2-3,2-6 1,-2-13 5,4-16-7,-2-10 17,2-15-9,-4 0-7,-1-19-2,-6-14-3,-3-12-2,-6-16-3,-7-1 1,1-2-1,-1 2-2,-3 13 1,4 13-10,-4 9-23,-2 13-41,0 7-90,0 7-91</inkml:trace>
  <inkml:trace contextRef="#ctx0" brushRef="#br0" timeOffset="2649">1538 613 388,'0'13'16,"0"-5"36,7 13 64,9 16-55,13 0-37,5 9-2,7-7-5,6-14-6,2 6-2,2-28-2,-12 2-3,2-5 1,-15-14-3,-5-17 0,-6-23-1,-5-2 0,-10-14-3,0 3-7,-2 8-14,-13 7-14,7 20-21,3 14-47,5 18-77,0 0-107</inkml:trace>
  <inkml:trace contextRef="#ctx0" brushRef="#br0" timeOffset="2992">2392 713 500,'0'-42'2,"-2"-3"-1,-15-3 75,11-2-18,6-1-34,-5 20-2,5 10 6,0 5-16,0 16-12,0 0 0,0 0 8,11 18 3,6 26-1,-4 18-9,-3 10 0,-5 1-4,1-7-6,-3-4-36,-3-12-23,0-9-44,0-12-116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6:56.4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13 458 222,'0'15'86,"0"-1"-77,0-10 15,-10-4 21,7-12-30,3-23-13,0-13-2,0-8 1,0-6-2,0 2 2,0 2-1,0 6 3,0 4 1,0 22 17,0 11 5,0 13-15,0 2 7,0 10-1,0 30 0,0 26-7,0 17-3,13 10-5,-2-8 0,-2 0-3,-5-17-1,2-12-28,-6-7-62,4-16-77</inkml:trace>
  <inkml:trace contextRef="#ctx0" brushRef="#br0" timeOffset="441">443 313 199,'0'0'132,"0"0"-124,0 4 37,9 25 12,14 10-33,7 3-16,9-1-7,4-10-1,-5 4 1,3-6-7,-9-5-13,-7-8-50,1-8-78</inkml:trace>
  <inkml:trace contextRef="#ctx0" brushRef="#br0" timeOffset="630">668 356 308,'-16'-1'83,"-5"1"-71,-2 1 62,0 22-14,-5 13-46,-1 1-12,-1 4-3,5 5-5,6-5-25,3-6-88,-2-6-96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6:57.8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190 170 229,'-15'0'5,"-17"6"37,-5 15 32,10 31-13,-1 3-22,2 28-1,11 23 5,5 8-10,10 20-9,0 9-4,0 0-8,23-2-5,9-11-1,5-10 0,7-24-2,2-11-1,-2-17-2,2-17 1,-4-7-5,-8-13 4,-2-14-2,-4-7-2,-15-4 0,-6-4 2,-5-2 4,-2 0-8,0 0-38,0 0-33,0 0-54,0 0-102</inkml:trace>
  <inkml:trace contextRef="#ctx0" brushRef="#br0" timeOffset="3658">543 1054 355,'-11'0'45,"-5"0"46,0 0-4,6 0-33,1 0-30,9 0-6,0 0-7,0 0 2,21-2-11,11 0-2,7-2-1,10 1-5,-3 3-19,-2-4-60,4 3-46,-9-12-90</inkml:trace>
  <inkml:trace contextRef="#ctx0" brushRef="#br0" timeOffset="3915">1241 832 409,'0'-6'34,"0"-6"-1,0-3 61,0 3-48,-2-1-29,-1 3-6,3 8 1,0 2-8,0 0 5,0 12 4,0 26-8,7 18 1,5 4-6,-3 0 1,-4-2-2,1-11-9,4-7-26,-1-1-37,-2-10-69,-3-8-111</inkml:trace>
  <inkml:trace contextRef="#ctx0" brushRef="#br0" timeOffset="4266">1508 0 353,'7'0'-3,"16"0"13,0 10 51,9 34-3,16 10-20,5 31 1,7 24-7,-7 5-16,-7 21-10,-16 3-4,-14-1 0,-13 21-3,-3-11 4,-5-11-2,-25-1-1,-16-17 0,2-9 0,-4-11 1,4-24-2,2-15 3,6-24-2,8-13 0,8-13-1,3-9-5,9 0-5,-1 0-12,3-4-26,4-13-49,2 1-69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03.1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163 27 195,'4'-10'81,"3"-3"-63,-7 11 18,0 2 37,0 0-39,0 0-23,0 0 6,0-2 5,0 2-7,0 0-3,0 0 5,0 0 7,0 11-9,0 3 3,3 1-2,-1-3-3,-2 5 1,5 5-1,-3 5-8,2 10-1,-1 5 0,1 12-3,-4-4 1,2 10-4,-2-5 1,0-9-2,0 0-14,0-17-16,2-9-54,-2-5-46,0-9-10</inkml:trace>
  <inkml:trace contextRef="#ctx0" brushRef="#br0" timeOffset="329">22 326 363,'-11'-11'49,"4"11"18,3-13 4,4 12-24,0 1-28,6 0-1,31 0-14,14 0-4,13 0-6,12 0-16,13-8-43,9-5-68,-2-8-75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03.7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 78 373,'0'-17'50,"-2"-36"-44,-2 45 49,4 8-4,-3 0-31,3 20 8,0 34-5,-6 10-10,1 9-5,-2 9-6,7-9-1,0-13 1,0-10-3,7-13-1,13-14-3,-3-2-1,8-7-4,2-6 1,9-8-34,2 0-10,6-10-19,0-21-34,-5 0 28,-5 0 14,-8 4 39,-13 4 32,-7 3 36,-6-1 62,0 10 14,0 11-26,0-2-48,-6 2-11,-1 4 25,3 27-16,-1 15-21,5 10-5,0 6-12,0-8-5,0-4-1,3-7-9,1-6-47,1-2-64,-5-3-138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07.1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146 0 316,'0'0'8,"0"0"-5,0 17 45,-13 22 6,-14-2-18,-5 17-2,8 15 3,4 15-6,6 18-6,9 7-5,5 4-7,0-2-7,7 3-1,14-6-2,5-2 1,6 1-1,4-12 2,6-14-3,0-6-2,-1-24 1,-5-1-2,-8-17 1,-7-8-2,-10-12-2,-8-11-24,-3 2-30,3-4-64,-3 2-116</inkml:trace>
  <inkml:trace contextRef="#ctx0" brushRef="#br0" timeOffset="1764">479 336 234,'-5'-4'67,"0"-3"-31,5-3 14,0-5 16,0 14-35,10-16-12,13 9 2,9 0-6,10 3-5,-3 5-4,-1 6 7,-5 23-5,-15 7 4,-11 7-5,-7-1-4,0-1-1,-7-2-1,-6-1 0,1-22-1,3 1 2,5-7-4,1-10-13,3 0-11,0 0 22,20-4-1,22-4-3,6 5 7,3 3 1,2 0 2,-12 21-1,-4 19-3,-9 9-1,-16-1 2,-8 2 2,-4-7-2,0-4 4,-21 9 2,-4-15 8,-3 0-2,-4-18 9,-7-7 4,-2-8 1,-1 0-10,3-8 4,5-13-9,4-6-8,2 8 1,9 1-4,13 3-10,1 7-38,1 8-30,4 0-70,0 0-92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14.3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0 503 189,'0'13'78,"0"1"-53,0-4 47,0-5 20,0 1-38,0 2 3,16-8-12,7 0-23,11 0-18,3 0-3,7 0-6,2 0-17,2 0-78,-2 0-88</inkml:trace>
  <inkml:trace contextRef="#ctx0" brushRef="#br0" timeOffset="212">709 366 327,'13'-1'30,"40"-3"9,-25 4 31,0 0-12,-3 10-31,-12 21-12,-7 14-2,-6 13 5,0-6-4,-17-4-8,-8-3-1,2-5 2,0-5 6,7 0-2,9-16-6,5-9-1,2 5-2,0-5 1,18 0-3,21 3 0,14-3-7,14-6-16,-2-4-31,8 0-20,8-12-63,-13-9-177</inkml:trace>
  <inkml:trace contextRef="#ctx0" brushRef="#br0" timeOffset="570">1119 0 171,'9'0'90,"16"-2"-75,-11 2 56,9 27 1,7 19-13,6 16-26,5 14-5,8 9 0,-4 4-11,-13 12-11,-10-1-4,-8-5 0,-14 13-2,0-6 0,-19-7 0,-17 4 0,-1-18 1,-9-9-2,7-6 2,7-22 0,0-9 2,6-14-4,5-9 0,5-10-13,2-2-23,7 0-52,7 0-30,0-16-95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16.8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117 62 319,'5'-4'36,"0"4"-6,-5 0 42,0 0-27,0 0-11,0 17 5,6 16-5,-1 16-11,7 22-7,1-5-12,4 0-4,-6-2 0,0-14-1,1 2-7,-3-15-18,0-4-33,-7-12-55,4-5-72</inkml:trace>
  <inkml:trace contextRef="#ctx0" brushRef="#br0" timeOffset="232">25 367 457,'-11'-17'52,"8"13"-53,-8 4 33,11 0 22,7 0-32,25 8-18,26-4-3,11-4-4,9 0-11,14 0-65,3-12-75,3-9-154</inkml:trace>
  <inkml:trace contextRef="#ctx0" brushRef="#br0" timeOffset="441">948 27 540,'-4'-13'16,"4"5"-30,0 2 28,7 6 15,14 9-15,1 17-4,-1 24-5,-2 0 0,-15 12-3,-4-5-2,0 2-13,-21 5-5,-2-17 3,-5-7 10,-4-26 4,-7-7 3,5-7 0,11-13 17,5-18-10,12-2 4,6 10-9,10 15 0,25 8-1,12 0-3,4 6 0,7 11 2,4-5-4,-4 7 2,8-3-6,-13-6-30,5-7-81,-12-3-118</inkml:trace>
  <inkml:trace contextRef="#ctx0" brushRef="#br0" timeOffset="811">1706 6 420,'9'0'17,"9"0"-16,0 21 17,12 18 24,15 5-23,2 6-14,9 5-3,8-9-1,-2-3-3,-2-1-10,-9-17-47,-12 1-162</inkml:trace>
  <inkml:trace contextRef="#ctx0" brushRef="#br0" timeOffset="1003">2143 43 465,'-20'19'12,"3"12"20,-15 0 64,-7 15-58,-1-9-34,-1 10-2,2 8-4,5-6-12,-1 3-40,2-10-84,11-12-91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18.1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269 44 488,'-56'12'7,"15"42"-9,-7-17 35,7 28 26,2 15-23,11 13-12,14 17 6,14 2 3,0 4-14,4 10-10,24-12-9,7 4 0,11-2 0,2-21-1,10-3-4,-3-27-17,0-15-29,-11-16-39,-14-24-81,-5-10-73</inkml:trace>
  <inkml:trace contextRef="#ctx0" brushRef="#br0" timeOffset="3542">589 501 274,'-4'-6'48,"-2"-6"-17,4-1 41,2-1 0,2 2-43,31-12-12,20 14 1,-11 10-3,1 0-3,-6 21 0,-12 14-2,-14 4-5,-11 7-3,0 4-1,-24 0-2,-2-9 1,5-10-1,10-8-1,7-19-7,4-2-1,0 0-8,22-2 9,18 2 0,8 8 6,9 9 2,-1 6 2,-1 6 0,-16 4-1,-9 2-6,-21-1 9,-9 3-4,0-6 4,-28-6-1,-2 2-1,-9-15 2,0-5 0,7-5-3,2-4 2,7 0-8,0-2-12,9-15-41,8-6-42,3-1-81</inkml:trace>
  <inkml:trace contextRef="#ctx0" brushRef="#br0" timeOffset="4052">1477 0 373,'14'0'3,"30"35"14,-16 29 58,11 13-6,-3 16-29,-4 5-13,6 9-12,-9 5-1,-10 4-8,-8-8-5,-11 6-3,-2-7-7,-30-7-41,-23 7-33,-19-11-67,-14-7-154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6:49.1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0 134 299,'0'-16'11,"5"-28"38,36 19 29,19 3-30,2 7-20,-2 9-11,7 6-2,-12 12 10,-20 23-1,-19 15 1,-16 10-4,-14 8-4,-32 9-2,-5-4-2,-2-9-1,7-9-9,20-11 7,4-13-6,15-6-3,7-4-2,0 0-1,18-1 0,23-3-4,26-9-18,14-4-15,15-4-28,20-10-15,15-21-68,7-10-187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0:03.0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309 108 185,'-41'-12'25,"-10"-3"8,10-8 26,5-4-11,4 15-6,2 5-16,4 3-1,12 0-5,5 0-10,2 4-9,5 0-2,-3 0 1,3 12 5,-1 16 7,-1 9-4,1 12 12,3 10 1,0 7-6,0 8-5,0 11 1,0 9-7,0-4-3,3 8 4,1 1-5,-4 1 0,3 12-1,2 3 2,-3 1-2,2 4 1,-4-8 0,0-8 0,0-3 0,0 3-1,0-3 2,-4-1-1,2-7 2,2-12 1,0-7 4,6-14-3,13-6 2,3-15 4,13-9-2,0-6 2,9-11 2,4-5-6,-4-2-4,7-2 2,-13 4 2,6 1 3,-4 1-1,-15-4-7,-3-1 1,-10-3-3,-7 0-3,-3 4-20,-2-6-70,5 0-80,3-2-142</inkml:trace>
  <inkml:trace contextRef="#ctx0" brushRef="#br0" timeOffset="4328">931 1394 132,'-12'0'71,"-14"0"-21,5-4 16,8-23 15,11 17-19,2-1-32,0 7 12,0-6-8,12-9-6,18 3-11,0-1-13,2 17-2,3 0 2,-10 2 0,-5 29 3,-3 4-4,-17 19 0,0 2-3,0-1 1,-5-9-1,5-12-4,0-8-2,5-3-3,18-6-5,14-3-6,2-10 3,9 0 8,-7 11-3,-17 4 0,-9 3 16,-15 1 8,-4 10 12,-28 0 4,-7 0-7,-8 3 2,13-20 3,-3-5 2,5-1-17,7-10-6,9 0-7,4 0-16,7-14-45,5-3-36,0-2-74</inkml:trace>
  <inkml:trace contextRef="#ctx0" brushRef="#br0" timeOffset="58004">885 967 127,'-7'-14'48,"-6"9"-45,1 1 21,1 4 23,2 0-20,1-1-1,-1 1-3,0 0 2,5-3 0,1 3-12,-2 0 0,-4 0-3,-6 0-5,-4 0-5,-2 8 0,-5 9 0,11 0 1,0 4-2,-2-7 2,0 5-1,1-1 1,-2-6 0,9 7 0,-3 4 1,3-2-1,6 5 2,-5 2-2,-5 5 2,7 2 2,-8 4 1,0 3 0,7 4 10,-4 7-5,4-13-2,0 7-2,-2-6 3,4-3-3,1 7-4,-1-1 4,5 2-2,0 1 3,0-1-3,0-3-2,0-4 1,0-2 0,0-5 1,5-1-2,4 0 2,2-4-3,-1-2 2,6-1 4,2-1-3,-2-8-3,1 4 1,-4-3 0,3 1 3,2 9 6,3-3-8,3-2-1,-7-5-4,4-1 6,-4-7-4,5 1 0,-3 3 4,4-8 0,0 6-3,4-1 2,5-9 0,2 4-4,-12 0 0,3 0 1,-6 4 0,7-3-2,-4-1 1,-1-4-2,7 0 4,-1 0-1,10 0-2,-5 0 2,3-7-1,1-5-2,-8 0 1,2-1 4,2 1-3,0 4 0,-2-9 1,0-4-2,0 5 0,-2-9 2,-10 6-1,6 0-1,-2 1 3,-1 3-4,0-1 3,-3 1-1,-6-5 0,6-3 2,-4-2-3,4-8 2,1 0-2,-5-1 2,-1 5-2,-1 1 3,0-1-3,-6 4 2,1-8 0,0 4-1,-7 2 2,5-2-1,-5 8 2,0-4-4,0-2 3,0-6-1,0 2 3,0 0-1,0 4 8,0 7-6,0-12-4,0 1 3,0 4-3,0 0 4,-12 5-4,1 1 3,2 0-1,-3 1-1,5-5 0,-4 2-2,-3 2 4,-2-6-4,-7 9 3,4 3-1,1-5-1,0 5 0,-1 1 2,-1 3-3,-1-6 0,2 7 1,1-2-2,1-11 3,0 19-3,-11-19 2,7 2-4,-7 11 5,0-11-2,-6 11 2,0 2-2,4-5 4,-7-1-1,3 5-3,-11 9 2,11-4-2,-7 2 1,7 0-2,6-10 0,-16 12-5,14 0-17,2 0-25,-6 16-44,10-9-59,0-6-50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6:49.5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230 12 375,'0'-6'113,"2"6"-115,4 0 59,2 25 14,1 27-51,-4 14-15,-3 7-2,0-1-3,-2 3-5,3-3-49,-3-2-109,5-4-137</inkml:trace>
  <inkml:trace contextRef="#ctx0" brushRef="#br0" timeOffset="53096">32 2733 396,'5'-6'38,"-1"6"-5,-1 0 74,9 29-59,1 6-24,6 11-1,1-1-1,8 1-4,2-5-10,-3 3-3,-3-7-3,-1-4 0,-3-6-1,1-6 0,-6-9 1,-7 5-2,-6-3 5,-2-1 6,-6 3-4,-22 1-7,-10-3 1,4 3-7,-5-11-8,-4-6-17,5 0-29,-7 0-33,10-21-89</inkml:trace>
  <inkml:trace contextRef="#ctx0" brushRef="#br0" timeOffset="53375">97 2651 391,'36'-21'43,"9"4"39,-4 2 0,2 11-42,12 3-29,-4 1-9,0 0-11,-10 1-65,3 6-145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6:49.9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27 214,'7'-4'191,"1"-19"-179,-8 23 30,3 0 42,2 21-57,-3 27-5,3 16-2,-3 15-14,-2 1-6,0-1-2,0-8-24,0-10-60,0-9-83</inkml:trace>
  <inkml:trace contextRef="#ctx0" brushRef="#br0" timeOffset="54178">762 2818 294,'15'-8'3,"30"-17"8,6 11 48,-15 6-26,3 8-17,-7 2-11,-4 18 21,-13 9 0,-9 15-11,-6 4 5,-2 6-4,-26 3 1,-10-1-2,-7-2-2,6-2 5,-5-7-5,9-9 0,17-7-3,4-9-3,14-3-3,0-5 3,7-1-2,29-3 0,22-4-4,4-4-2,15 0-8,-9-12-3,-3-1-28,-10 9-49,-20-4-94</inkml:trace>
  <inkml:trace contextRef="#ctx0" brushRef="#br0" timeOffset="61353">1171 5449 171,'0'-42'28,"0"3"64,0 14 0,0 10-48,0 7-27,0 8-3,0 0 45,4 0-28,9 31-14,0 15 3,-1 10-1,-1 10-7,-2-4-1,-3 2-11,-4-2 0,-2-6 0,0-11-25,0-9-40,0-7-73,0-9-99</inkml:trace>
  <inkml:trace contextRef="#ctx0" brushRef="#br0" timeOffset="-156633.73">529 2450 171,'-64'31'-6,"-1"8"44,5 11-16,14 10 20,3 5-19,1-20-16,5-4 18,5 0-8,4 7-11,6-4 12,5 7 5,-1 8-13,8 1-9,10 2 7,0-2 0,10 2 9,20 2-1,14 0 3,2 0-4,4 9-8,1-4 3,4-8 3,8 1-2,5-14-3,11-2-2,3-11-2,-1-8 1,7-11-3,-5-7 1,-1-9-2,-6 0 0,2-23-2,-8-10 2,-4-9-1,1-9-3,-12-7 1,5-5-1,-7-7 3,-3-12-1,-5-3-1,-11 0 2,-13-5 0,-10-3-1,-11-2-4,0-14-1,-39-4-2,-14-1-1,-9 7 14,-7 18-4,0 20-3,-5 26-3,0 25 6,-6 18-1,4 0-19,5 35-25,6 12-79,17 22-186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22.9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 13 350,'-9'0'36,"-4"0"-9,8 0 29,5 0-12,11 0-17,33 0-17,13-6-4,15 4 2,-3-2-5,0 4-5,-11 0-6,-12 0-37,-21 2-46,-16 12-21,-9 9-177</inkml:trace>
  <inkml:trace contextRef="#ctx0" brushRef="#br0" timeOffset="175">108 258 333,'-26'12'28,"6"-8"40,4 0 25,14-2-64,2-2-19,2 0-1,37 0-7,14 0 0,13 0-4,6-10-9,2 0-72,-1-3-45,-6 1-62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23.3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8 483,'-24'0'0,"10"13"-5,14-13 57,0 0-21,28 0-21,18 0-7,12 1 3,13-1-2,8 0-5,5 0-18,4-5-50,-1-12-108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23.6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38 242 312,'-17'-41'52,"8"-5"-69,1 3 49,4-5 46,4 17-34,0 8-21,0 11 3,0 6-2,0 6 0,0 0 10,0 33-14,8 31-6,1 17 2,0 10-1,1 8-5,-1-3-4,2-5-1,1-11-1,-3-18 0,-3-14-4,1-19 2,-1-12-2,-4-9 0,-2-4 3,0-1-1,0-3 0,0 0-1,0 0-8,0 0-20,0 0-19,0 0-32,-6 0-69,-3 0-79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25.6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244 237 264,'0'-5'67,"10"-20"-51,-5 25 55,-5 0-4,0 0-39,0 21 20,2 17-18,5 25-9,5 7-9,3 11-4,0-3-7,2-1 0,-4-4-1,0-11-4,-4-10-11,-4-11-25,-2-8-50,-3-12-78,0-6-23</inkml:trace>
  <inkml:trace contextRef="#ctx0" brushRef="#br0" timeOffset="225">36 672 354,'-17'-12'49,"8"4"-30,-1 8 28,10-6 19,10 6-24,27 0-25,25 0-9,19 0-4,3 0-4,12-11-9,-7-8-24,-7 3-65,-1-5-46,-10 0-117</inkml:trace>
  <inkml:trace contextRef="#ctx0" brushRef="#br0" timeOffset="412">1177 58 370,'16'-33'48,"-9"13"-16,-7 15 79,0 5-48,-2 0-51,-17 16 1,3 34 16,-2 12-10,2 8-8,6 7-7,10-6 0,0-3-4,15-10 0,5-11 0,1-12-1,6-14 1,3-10-1,2-7-9,3-4-15,1 0-16,4-15-27,1-6-18,-8 5-28,-4-1-84</inkml:trace>
  <inkml:trace contextRef="#ctx0" brushRef="#br0" timeOffset="653">1493 351 274,'-12'-14'133,"3"6"-84,0 8 30,7 0-12,-6 8-19,1 34-17,7 7-1,0 17-12,0-2-13,0 1-4,7 1-2,-7-6-2,0-2-18,0-10-32,0-11-37,0-6-50,0-14-56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26.8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293 301 201,'4'-12'53,"1"4"-8,-5 8 48,0-2-17,0-1-26,0 2-12,0 1-2,0 0-8,0 14 6,0 23-12,0 17-5,0 11-11,4 9-3,6 3-1,1-3-3,2-4 0,2-1-2,-6-20-13,3-3-19,-3-17-35,0-11-63,-5-1-55</inkml:trace>
  <inkml:trace contextRef="#ctx0" brushRef="#br0" timeOffset="270">0 745 477,'-2'0'6,"-1"0"11,3 0 59,22 0-43,25 0-26,18 0-5,9 0-1,7-6-8,-1-5-25,-4 1-88,4-7-76</inkml:trace>
  <inkml:trace contextRef="#ctx0" brushRef="#br0" timeOffset="884">1305 11 290,'-15'-9'11,"-11"9"47,-6 0 17,-3 9-10,-7 35-22,10 14-19,2 12 2,7 19 5,19 0-6,4 7-12,0-1-9,23-8-3,7-12-2,4-17-2,8-17-4,2-25-9,7-16-2,3 0-6,-12-29 2,-10-8 19,-21-12 2,-11 5 2,-13 11-2,-40 6 3,-14 17 4,-9 10 7,7 4 8,9 25-14,19 2-6,16 0-7,18 0-31,7-6-110,7-9-80</inkml:trace>
  <inkml:trace contextRef="#ctx0" brushRef="#br0" timeOffset="1343">1906 488 375,'0'-2'55,"2"-1"2,19 3 62,18 0-61,14-4-32,12 3-8,10-3-14,2-5-5,-9 7-9,-19 2-41,-21-6-54,-17 6-69,-11 0-85</inkml:trace>
  <inkml:trace contextRef="#ctx0" brushRef="#br0" timeOffset="1484">1979 618 275,'-56'33'122,"20"-8"-97,23-8 48,13-9-1,0 2-29,25-6-29,21-4-11,14 0-3,4 0-6,6-16-49,-8-2-89,-10 1-103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29.9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765 745 175,'0'-23'52,"-34"-4"-7,-10 0 23,-12 13-17,-4 11-19,8 3-5,3 11 0,11 26-7,12 13-9,5-1-4,14 12 0,7-1-4,0-8-3,9-3 3,19-14 0,6-20 1,8-13-1,-5-2-3,16-23-2,-9-21-13,4 1 7,-9-11 4,-13 9-3,-13 14 8,-9-3 1,2 20 8,-4 14-2,3 4-2,1 52-4,1 19 9,3 16 4,1 13 3,6-9-1,-4 8 3,-2-14-1,3-10-7,-7-19-5,0-23-5,-3-16 0,-4-11 0,0-10-1,0 0-5,0 0-22,0-14-37,-4-7-63,-1-6-117</inkml:trace>
  <inkml:trace contextRef="#ctx0" brushRef="#br0" timeOffset="698">56 397 130,'-16'33'115,"-5"10"-110,10 32 32,4 20 26,7 27-13,11 17-15,26 19-10,10 9 5,12 1-13,6-7 1,6-11-5,5-14-11,4-20-1,14-17-2,11-26 2,10-19-2,7-23 1,-2-23-5,2-8 7,-6-39-10,-1-29 7,-1-24 2,-9-22 0,-15-24 0,-14-15-1,-27-13 3,-25-8-3,-24-6 0,-27-9-3,-47-1 3,-39 0-2,-29 13 4,-19 34 28,0 36-3,9 41-19,19 35-8,3 27 0,16 8-1,10 48-5,7 16-17,28 23-78,7 19-108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38.2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444 820 242,'0'-21'149,"-16"1"-136,-26 1 38,-1 19 30,18 0-43,-12 9-25,-3 24-9,-5 18 6,-6 13 12,-3 15-11,13 10-2,11 4-7,15-1-1,15-6-1,0-11 0,39-11-7,2-22-1,5-16-1,10-26-16,0-4 13,0-43-12,1-26 2,5-22-7,-4-17-2,-5-18 7,-5-13 4,-1-14 11,-17-7 8,-17-2 1,-13 3 4,0 20 4,-5 39 42,-6 42 15,-1 39-42,-6 23-11,-3 44 6,-11 43 16,0 43-16,6 36 3,11 16-8,13 5-2,2-5-3,17-18-5,18-20-2,14-28-3,-4-29-4,8-25-20,1-31 4,-9-28-20,13-6 12,-12-49-22,7-22-14,-3-19 16,-12-17 28,-6-14 1,-21-15-5,-11-10 19,0 8 13,-4 31 43,-10 40 67,-2 47-67,2 23-32,-6 52 29,-4 43-6,8 30-18,5 16-9,11-11 2,0-14-3,23-19-10,7-18-2,11-15 0,10-18-9,6-24-7,6-22-27,1-18 4,0-42 0,1-23-1,-12-16 12,-8-15 10,-3-19-11,-22-12 0,-3-6 21,-15 10 13,-2 34 32,0 43 31,-2 39-36,-9 25 0,-8 49 10,-4 32-5,5 33-2,1 10-12,17 6-5,0-8-8,17-13-8,17-16 0,5-17-3,8-14-2,3-16-17,7-13-15,3-18-39,0-15-24,-7 0-66</inkml:trace>
  <inkml:trace contextRef="#ctx0" brushRef="#br0" timeOffset="889">1222 845 554,'-25'0'7,"18"0"-2,5 0 27,2 0 6,34 0-14,22 10-13,24 3-5,21-3-2,3-8-10,7-2-45,5-4-56,-1-19-135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39.4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458 27 453,'-49'-8'-12,"-8"-11"34,-10 19 49,7 0-21,3 0-26,6 8-13,10 5 14,11 3-16,6 1-8,11 0-3,9 8 0,4 14 0,0 8-8,9 18-7,12 16 7,1 7-4,1 18 6,-6 10-2,-2 12 4,4 15-6,-8 8 7,-9 3 1,4-1 5,-6-4-1,0-4 2,0-6 2,0-7 11,-6 1 10,-7-5 1,6 2-10,5-1-6,2 5 0,0 1-7,0-1-2,0 1-1,14-5 1,4-5-2,12-11 1,0-8 1,11-13 0,3-13 0,4-9-2,-1-13 2,13-21 0,-4-6 2,4-21-4,2-8-1,-2-2-13,-7 0-28,-16-12-16,-9-7-30,-9-3-40,-15 5-160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0:07.9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25 319 556,'-4'0'-18,"-17"-4"13,21-9 40,13 7-27,31-6-8,23-3-18,12 1-54,5 2-42,1 5-108</inkml:trace>
  <inkml:trace contextRef="#ctx0" brushRef="#br0" timeOffset="149">800 58 368,'3'-18'49,"-3"3"26,0-2 37,0 16-72,-5-6-35,-2 7 20,-1 41 0,-2 14-18,3 13-9,5 4 2,2-1-8,0-3-26,0 2-88,2-3-133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42.1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18 359 253,'0'-39'172,"0"3"-171,0 3 48,0 2 33,0-8-63,2 2-12,7-9-2,1 5 14,-5 14 6,1 8-6,-3 11 4,-1 8-1,0 0-12,-2 0-6,0 10 4,0 28-4,0 11-3,0 7 0,0 11-4,0-3-25,0 6-24,0-4-21,0-2-63,0-3-98</inkml:trace>
  <inkml:trace contextRef="#ctx0" brushRef="#br0" timeOffset="2998">27 1281 140,'-9'-13'137,"-3"-2"-111,10-1 30,0 3 20,-3 9-25,5-2-26,5-2 6,27-4-15,12 3-3,14 1-8,-13 6-5,-1 2-4,-9 2 0,-15 27-7,-3 10 7,-15 11-1,-2 6 2,0 2 0,-19-4-1,1-9-10,2-9 11,9-18-5,-2-10 3,9-8-43,0 0 41,28 0 0,13 0 0,16-1 7,-1 1-1,1 0 1,-7 0-1,-5 22-2,-18 9 3,-13 9 3,-12 3 5,-2 1 5,-9 1 13,-14-5 2,-7-7 1,-2-11 14,-3-11-11,-3-9 1,-2-2-9,5 0-17,5-19-4,5-4-3,14 1-6,2 7-23,2 2-13,4 8-59,3 5-139</inkml:trace>
  <inkml:trace contextRef="#ctx0" brushRef="#br0" timeOffset="7563">611 2668 270,'0'-12'8,"17"-17"16,26 18 12,25 11 2,-20 0-22,-12 27 2,2 12 6,-20 13-13,-18 10-1,0 10 2,-20 5 8,-22 2 7,3-4-8,-12-11-8,7-10 2,10-13 2,11-14-7,8-10 0,13-7-5,2-6 8,8 0-1,31 0-5,21-4-3,15 0-3,10-10-7,14-15-19,8 0-36,0 4-57,-3 13 18,-7 8-171</inkml:trace>
  <inkml:trace contextRef="#ctx0" brushRef="#br0" timeOffset="-200042.73">766 1738 5,'-5'0'32,"1"0"-22,4 0-10,0 0 1,0 0-2,0 0-9,0 0-11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45.9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68 121 368,'0'0'13,"0"1"-2,0 27 67,13 7-33,4 12-30,13 7-2,0-2 5,8 1 6,-4-1-9,1-6-7,3-5-4,-12-5-3,-3-12 1,-7 0-2,-9-10 1,-7-2 5,0-1 2,-7-1-4,-15-2 8,-6-2-9,-7 1-3,-2-5 1,0 2-2,1-4-6,-3 0-15,3 0-15,2-10-13,4-5-25,10-8-36,6-3-93</inkml:trace>
  <inkml:trace contextRef="#ctx0" brushRef="#br0" timeOffset="317">168 71 350,'41'-23'29,"-2"3"72,5 5-26,0 6-39,2 9-26,-3 0-9,0 0-5,2 3-36,-1 9-68,0 5-86</inkml:trace>
  <inkml:trace contextRef="#ctx0" brushRef="#br0" timeOffset="4335">479 1553 394,'2'-8'31,"0"8"7,-2 0 41,0 0-50,0 23-10,0 18 5,0 9-8,-4 6-2,-1-1-5,5-7 0,0 0-3,0-13 1,9-10 3,14-4-5,12-7 1,4-6-4,12-5-1,2-3-7,9 0-5,-2-8-10,0-5-15,-13 3-17,2 3-24,-14 3-5,-12 0-130</inkml:trace>
  <inkml:trace contextRef="#ctx0" brushRef="#br0" timeOffset="4612">868 1682 156,'-5'-5'261,"5"5"-255,0 5 94,0 30-17,0 14-51,0 16-16,0 3-4,0-2-9,0-1-3,0-3-17,0-2-52,0-4-95,-4-2-111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48.0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0 470 350,'12'0'5,"-3"-6"15,-9-19 30,7-8-32,-3-14-17,6-8 1,-1-4 6,-2-5 17,-3 3-3,-4 8-5,0 15 16,0 15-7,0 17-13,0 6-4,2 0 7,4 19-4,3 29-1,0 22-1,3 15-3,-1 8-5,2-2-2,-5-6-1,-4-8-21,-1-11-38,-3-14-68,0-13-130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52.1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0 353,'-6'0'-6,"6"0"1,0 0 12,25 0 1,12 5-5,11 3 2,12 6 0,2 5 8,-6 6 1,-6 6-2,-14 6 1,-8 19-1,-9 8 0,-12 15-1,-5 10 0,-2 8-3,0 17 2,0 2-7,4 12-1,11 18 0,0 11-3,11 19 0,-1 16-1,10 15 1,1 9-7,9-3 4,6-4 2,-1-10 1,3-12 1,-12-11 1,-7-7-13,-8-13 13,-14-16-1,-10-18-1,-2-24 2,0-28-2,-21-27 3,-9-19-2,-7-20-12,-5-4 13,-8-7-5,-7-28-33,-5-12 18,0-11 12,2 2-2,0 12-9,11 9 26,-1 12-7,8 11 0,12 4-1,10 3-58,12-1-242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7:52.8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590 1269 413,'0'0'26,"8"0"0,18-6 70,6-2-55,14 0-30,0 1-10,16 1 0,-4 0-5,-9 2-48,-17-1-68,-19 1-55</inkml:trace>
  <inkml:trace contextRef="#ctx0" brushRef="#br0" timeOffset="160">607 1491 388,'0'12'16,"0"-7"65,30 0-8,17 0-52,-4-5-13,15 0-7,-1 0-15,-1-15-74,-15-4-285</inkml:trace>
  <inkml:trace contextRef="#ctx0" brushRef="#br0" timeOffset="106236">46 271 268,'-4'-14'15,"-8"-24"19,3 16 20,-5 15-21,7 7-11,7 0-7,0 0-4,0 9 2,0 22 9,4 14-5,13 5-6,-6 2-4,1-3-5,-1-3 0,-4-7 0,3-6-4,-4-8 2,-3-6 0,-1-9 0,-2-3 0,0-7 3,0 0-8,0-13-4,0-26 5,0-19 4,0-11 1,0 3 3,0 0 0,6 8 5,4 16 2,-1 16-3,5 9-5,2 13 0,-2 4-2,7 0-2,2 0 1,5 0-2,4 2-16,0 6-48,0 1-16,2-5-50</inkml:trace>
  <inkml:trace contextRef="#ctx0" brushRef="#br0" timeOffset="106633">598 139 285,'0'-5'45,"0"4"-10,0-2 35,0 3-18,-8 0-32,-18 13 4,1 20-3,4 9-1,5 13-15,11-1 2,5 4-4,0-6-2,5-2 6,20-15-8,5-8 1,5-15-2,-8-12 2,6 0-1,-6-14 0,-4-19-1,-7-13 2,-11-6 0,-5 1 0,0-6-2,-28 10 0,-6 5 8,4 17-4,4 13-2,11 12-6,-4 0-30,8 17-44,4 18-26,7 4-69</inkml:trace>
  <inkml:trace contextRef="#ctx0" brushRef="#br0" timeOffset="107002">868 199 318,'2'-17'31,"-2"5"-11,0 8 46,0 4-26,0 0-32,0 20 16,0 16-9,0 17 0,5 1-3,7-2-5,3-4-2,2-9-2,3-12 0,1-11 0,-2-7 2,3-9 0,3 0 10,1-27-12,-5-12 0,-1-15-3,-6-9 1,-5 3 1,10-2 0,-14 13-2,3 12-1,-1 16-2,-5 9-26,4 12-49,0 0-34,1 0-51</inkml:trace>
  <inkml:trace contextRef="#ctx0" brushRef="#br0" timeOffset="107331">1095 164 216,'-2'6'164,"-2"17"-157,4-2 35,0 3 40,8 13-40,9 5-23,9-1 1,6-6-10,4-2 0,11-9 2,-6-12-7,-2-8-1,1-4 5,-16-2-5,-7-27-1,-11-11 1,-6-3-2,0-15 0,0 0-1,-11 6 1,5 7-4,2 18 0,2 16-21,2 10-12,0 1-1,2 1-60,19 20-37,3 12-70</inkml:trace>
  <inkml:trace contextRef="#ctx0" brushRef="#br0" timeOffset="107708">1701 189 523,'-18'-28'-26,"16"-3"26,2 2 67,0-4-32,9 4-27,-5 9 5,0 5 15,-1 11-16,4 4 7,7 0 2,5 25 2,-8 25 3,2 9-14,-3 8-3,-1 3-6,2-9-3,-1-12 0,1-5-1,1-5-22,-1-12-43,0-2-55,-6-9-126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9:44.1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31 337 258,'0'7'0,"0"-5"4,-14-2 44,10-6-38,4-13 0,0-16 5,0-11 9,0 7 3,0-4 0,0-5-13,2 11 9,2 4-2,2 9 11,-6 10-16,0 12-11,2 2-5,2 0 31,8 12-19,4 26-2,-3 16-3,-4 12 0,1-4-1,-5 4-3,-5-3-4,6-8-3,-3-5-36,-1-11-46,2-10-70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9:44.5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22 430,'-3'-4'34,"3"-3"-38,0 7 11,3 0 42,19 25-28,3 12-9,3 11-3,0-7 2,2 1-6,-3-5-5,8-12 0,-10 0-7,1-13-26,-6-2-56,-6 1-23,-7-9-109</inkml:trace>
  <inkml:trace contextRef="#ctx0" brushRef="#br0" timeOffset="203">257 81 463,'-14'0'25,"-6"0"0,6 3 69,0 19-49,-9 12-35,-3 7-7,1 2-4,0-1-2,0 1-38,4-3-45,-2-7-80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9:45.2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146 335 255,'6'-10'29,"-6"-19"-1,0 21 37,-6 8 2,-7 0-43,-8 16 4,-5 24 17,-6 26-10,0 12-3,14 14 0,14 9-10,4 11-1,0 2-3,13 2-5,15-2-10,-1-7-2,6-9-3,10-13 1,10-11-5,0-18-23,1-12-15,-9-15-51,-4-13-67,-9-12-99</inkml:trace>
  <inkml:trace contextRef="#ctx0" brushRef="#br0" timeOffset="2886">548 720 315,'2'0'44,"9"-4"-40,0 4 37,-9 3 22,15 27-23,2 10-11,3 3-10,6 9 4,-5-9-4,0-1-4,-2-7-8,-3-2-2,-4 3-4,-5-8 3,-4-9-3,-3-5 1,-2-3 2,0-3-2,-11 2-2,-21-3-8,-10-1-26,0-6-19,-11 0-58,0-4-34,3-19-123</inkml:trace>
  <inkml:trace contextRef="#ctx0" brushRef="#br0" timeOffset="3143">554 753 298,'65'-25'7,"-6"9"14,3 2 25,1 7-19,1 1-25,-6 6-22,1 0-97</inkml:trace>
  <inkml:trace contextRef="#ctx0" brushRef="#br0" timeOffset="3322">1362 778 291,'-3'7'200,"3"-1"-198,3-6 17,22 2 42,5 6-42,7 0-17,-4 3 0,3-5-6,5-4-36,-2-2-87,3 0-93</inkml:trace>
  <inkml:trace contextRef="#ctx0" brushRef="#br0" timeOffset="3541">1917 513 392,'2'-2'37,"3"2"-37,-1 0 41,3 9 22,-3 24-44,2 10-10,0 7 10,-3 6-7,6 0-9,3-6-2,3-7 1,13-4-3,-7-12 1,-1-13-5,-1-9-17,0-5 17,1-6-11,3-21 5,2-11 3,3-7 9,-5 8-2,0 7 6,-11 14 14,-6 12 13,-3 4-1,-3 0-11,6 23-6,-1 10-3,0 8-9,-3 9-1,3-3-1,4 1-4,7-4-20,4-7-39,4-10-34,1-9-45</inkml:trace>
  <inkml:trace contextRef="#ctx0" brushRef="#br0" timeOffset="3952">2626 0 302,'6'0'51,"32"0"-49,-8 6 29,2 37 49,5 16-18,-3 21-28,-6 9-1,-3 11-3,3-1-5,-4-4-19,-3-1 5,0-10-7,-5 1-3,-6-4 1,-8-4-3,-2-3 1,-10-7-19,-26-5-22,-5-2-2,-8-9-35,3-11-45,2-11-90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9:49.9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51 385 271,'-9'6'55,"-19"4"-26,14-10 43,14 0-4,0 0-33,0 0-7,16 0-8,14 0-11,5 0-9,4 0-2,0-2-37,5-6-53,4 2-91</inkml:trace>
  <inkml:trace contextRef="#ctx0" brushRef="#br0" timeOffset="211">700 54 426,'0'0'26,"-2"-7"-3,-7 7 69,7 0-54,2 0-27,0 27 12,0 10-7,13 11-3,15 4-6,9-6-4,1 5 1,7-5-3,-7-7 1,-3 0-2,-5-7 1,-14-6 0,-11 1-1,-5-6 3,0 0 0,-28-1-2,-4-3-2,-7-5-3,-3-9-22,1-3-40,-3 0-46,0-17-81</inkml:trace>
  <inkml:trace contextRef="#ctx0" brushRef="#br0" timeOffset="480">732 60 373,'37'-21'52,"7"8"-29,2-1 50,3 6-9,4 6-45,-6 2-17,-2 0-6,0 0-33,-4 0-69,-1 0-155</inkml:trace>
  <inkml:trace contextRef="#ctx0" brushRef="#br0" timeOffset="714">1517 140 411,'5'0'24,"25"3"-25,-11 17 15,5 1 41,9 8-37,-1 4-16,3 7 0,6-10-3,-9 0-13,-2-5-30,-7-7-44,-7-2-43</inkml:trace>
  <inkml:trace contextRef="#ctx0" brushRef="#br0" timeOffset="894">1794 190 341,'-5'-4'148,"-2"4"-137,-5 0 40,-6 10 25,-7 15-55,-12 16-17,-5-1-4,3 1-4,1 1-45,2-7-64,10-2-60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9:51.1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256 92 75,'-34'0'324,"-4"18"-314,-1 22 31,-8 17 55,9 27-40,6 19-20,14 13-5,10 15 7,8-4-16,0 0-16,26-7-5,6-12 0,6-7-1,3-12-1,4-10-14,4-15-13,6-14-15,-7-13-28,-1-8-40,-15-16-77</inkml:trace>
  <inkml:trace contextRef="#ctx0" brushRef="#br0" timeOffset="3438">558 611 237,'0'-10'111,"0"-15"-96,0-4 24,18-4 56,19 10-50,-2 9-31,10 8-5,-3 6-6,-3 0 4,-11 27 13,-15 16-18,-13 13 0,0 8-3,-32 2 3,4-14-3,5-2 0,10-19 1,13-9 0,0-7-14,11-2 1,24-7 6,9-2-17,7 2 17,-2 2-1,-4 9-5,-15 8 2,-12 10 11,-14 0 6,-4 3 10,-7 1 1,-16-10 5,-4-4 6,2-9 2,-5-7-7,2-3-6,3-6-3,-1 0-6,3 0-9,7-15-10,7 5-11,4 2-32,5-1-17,0-1-44,17 0-43</inkml:trace>
  <inkml:trace contextRef="#ctx0" brushRef="#br0" timeOffset="3933">1427 814 538,'-4'-2'39,"4"0"-66,0-6 31,16 4 13,26 2-17,6 2-16,4 0-59,4 0-40,-3 0-116</inkml:trace>
  <inkml:trace contextRef="#ctx0" brushRef="#br0" timeOffset="4091">2037 601 412,'10'-10'42,"22"-3"-41,-2 3 53,7 10 13,-9 0-32,-1 0-21,-6 23-5,-12 3 0,-7 12 2,-2-3-5,-6 10-2,-15-5-2,7 1 1,2-4 1,10-5-3,2-6 0,0-3 1,9-8-1,23-7-11,15-6-34,6-2-12,9 0-19,0-12-34,0-9-42</inkml:trace>
  <inkml:trace contextRef="#ctx0" brushRef="#br0" timeOffset="4383">2735 3 378,'23'-4'15,"5"4"-8,6 4 60,-2 37 8,8 23-26,1 19-1,0 22 9,10 16-21,0 7-23,-10 1-11,-9-11-3,-17-4 2,-15-16-6,0-2-31,-40-7-36,-20 0-26,-20-2-41,-14-4-54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5:41.3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778 411 205,'4'-33'56,"0"0"-7,0 6 64,-4 17-14,0 8-59,0 0-5,0 2-3,0 0 17,2 12-20,9 23-10,-2 15-11,1 8-4,-5 6-3,4 3-3,-1-3-3,2-6-33,1-15-33,-6-6-49,5-10-64</inkml:trace>
  <inkml:trace contextRef="#ctx0" brushRef="#br0" timeOffset="233">760 954 354,'-4'12'102,"4"-1"-92,0-7 78,0 0-31,20 2-49,18-2-7,13-4-12,12 0-61,9-25-176</inkml:trace>
  <inkml:trace contextRef="#ctx0" brushRef="#br0" timeOffset="622">651 1351 275,'-4'0'65,"4"-12"-41,0-7 74,16 7-19,9-6-46,9 5-9,4 9-7,-10 4-5,-6 0 6,-10 25-2,-12 6-13,0 8 0,-2 2-5,-10-3-3,12-5-6,0-8-2,0-9-9,16-3-7,14-5-4,7-2 4,-3 0 7,-4 5 17,-9 5 5,-10 3-1,-11 0 14,0-1 16,-13-1-10,-17-5 9,2-4 8,1-3-9,-1-5-8,5 0-11,5 0-7,4-7-26,7 1-54,2-2-81</inkml:trace>
  <inkml:trace contextRef="#ctx0" brushRef="#br0" timeOffset="1394">2415 716 396,'-5'0'36,"-14"-8"34,10 8 22,9 0-57,0 0-18,9 1 2,19 6-16,12-3-3,10 4-11,7-8-78,12 0-106</inkml:trace>
  <inkml:trace contextRef="#ctx0" brushRef="#br0" timeOffset="1621">3022 399 152,'-6'-6'322,"-8"-29"-318,14 28 32,2 1 37,33 2-56,-1 4-6,7 2 5,-1 23 7,-18 6-5,-12 17-3,-10 6 0,-14 3-2,-16 5-2,-2-14 6,2-8-7,7-10-6,11-13 0,6-5-3,6-1-1,0-7 1,11 0 1,21-2-7,19-2-7,7 0-9,-1-10-11,5-2-19,-12 7-37,-5 3-67,-13 2-134</inkml:trace>
  <inkml:trace contextRef="#ctx0" brushRef="#br0" timeOffset="1972">3022 1024 528,'-32'0'6,"32"0"3,0 0 50,28 0-50,23 0-7,15 0-5,10 0-27,9-4-65,3-12-137</inkml:trace>
  <inkml:trace contextRef="#ctx0" brushRef="#br0" timeOffset="2265">3206 1227 370,'-2'-4'29,"2"-17"9,0 0 60,0 9-45,19-4-37,6 10-5,3 1-2,-6 5 4,2 6 0,-13 23 2,-11 11-9,0 1-6,0 0-1,-11-1-7,4-5-5,7-10-16,0-4-8,23-13-6,20-8 3,6 0 7,3 0 24,-10 0 5,-16 10 8,-19 5 30,-7 8 22,-15 8-7,-21 4-7,-5-4-4,-6-6-16,8-8-14,5-12-6,6-5-7,9 0-25,6 0-64,4-1-105</inkml:trace>
  <inkml:trace contextRef="#ctx0" brushRef="#br0" timeOffset="15378">808 2358 285,'-26'-23'12,"8"12"18,-14 6 14,20 5-21,1 12-13,-10 9 12,8 8 7,1 6 5,3 15-22,2 6 3,7 6-7,0 4-4,0-4-2,13-2-3,11-15-2,1-9-1,7-13 11,5-19 8,9-4-8,-5-4 0,8-30 0,1-16 0,-1-14 4,-6-6 2,-13-9-5,-13-1-5,-15 3-1,-2 7 6,-13 14 15,-25 25-18,-16 22-10,-6 9-15,-8 15-21,4 26-55,14 11-160</inkml:trace>
  <inkml:trace contextRef="#ctx0" brushRef="#br0" timeOffset="34168">3223 2441 39,'4'-36'102,"3"-16"-42,0 22 10,0 3-26,-4-9 13,-3 6-10,0 5 7,0-2-16,0 10-3,0 7-7,0-3-5,0 7-11,0 2-6,0 4 3,0 0 1,0 0-2,0 23 0,0 10 4,0 18 0,0 12-1,-8 9-3,1 5-4,-4-9 0,4-2-3,5-10 1,-1-10-4,1-9 2,0-12-11,-1-11-32,3-1-36,-2-9-55,-5-4-118</inkml:trace>
  <inkml:trace contextRef="#ctx0" brushRef="#br0" timeOffset="37880">3568 3277 326,'-5'-8'43,"1"-19"-10,-5 16 78,6 6-44,-4 5-50,-2 0-7,-4 12 16,-6 33 1,-2 13-8,5 11-2,2-5-7,10-8-4,-1-10-2,5-16 0,0-7-3,0-4 2,19-9 2,11-3-2,9-7-4,6 0-4,2 0-13,-4-15-27,-3-4-18,-8 9-20,0-1-30,-10 5-31,-5 4-60</inkml:trace>
  <inkml:trace contextRef="#ctx0" brushRef="#br0" timeOffset="38155">3824 3507 298,'-2'-11'82,"-4"6"35,0 5-31,1 0-30,1 12-2,-3 25-16,-3 21-10,6 4-19,-1-2-5,3 3-4,2-10-5,0-7-20,0-13-65,0-6-100,0-15-258</inkml:trace>
  <inkml:trace contextRef="#ctx0" brushRef="#br0" timeOffset="49018">670 41 212,'-44'0'29,"-2"6"4,-5 21 24,-4 4-4,5 20-24,-1-9 6,0 10 4,12 4-15,0 6-5,0 13-8,4-5-1,1 7-6,2 7 0,2-1 1,6 6 4,2 9 4,8-7-7,7 0 10,0-8-2,7-1 0,0-1 1,0-2-6,12-7-5,13-1-1,7-5 1,7-8-1,14 0 1,-2-4-2,7-8 0,-1-1-3,2-4 3,-1-5-2,16-1-1,-9-13 1,6-7 0,3-6 0,-1-9 1,10 0 0,5-24-1,-2-11 2,0-11-2,-3-9 1,-7-1 1,-2-2 2,-3-2 0,-9 4 2,-7-6 0,-2-5-4,-2 1 3,-5-15-3,-2-5 4,-3-10-2,-4-5-2,-12-3 0,-8-7 0,-8-6-1,0-1-1,-9 9 2,0 3-3,0 19 1,-30 8-1,-18 7-1,-17 12-7,-13 11 12,-18 5-2,-9 11-1,-5 12-2,0 9-7,-1 12-9,8 0-14,6 2-8,12 18-23,8 12-66,23 11-56</inkml:trace>
  <inkml:trace contextRef="#ctx0" brushRef="#br0" timeOffset="59757">854 3610 250,'9'-41'25,"-2"-2"52,-3 24 24,0 3-45,-4 7-12,0 7-3,0-2-5,0 4-9,0 0-10,0 0-6,0 0-1,0 15 7,0 28-5,-10 19 5,-4 11-8,4 1-3,-1-5-1,5-3-2,3-9 0,1-13-3,2-9 2,0-12-5,-2-11-7,2-5-35,0-3-51,0-4-82,0 0-193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0:08.6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41 132,'2'-8'298,"10"-11"-282,-12 15 51,0 2 42,0 2-60,0-8-34,2 8 22,1 6-19,1 25-9,-2 15-5,-2 10-3,0 12-2,0 2-18,0-3-49,0-7-49,0-4-53,0 0-200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1:27.8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0 449 11,'4'0'79,"1"0"-35,9-2-32,0 0-9,7-2 4,4 0 0,1-1-1,-2-5 7,4 6 3,4-2-9,-4 0-4,-3 6-2,3-7-1,11 3-2,1 4 0,-4 0 1,12 0-1,-1 9-2,1-5 0,2 2 4,12-6 2,3 0-3,7 0 1,5-8 1,-2-1-1,2 1-1,4 2 1,0-6 1,3 1-1,2-2 2,-1 8-2,-6-4 4,5 3-1,2-7 2,1 1-3,3-2 1,-5 3-3,3 7 0,4-4 1,-7 4-2,0-9 2,7 5-2,-2 0 1,12 1 0,-2 3 1,-1 2-2,5-2 1,4-4-1,1 4-1,4-3 4,-1-1-2,1 8 0,0-2-2,-5-2 2,-2 2-1,-5-4-3,3 0-2,-3-5 1,2-2 3,12 4 0,-14-2 2,17-2 2,-5 5 0,5-4 0,6 6-2,-5-3 5,3-1 2,0 2-3,5-3 4,2 1 13,2-1-7,-4 2-7,-7 4-7,-11-1 0,-17 0 0,-4 6-2,-11 0-2,-13 0-7,-7 0-11,-11 0 2,-8 0-2,-18 0-136</inkml:trace>
  <inkml:trace contextRef="#ctx0" brushRef="#br0" timeOffset="1590">6130 489 11,'9'41'12,"-5"7"7,4 1 39,-1 1-45,-1-2 12,3-1-10,-1 0 1,-1 6 13,-1 3-16,6 1-3,-7 8 4,2-5-2,-1-2-11,-4 0 0,3-2-3,3-5 2,-2 3 1,-1-4-1,4 2 1,-5-1 7,1 3-5,-2-4-1,-3 6 0,0-6-2,0 1 0,0-1-2,0-7 1,0-1 0,0 4 3,0 1 0,0 5-2,2 2 1,-2 4 4,0-5-4,0 5 0,0 2 2,0-7 0,0-2 7,0-5 3,0-3-8,0-4 4,0-2-6,4-9-2,3-8 2,0-7-2,3-3 9,-6-4-4,-4 0-5,0-1 0,2-3-4,-2 0-33,0-2-62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0:02.9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5508 0 436,'41'23'75,"-1"35"-74,-1 16 32,-5 22 56,5 24-54,-9 13 7,-14 11-32,-9 9-8,-7-2-2,-11-3-32,-33-12-70,-16-5-101</inkml:trace>
  <inkml:trace contextRef="#ctx0" brushRef="#br0" timeOffset="80914">0 2197 125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9:56.7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157 31 335,'0'-10'46,"0"-5"-25,0 9 51,0 6 8,0 0-57,0 4-1,0 29 9,0 23-10,2 17-9,12 5-10,9-5-3,4-1 0,-3-5-17,-6-10-32,-2-3-38,-9-10-47,-3-9-125</inkml:trace>
  <inkml:trace contextRef="#ctx0" brushRef="#br0" timeOffset="211">28 427 209,'-21'-21'346,"17"8"-333,1 7-5,3 4 32,24 0-17,23-4-20,25 1-3,8 0-1,3-4-11,3-3-40,-6-3-51,-11-6-32,-6 1-90</inkml:trace>
  <inkml:trace contextRef="#ctx0" brushRef="#br0" timeOffset="355">773 102 290,'19'-38'48,"4"15"-2,3 11 70,6 10-55,7 2-9,-3 23-31,-8 29-4,-7 9-6,-14 12-7,-7 1-4,-2 3 0,-22-11-1,6-12-8,-5-11-5,0-18-5,-5-12 8,-4-13 4,4 0 4,7-21-1,8-14 5,13 0-2,2 3 0,33 8 3,13 10 3,15 7 2,5 7 3,3 0-8,8 4-1,0 9-3,-8-3-22,-2-1-49,-10-5-63,-12 0-87</inkml:trace>
  <inkml:trace contextRef="#ctx0" brushRef="#br0" timeOffset="715">1605 91 511,'2'-4'-1,"11"4"4,0 8 57,11 25-23,4 7-23,4 8-8,12-3-5,-5-4 0,10 0-3,-4-9-27,-3-10-27,-5-9-95,-11-7-86</inkml:trace>
  <inkml:trace contextRef="#ctx0" brushRef="#br0" timeOffset="886">1950 151 439,'-16'-4'78,"11"4"-72,-2 0 48,-11 25-4,2 8-45,-14 12-5,2 5-12,7 0-41,8-1-84,2-7-105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39:57.9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188 0 383,'-44'33'6,"10"8"1,-1 9 70,1 13 3,8 15-50,17 13 4,9 9 0,0 10-2,14 1-14,18 5-9,12-6-10,0-12 0,11-18-7,-4-18-23,4-14-34,-9-17-65,-3-15-143</inkml:trace>
  <inkml:trace contextRef="#ctx0" brushRef="#br0" timeOffset="3727">706 617 360,'-2'2'29,"-8"-2"-22,6-43 28,-1 5 35,5-11-40,0 1-22,0 1 8,0 5 21,0 15-12,0 8-9,0 15-10,0 4 0,7 0-1,7 38 1,-5 20-4,5 16 0,-2 5-1,-6-7-7,9-3-19,-7-13-22,6-7-27,0-13-46,-3-16-80</inkml:trace>
  <inkml:trace contextRef="#ctx0" brushRef="#br0" timeOffset="3987">966 435 339,'35'-39'30,"-3"34"57,5 5 9,-5 0-47,-4 11-13,-1 16-17,-11 8-5,-9 6 9,-7 1-8,0-1-7,-9-8-4,-2-2 0,-4-6-2,6-6-1,7-5-1,2-3 1,0-3 0,7 2-2,16 1-12,12-7-12,3-4-38,11 0-18,11-10-73,7-11-158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0:02.1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0 371 480,'5'-2'28,"4"0"-16,-2-3 54,4 1-39,19 0-23,10-2-3,5-5-2,13 3-8,-3 0-42,-1 0-70,-11-1-54</inkml:trace>
  <inkml:trace contextRef="#ctx0" brushRef="#br0" timeOffset="187">453 64 258,'5'-27'19,"2"7"39,-4 7 52,1 9-34,1 4-55,-1 0 12,1 31 1,0 14-11,-3 9-14,-2 5-7,2-1-1,3-1-2,6-3-2,8-4-50,2-8-31,1-12-27,-1-5-98</inkml:trace>
  <inkml:trace contextRef="#ctx0" brushRef="#br0" timeOffset="412">822 207 319,'0'0'85,"0"0"-78,-9 8 70,0 17-6,4 6-57,5 5-2,0-1-6,11 2 0,17-6-1,15-4 4,8-4-2,9-13-5,2-10 2,3 0-5,-5-20 2,-9-13-1,-19-7 3,-19-4 7,-13-3-7,-4-3 1,-35 3-3,-14 5 0,-5 15-4,-4 12-19,12 15-16,-1 0-36,12 11-83,7 14-171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0:18.6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4 316,'-2'-2'23,"2"-6"-20,0 16 2,21 65 15,48-5-8,-18-4-7,11-20-1,0-20 0,2-24 0,-2-5-4,-2-37 0,-10-12-5,-20-2-1,-16 9 7,-14 10-1,0 13 16,0 18-1,0 6-7,0 52 11,0 37-7,14 41-8,16 24-4,4 13 3,10 3-3,-7 0 1,12-6 0,-10-13-2,-10-17 1,-1-22-1,-17-21 1,-11-29 23,0-18 15,-25-25-4,-21-9-14,-14-10 4,-6-17-2,-15-28-1,17-30-12,6-16 17,12 2 6,17 4-13,19 29-5,10 11-12,12 10-4,33 6 2,22 2-3,9 4-2,19 0-21,8-2-29,3-4-35,9-4-74,-3 0-54</inkml:trace>
  <inkml:trace contextRef="#ctx0" brushRef="#br0" timeOffset="584">1840 290 397,'0'-6'63,"0"-4"-56,11 1 34,23 3 0,19 2-31,5 0-8,15-1-2,-8-1-4,-6 4-15,-12 2-43,-15 0-33,-21 0-4,-11 11-133</inkml:trace>
  <inkml:trace contextRef="#ctx0" brushRef="#br0" timeOffset="712">2116 348 38,'-62'23'186,"-8"-5"-69,24-5-12,7-3-21,21-5-40,13-5-10,5 1-15,0 2-9,30 1-7,18 2-2,10-4-2,8-2-18,6 0-63,-8 0-86,1 2-196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0:19.7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541 761 306,'-45'-37'35,"3"6"5,-13 12 69,-5 11-59,-9 8-36,2 6 5,-2 28-8,12 11-6,16 8-3,13 12 1,20 1-3,8 0 3,0-6-6,23-12-6,7-15 3,15-18 5,9-15-7,11-17-14,4-41 14,4-25-8,-1-14 6,-9-15-5,-11-2 3,-15 1 4,-23-4-13,-14 6 21,0 11-1,-24 23 28,7 26 23,2 28-36,11 21-13,2 4 4,-5 56 24,0 39-16,5 36-2,2 16-5,0-4-3,25-17 0,9-20-2,8-15 1,6-23-3,-2-24-9,10-21-6,-3-25-27,-1-15 7,-1-37-10,-10-22-11,-7-8 46,-8-6 5,-16-5 6,-10 10-2,0 11 25,-14 20 49,-4 27-5,-1 25-54,8 0 4,1 29 7,5 34-1,3 13-13,2 17-6,0-4-1,17-12-2,17-13-1,7-19-8,6-17-8,3-24-17,3-4-8,0-42 21,-3-20-26,-3-12 43,-15-12 3,-11-3 1,-12 0 0,-7-4 4,-2 9 20,0 21 15,0 18-2,0 30 4,0 13-28,0 2 1,0 13 23,0 28-6,0 17-14,0 14-7,0 8-6,0 2-3,0 1-3,13 0 1,6-9-2,13-9-6,15-12-13,5-16-53,1-16-15,-6-17-130</inkml:trace>
  <inkml:trace contextRef="#ctx0" brushRef="#br0" timeOffset="802">1251 635 543,'-32'-4'18,"20"4"-42,9-5 42,10 5 22,27 0-27,15 9-12,16 1-1,9-4-9,6-1-53,3-3-122</inkml:trace>
  <inkml:trace contextRef="#ctx0" brushRef="#br0" timeOffset="1095">2650 132 250,'-30'0'173,"-4"0"-143,-4 45 54,-5 20-4,11 15-37,9 18-6,16 9-15,7 1-4,9-7-12,21-1-6,9-18-2,14-19-16,5-18-22,4-26-29,10-19-57,-14-6-75</inkml:trace>
  <inkml:trace contextRef="#ctx0" brushRef="#br0" timeOffset="1305">3083 219 389,'2'-15'66,"-2"15"-48,0 10 80,-2 32-38,-9 14-33,-6 18-5,6 3 8,7 2-23,-2-7-6,6-5-2,0-18 0,0-18-5,0-16-21,0-13 5,0-2-10,0-21-8,0-29 15,8-14 12,1-16-7,9-1 10,-4 2 11,2 7 5,2 20 5,-3 20 11,-7 23 2,4 6 22,-6 3-20,6 15-8,2 22 9,0 15-7,2 8-11,2 8-5,1-4-5,-3-2 0,9-6-3,-7-10-22,-1-11-31,-1-10-41,-9-11-97</inkml:trace>
  <inkml:trace contextRef="#ctx0" brushRef="#br0" timeOffset="1686">2970 550 496,'-30'-8'75,"23"4"-85,7-1 24,0 5 29,11 0-30,21 0-13,15 0-2,11 0-27,-1 0-71,-11 0-61,-2-12-145</inkml:trace>
  <inkml:trace contextRef="#ctx0" brushRef="#br0" timeOffset="1830">3502 440 292,'34'0'75,"-6"0"-46,2 2 98,-7 15-70,-9 6-10,-5 2-14,-9 1-9,0 14 3,-16-1-10,-5 2-6,-2-5-3,11-3-5,8-6 0,2-4-2,2-3 0,0-5-2,0-5-1,6 1-18,13-7-11,11 0-18,7 0 28,8-4-126,9 0 22,1 0-14,3-19-81</inkml:trace>
  <inkml:trace contextRef="#ctx0" brushRef="#br0" timeOffset="2123">3990 10 380,'39'-9'8,"-12"9"34,3 0 61,-2 31-42,2 17-10,2 16 25,11 17-45,6 14-8,2 11-17,-12 1-7,-28-3-4,-11-5-22,-34-6-27,-31-4-30,-18-4-60,-15-8-52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0:32.6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2013 1777 287,'-6'-31'39,"1"6"-16,5 6 21,5 3 0,27 2-14,25-3-2,33-4-8,34-2 9,46-1-22,47-1-4,36 8-3,32 2 1,13 7-3,-18 4 0,-36 2-10,-41 2 8,-37 0-2,-26-8-18,-27-5 7,-34-1-6,-32-1 28,-25 5-1,-16 4-1,-6 4 5,0-1 14,0 3-18,0 0 1,0 17 5,0 24 4,2 26-6,3 22-2,9 17 6,4 24 26,12 17-31,12 21-1,-5 12 4,-3 8-6,0-6 1,-4-5-2,-4-16-1,-3-16 1,-3-12-3,-1-14 2,0-6 1,1-14-1,-6-14-2,4-17-2,-8-16 1,-10-23-22,2-13-25,-2-16-18,0 0-92</inkml:trace>
  <inkml:trace contextRef="#ctx0" brushRef="#br0" timeOffset="46802">0 326 92,'0'1'49,"0"3"-33,0-1 38,0-3-3,0 0-14,6 0-11,8 0 1,0 0-1,11 0-5,-2 0 3,4 0 1,6 0-9,4 0 4,0 0 0,4 0-7,10 0-1,-8 0-2,8 0-3,0 0-2,-1 0 0,-1-4 0,-4-3-4,11 1 3,-3 0-3,2-3 1,7 1-1,-8 0 0,3 0 0,5 2 0,1-5-1,3 5 1,1-4-1,4-1 1,5-3-1,-3-3 0,4 1 0,-2 1 0,2 3 0,3-1 0,-8 3 0,-4 2 0,-5-1 0,-4 3 0,-8 0 0,7 2 0,-8-2 0,8-1 0,-5 3 0,4-4 1,-6 0-2,4-5 2,-4-1-1,-5 3 0,-5-1 2,-2 4 4,3 6 2,-5-4-2,-5 3 0,-4 3-3,-5 0-1,-10 0-1,-6 0 3,-5 0 5,-2-2 6,0 2 1,0 0-4,0 0-2,0 0-4,0 0-1,0 0-3,0 0-1,0 0 0,0 0-3,0 0-18,0 0-24,0 0-16,0 0-84,-11 0-98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0:05.7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125 0 88,'-28'0'214,"-9"5"-190,16-1 29,6-4 34,6 2-36,7-2-25,2 0-14,0 0-6,0 0 0,20 2-2,24 0 0,4 0-2,12-2 0,-5 0-3,7 0-5,-2 0-31,-14 0-61,-7 0-6,-23 0-78</inkml:trace>
  <inkml:trace contextRef="#ctx0" brushRef="#br0" timeOffset="219">125 199 334,'-46'17'45,"6"-9"-3,10-2 44,21-4-21,9 0-35,0-2-24,0 2-2,26 0 0,15 1-3,17-3-1,14 0-4,-4 0-55,6 0-46,0 0-53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0:07.7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0 526 175,'0'4'56,"2"15"-53,2-11 10,1-6 37,-3-2-30,2 0-13,1 0-3,0-8 2,2-19-1,2-8-4,2-9-6,1-12-4,-3-3-5,-2-6-7,-3 1 6,-1 4 11,2 6 7,-5 13 0,4 9 14,-4 18 7,0 8-4,0 6-4,0 0-7,0 0-3,0 6 11,2 23 1,5 17 7,-5 11-8,-2 12 3,5 5-2,0 3-4,0-5-3,1-5-9,1-9-1,-2-8 0,-5-9-2,0-8-4,0-4-25,0-8-28,0-5-22,0-5-90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0:09.2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66 1373 169,'0'-17'32,"0"1"1,0 13 73,0 2-23,0 1-46,-11 0 18,-6 20-18,-1 38-23,4 6-7,12 15 0,2-3 0,14-15-6,23-12-4,10-12-3,2-26 6,11-11-2,-7 0 4,5-35-2,-13-13 1,-10-10 3,-10-6-3,-16-8 2,-9 1-3,-11 3 2,-28 14 2,-12 15-3,-9 16-10,5 21-34,-1 2-91,9 18-151</inkml:trace>
  <inkml:trace contextRef="#ctx0" brushRef="#br0" timeOffset="652">1046 47 262,'0'-1'90,"0"-4"-79,0 1 55,0 2 13,5-4-48,16-1-8,8-3-10,1 2-3,0 8-5,-2 0 3,-2 4 1,-3 29-1,-8 9-3,-5 9-1,-3 18 2,-7 3-4,0 7 0,0 8-2,0 8 3,0 2-2,0 20 0,4 5-1,5-11-1,6 14-1,0-11-1,0 5 3,0 2-2,4-14 3,9-5-1,-5-23 1,-10-13-2,-8-17 5,-5-13 2,-7-16 6,-30-11-5,-13-7-4,-10-2 2,-11-6-5,1-11 1,6-2-3,6 3-8,15 11-36,6 0-92,-5 5-124</inkml:trace>
  <inkml:trace contextRef="#ctx0" brushRef="#br0" timeOffset="3609">2045 1236 217,'-18'10'67,"-5"-4"-24,6-6 35,6 0-21,5 0-18,3 5-10,3-5 2,0 0-7,0 0-11,5 0 5,32 14-7,29 3-5,28 2-2,34-1-1,24-12-3,15-4 3,4-2-4,-10-14 2,-16 7-1,-32 2 0,-19 5 0,-29 8 0,-20 2 0,-10 2-1,-17-8 1,-9-1-5,-3-3-9,-6 0-38,0 0-33,0 0-15,0-15-37</inkml:trace>
  <inkml:trace contextRef="#ctx0" brushRef="#br0" timeOffset="4043">3551 1029 269,'-7'-2'175,"3"2"-162,-2 0 8,6-2 49,0 2-34,0 10-19,24 13 7,6 8 3,6-6-3,8-2-15,-9 1-1,-5-3-5,-5 2-2,-20 4 6,-5-2 0,-21 4-6,-39 6-3,-18 8 2,2 1-11,-4 12-17,8-17-22,10-3-32,-9 11-158</inkml:trace>
  <inkml:trace contextRef="#ctx0" brushRef="#br0" timeOffset="62413">1670 343 189,'-2'-4'93,"0"-8"-57,0 4 30,-5-3 20,4 3-25,0 6-31,1 2-4,0 0-3,0 0-16,2 0-1,0 18 2,0 12 0,0 15-4,2 15-1,5-6-1,-7 10-2,0 0 1,0-10-2,0 2 2,0-12-4,0-3-6,0-10-23,0-6-23,0-2-15,0-19-6,0 0 19,0 4-50,-5-8-6</inkml:trace>
  <inkml:trace contextRef="#ctx0" brushRef="#br0" timeOffset="62690">1647 519 47,'12'-51'100,"-1"7"-42,6-4-8,7 9-21,2 0-2,6 8 8,-2 10 4,0 11-20,0 6 3,-2 4-11,-1 4 7,-4 18-3,-7 14 2,-4 5-9,-12 3-4,0 1-2,0-3 0,-25 1-1,-7-5-2,-11-3 0,-2-6-1,-6-7 0,1-15 3,-1-7 1,7 0-2,0-13 0,12 3 17,9 0 1,10 10-6,8 0-12,5 0 1,0 8 7,14 25 3,18 15 0,4 3 0,6 1 4,4-7-10,3 1-2,2-17-4,-4 4 1,-6-20-5,-5-7-29,-6 2-66,0-8-26,4 0-114</inkml:trace>
  <inkml:trace contextRef="#ctx0" brushRef="#br0" timeOffset="63319">2181 687 305,'-6'-22'21,"6"5"6,0-4 27,0 17-21,18-4-21,5 4-6,2 4 4,-7 0 7,-1 0-7,-11 22 8,-6 10-5,0 5 0,-2 6 0,-17-10 0,-3-4-3,1-4 2,0-2-1,1 4 0,8-4-5,3-7 0,7-16-5,2 13 2,0-11 9,0 0-16,9 12 5,12-14-3,6 5-1,8 0-43,-1 0-21,3-5-20,-3 0-61</inkml:trace>
  <inkml:trace contextRef="#ctx0" brushRef="#br0" timeOffset="63680">2561 718 421,'-11'0'29,"8"0"-5,1 0 18,2-2-8,7-2-31,23-2-1,13 0-3,-3-3-3,3 9-23,-8 0-41,-10 0-49,-13 0-76</inkml:trace>
  <inkml:trace contextRef="#ctx0" brushRef="#br0" timeOffset="63823">2593 791 104,'-30'6'180,"10"-4"-138,8-2 24,12 4-5,0 9-16,0-9-23,10 6-14,10-10-6,10 0-2,7 0-16,2-4-80,9-4-117</inkml:trace>
  <inkml:trace contextRef="#ctx0" brushRef="#br0" timeOffset="64347">2996 311 160,'0'-7'156,"0"-11"-132,0 11 4,-2 3 6,2 4-15,-2 8 12,-6 36-2,2 14-8,3 14 2,1 5-10,2-3-10,0 3-2,0-12-1,5-1 1,4-13-2,-7-15-6,-2-5-13,5-11-15,-3-18 14,-2 2-13,0-4 13,0-37 4,5-7 8,4-32-5,-3-17 3,2-15-17,-1-14 7,8 10 65,6 7-16,12 30-3,-6 23 4,6 23-1,-6 25-17,3 4 15,-4 23-3,-9 29-8,-7 14-7,-10 8-4,-2 7 0,-28 0-4,-10-12 2,-5-3 0,1-14 4,2-30 0,8-1-1,2-21 1,6 0-2,1 0 10,12-10 2,0 3 6,11-3-9,2 8-10,0 2 0,23 0-1,14 6 0,5 21-1,-3 4 0,4 17-2,-3 0 1,-1-7-8,-2-10-15,-10-10-51,-1-11-31,-1-6-28,-2-4-129</inkml:trace>
  <inkml:trace contextRef="#ctx0" brushRef="#br0" timeOffset="64895">3452 741 295,'5'-33'54,"-1"4"9,-4 8 54,0 7-35,0 3-52,0 7-13,0 4-9,0 0 1,0 4 6,0 19-6,2 14-6,-2 13-4,0-15-1,5 9-18,-3-15-17,8 0-36,-3 2-36,-3-15-46</inkml:trace>
  <inkml:trace contextRef="#ctx0" brushRef="#br0" timeOffset="65144">3673 536 403,'0'-2'10,"0"2"2,0 0 49,13 23-23,4 4-22,6 10-7,12-10-5,-6 10-2,6-6-2,1-8-4,-8 2-16,-2-11-38,-5 1-30,-4-9-112</inkml:trace>
  <inkml:trace contextRef="#ctx0" brushRef="#br0" timeOffset="65339">3972 519 346,'0'-1'100,"0"-2"-81,-6 2 56,-2 1-24,1 0-35,-8 14-12,-6 11 0,-3 14-4,-6 2-1,-2-1-15,7-1-28,5-12-54,-3-2-20,6-5-50</inkml:trace>
  <inkml:trace contextRef="#ctx0" brushRef="#br0" timeOffset="65577">4221 283 436,'-9'0'17,"-10"7"18,-4 14 54,7 5-39,-3 18-27,2 4 6,7-1 2,7 17-15,3-14-14,0 10 0,10-4-2,10-11-4,-3 3-19,5-21-26,8 8-20,-2-27-21,4-8-95</inkml:trace>
  <inkml:trace contextRef="#ctx0" brushRef="#br0" timeOffset="65833">4274 530 401,'-21'8'110,"21"7"-119,0-15 38,0 0 29,16 2-40,19 0-16,10 6-2,9-8-1,5 0-39,-3 0-92,-8-4-139</inkml:trace>
  <inkml:trace contextRef="#ctx0" brushRef="#br0" timeOffset="66050">4661 391 460,'7'-25'9,"20"9"11,-13-1 48,7 7-42,-1 10-14,-10 0 1,-2 4 8,-8 27 3,0 8-17,-15 5-5,-13-5-3,12-1-2,7-8-6,9-7 4,0-2-7,9-9 4,21-1 0,6-1 1,2-6 2,-2-1-3,-6 9 2,-14 2 2,-6-6 4,-10 5-2,0-9 17,0 0-3,-17 0 7,-13-4-4,-2 5-2,7-5-3,1 0-11,7 0 1,7 0-19,1 0-32,4 0-51,5 14-32,0-6-104</inkml:trace>
  <inkml:trace contextRef="#ctx0" brushRef="#br0" timeOffset="66515">5113 80 295,'0'-4'82,"0"4"-81,6 11 50,12 18 22,-2 14-13,-5 21-14,10 11-15,-7 8-8,-2 0-13,-5-17-7,-7-2-4,0 0 1,0-10-23,-7-7-29,-7-7-50,-16-13-78</inkml:trace>
  <inkml:trace contextRef="#ctx0" brushRef="#br0" timeOffset="66815">5539 360 410,'-2'-8'21,"2"6"-18,-2 2 41,2 0 7,0 14-28,0 19 0,0 13-8,4 4-11,4 1-6,-1-7-12,-3-11-47,3-2-63,-5-14-103</inkml:trace>
  <inkml:trace contextRef="#ctx0" brushRef="#br0" timeOffset="67003">5402 548 535,'-5'-1'5,"5"1"8,0 0 59,2 0-36,31 0-30,8 0-5,16-7-1,3 3-4,2-2-27,7-5-77,-1 1-102</inkml:trace>
  <inkml:trace contextRef="#ctx0" brushRef="#br0" timeOffset="67176">6161 329 410,'0'-2'22,"0"2"20,0 0 49,-2 0-46,-7 16-22,1 22-2,6 5-11,2 9-7,0 0-1,0-5-3,0-3 0,17-3-2,-4-10 3,-1-14-28,-5-7 12,-7-6 14,0-4-36,0-8 25,0-23 12,-2-12 1,-10-9-10,-2-14 6,10-7-2,4-1 21,0 11-5,11 20 6,12 10-6,3 16 3,-1 11-6,10 6-1,3 15 1,-5 18-8,-6 2 4,-8 2-5,-8-6-12,-11 2-12,0 0 12,-28-6 7,-6-6 4,-7-10 3,-1-11-2,3 0 6,7 0-1,6 0 18,13 0 4,3 0-15,6 1-3,4 12 4,0 12 0,0 4-5,11 6-3,12 2-5,12-6 6,2 0-13,13-8 3,12-8-23,8-7-35,-6-8-98,-4 0-229</inkml:trace>
  <inkml:trace contextRef="#ctx0" brushRef="#br0" timeOffset="67715">6696 494 404,'11'0'17,"30"0"-15,-20 0 45,9 0 14,-7 0-41,-5 17-4,-4 0 21,-12 12-2,-2-6-18,0 1 1,-25 8-3,2-2 0,7-3-3,4 2-1,8-10-1,4-9-2,0 7 3,4-13-7,24-4-3,18 0-11,6 0-5,12-21-24,-5-4-10,0 3-29,-12 1-24,-15 15-50,-18 4-136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0:08.9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41 467 316,'-16'-8'36,"0"-4"-23,9 5 23,5 7 47,2 0-51,2 0-9,34 0-6,15 0-8,16 3-7,6 3-2,4-2-2,4-4-15,-6 0-35,2 0-56,-4-17-25</inkml:trace>
  <inkml:trace contextRef="#ctx0" brushRef="#br0" timeOffset="204">941 128 310,'0'-13'32,"0"5"-3,0 2 62,0 6-25,0 0-54,0 0-10,0 0 6,11 10 12,12 19-6,7 6-10,11 7-1,2 1 0,2-1-2,2-1-2,-6-2 1,1-6 1,-13 1-2,-4-3 1,-13-2 0,-9 0 0,-3-4 6,-5 2 1,-18-3-5,-9-1 1,-1-4 0,1-3-2,-8-7-1,6-3-2,-5-6-8,3 0-29,-4 0-9,3-19-48,5-7 1,9-8-81</inkml:trace>
  <inkml:trace contextRef="#ctx0" brushRef="#br0" timeOffset="541">962 97 152,'25'-19'176,"2"1"-152,3-1 65,2 2-8,13 5-36,0 4-12,4 8-17,2 0-10,-6 0-6,0 0 0,-9 0-11,-10 0-41,-13 0-64,-6 0-24,-7 6-145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0:14.4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191 134 260,'0'-6'32,"2"-14"1,-2 18 38,0-1 6,0 3-46,0 0-17,0 0 13,8 17-7,-1 25 12,2 13-21,-3 12-7,2 3-4,3-10 0,-2-4-2,1-6-11,-3-5-27,-3-8-27,-4-8-45,0-8-52</inkml:trace>
  <inkml:trace contextRef="#ctx0" brushRef="#br0" timeOffset="234">3 513 412,'-3'-16'41,"3"6"-17,0 1 45,16 5-41,24 0-15,18 2-10,17-2-3,13-2 0,4-7-23,0 1-40,-5-5-50,-14-1-49</inkml:trace>
  <inkml:trace contextRef="#ctx0" brushRef="#br0" timeOffset="404">901 33 370,'9'-21'50,"-7"11"-39,-2 8 74,0 2-32,2 0-28,3 10 4,-1 21-7,-4 13-10,0 8-7,0-2-4,0 5-1,0-9 0,0-1-1,2-12 1,15-5-2,-4-10-1,13-7-3,-1-11-9,3 0-8,0-5-15,4-19 12,0-5-1,-4-3-17,-9-3 9,-11 4 27,-1 4 9,-5 7 10,-2 7 47,0 7-25,0 6-10,0 0 7,0 6 2,0 29-14,7 7-8,5 12 1,-1-5-9,4 3-3,-4-2-12,-5-7-37,3 1-60,-5-7-63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0:15.3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13 501,'16'-2'12,"5"-6"-4,0 5 57,2 3-29,7 0-28,11 0-4,0 0-4,-1 0-3,-10 0-16,-21 0-31,4 0-37,-13 0 6,0 5 13,-22 14 31,-18 7 33,-1 1 4,0 4 7,-1-6 29,8-2 11,10-4 10,11-9-2,4-4-4,9-2-14,0-4-6,0 2 2,18 2-17,16-4-6,4 0-7,10 0-2,9-2-24,1-12-53,-12-1-107,-4 9-201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0:16.0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193 183 272,'-9'-28'20,"-31"7"22,18 2 64,-6 7-33,7 7-36,0 4-21,6 1-2,3 1 4,3 33 2,7 13-2,2 22-6,0 9-6,23 3-4,13-6-2,1-15 1,10-17-1,3-22-1,-2-19 0,6-2 0,-7-33 1,0-19-2,-15-19 4,-11-3 0,-17-3 5,-4-3-5,-27 7-2,-18 5 2,-12 18 0,-3 21-10,5 29-6,-9 27-21,-8 46-48,-8 34-112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0:22.3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0 557 360,'-2'0'28,"2"0"-32,9 0 13,63-11 24,49-16 0,56-16 7,56-11 0,41-10-11,29 0-10,31 3 11,12 12-17,8 9 4,-4 7-8,-20 6-8,-36 5-1,-32 1-1,-31 5-6,-34 1-35,-28 6-36,-36 8-48,-39 1-70</inkml:trace>
  <inkml:trace contextRef="#ctx0" brushRef="#br0" timeOffset="406">1192 1101 299,'-37'0'17,"-6"0"-5,-6-4 49,-4-2 7,-11-2-17,6 5-8,-4 1-20,7 2-2,9 0-19,9 19-2,7 8 4,14 8 3,9 7-6,7 7 3,5 3-3,31 2 1,9-15-5,12-14-1,3-19 0,7-6-15,6-35 4,-7-25-6,2-17-4,-18-9 8,-18-8 0,-2-3 10,-20 0 1,-10 6 5,0 14 9,-17 21 45,-4 25-22,4 27-22,4 6-2,-4 51 9,4 30 0,11 25-11,2 6-2,19-4-1,18-15 0,7-20-1,8-17-4,6-23-9,-1-25-2,6-10-22,-4-31 11,-1-29-17,-5-17 9,-12-12 26,-13-6 4,-14-6 3,-14-1-1,0 11 9,-16 21 39,-3 26 14,3 27-29,-2 17-26,2 34 4,-1 32 5,9 25-5,8 11-3,0-3 0,18-8-3,17-10-4,10-17 0,13-14 0,2-21-12,6-21-22,2-8-16,-6-27-7,-8-23-26,-7-12 54,-10-10 11,-10-9 11,-10-4 7,-13-4 1,-4 6 10,0 9 29,-21 22 47,3 21-30,4 17-9,-2 14-34,4 14 15,-1 36 4,3 22-5,6 15-11,4 4 2,0-2-13,25-8-5,10-11 0,6-12-3,-4-14-23,-5-17-31,3-15-35,4-12-67</inkml:trace>
  <inkml:trace contextRef="#ctx0" brushRef="#br0" timeOffset="1305">1989 940 375,'-30'1'43,"5"-1"9,10 0 61,9 0-57,3 0-43,3 0-1,21 0 1,42 0-10,16 0-3,16 0 0,9 0-6,1 0-47,-3-1-57,-10-3-71</inkml:trace>
  <inkml:trace contextRef="#ctx0" brushRef="#br0" timeOffset="1643">2760 453 349,'9'-4'81,"-7"-13"-31,-2 17 46,-28 44-26,-4 22-30,-2 21-7,10 13-9,16 3-10,8-2-7,8-9-7,30-12 0,5-13-13,15-20-18,2-16-20,6-19-29,-3-12-42,-6-8-26</inkml:trace>
  <inkml:trace contextRef="#ctx0" brushRef="#br0" timeOffset="1846">3213 644 417,'0'-21'24,"0"13"19,-4 8 44,2 4-43,-1 33-19,-2 19-1,-2 10-2,7 7-6,0-5-9,0-8-6,0-6 1,0-15-5,0-12-3,0-12-24,0-11-2,0-4-9,0-11 3,5-26 5,-3-19 7,3-10 9,0-7-5,-3 3 23,3 8 15,-1 16 12,3 17 5,-2 17 2,4 12 13,2 0-30,8 15-1,4 22 3,4 14-5,-2 8-9,-1-2-3,-1 1-3,9-8-1,-9-4-12,-5-9-28,-3-10-44,-11-9-71,0-11-75</inkml:trace>
  <inkml:trace contextRef="#ctx0" brushRef="#br0" timeOffset="2229">3126 965 533,'-23'-9'53,"16"5"-42,2 2 50,5 2-6,26 0-41,13-2-12,14-2 2,7-4-6,-5-5-16,-5-2-59,-6-5-67,-11-9-131</inkml:trace>
  <inkml:trace contextRef="#ctx0" brushRef="#br0" timeOffset="2400">3802 509 425,'28'31'37,"4"8"-12,2 9 95,-4 10-45,6 8-63,-12 6 42,-3 1-50,-4 4-2,-17-9-10,0-2-22,-38-4-48,-12-6-75,-10-4-266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0:25.2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1576 101,'-7'-3'309,"1"2"-271,3-3 24,3 4 13,0-3-28,16 1-28,25 0-9,25-2-4,5-6-6,2-1-4,3 1-35,-28 2-18,-10 8-65,-23 0-15,-15 0-53</inkml:trace>
  <inkml:trace contextRef="#ctx0" brushRef="#br0" timeOffset="146">270 1686 6,'-58'41'204,"6"-4"-79,10-8-22,12-12-13,15-9-31,12-4-15,3-2-21,0 0-2,26 2-3,6-1-15,22-3 0,6 0-4,8 0-19,5-13-83,-2-3-112</inkml:trace>
  <inkml:trace contextRef="#ctx0" brushRef="#br0" timeOffset="518">1789 809 209,'2'-10'68,"-2"-21"-27,0 13 45,-15 11-34,4 7-27,-10 0-10,0 19 14,5 24-4,4 17-11,12 15-3,4 4 6,38-1-11,4-9-3,16-17 1,-2-18-3,2-23 1,-4-11 3,-7-16 1,-17-30-4,-11-8-2,-16-10 1,-7 0-3,-19 0-4,-31 6-2,-14 14 1,-4 15-2,-3 25-39,5 8-39,4 46-41,4 18-155</inkml:trace>
  <inkml:trace contextRef="#ctx0" brushRef="#br0" timeOffset="1044">1447 1630 377,'-12'1'27,"12"-1"55,12 0 2,38 0-49,21 0-17,24 0-4,20 0-10,14-14-4,5-9-8,-3-2-57,-16 1-93,-14 5-71,-11 6 97</inkml:trace>
  <inkml:trace contextRef="#ctx0" brushRef="#br0" timeOffset="1456">2215 2216 215,'5'-29'29,"-5"0"5,-9 2 57,-11 4-12,-13 8-34,-4 9-21,-4 6 0,-13 6-7,9 32-10,-2 9-2,13 9 0,17 2-2,15-4-2,2-9 4,12-12-6,21-10 1,8-23-3,1 0-1,3-32 2,-1-16 2,-2-6-1,3-2 3,-10 8-1,-12 19 1,-4 17 16,-13 12 1,-4 27 2,5 37-5,-1 19-3,-6 14-8,0-6-2,4-12-2,3-15-1,-5-16 1,5-17-3,-5-14-13,-2-12-42,0-5-81,0 0-142</inkml:trace>
  <inkml:trace contextRef="#ctx0" brushRef="#br0" timeOffset="2070">3394 1352 444,'-41'-4'63,"22"-2"-31,12 6 34,7 0-29,0 0-16,28 0-9,32 0-10,11 0-4,16 0 0,-4-2-31,-9-9-51,-17 3-50,-24 4-34</inkml:trace>
  <inkml:trace contextRef="#ctx0" brushRef="#br0" timeOffset="2236">3440 1491 317,'-36'12'71,"12"-6"-12,14-3 28,10-3-42,0 0-26,0 0 1,26 0 0,25 0-15,15 0-2,13 0-4,7 0-25,8-11-120,-4 1-112</inkml:trace>
  <inkml:trace contextRef="#ctx0" brushRef="#br0" timeOffset="2566">4572 1108 223,'0'-8'85,"0"5"-59,-11 3 48,-12 9 3,0 19-44,3 10-11,5 16 2,9 8-4,6-2-7,0 2-3,27-17-5,6-7 0,8-11 0,7-17 0,-2-10 0,5-8 3,-6-30-4,-5-13-5,-10-9 6,-10 0 3,-20-5 0,0 3-1,-34 6-3,-7 11 2,-10 12 8,8 14-14,-2 19-13,-3 0-15,9 42-59,-7 20-117</inkml:trace>
  <inkml:trace contextRef="#ctx0" brushRef="#br0" timeOffset="4905">5946 977 380,'0'-14'77,"0"1"-60,0 3 18,-2-3 15,-7 8-45,3 0-18,1 1-54,3 4-62,2 0-113</inkml:trace>
  <inkml:trace contextRef="#ctx0" brushRef="#br0" timeOffset="5063">6087 1319 375,'7'38'54,"0"-6"-47,-7 4 61,0 5-7,0 6-55,-14-1-5,5-4-8,-1-3-25,4-4-58,3-6-3,3-13-105</inkml:trace>
  <inkml:trace contextRef="#ctx0" brushRef="#br0" timeOffset="5271">6331 648 393,'26'0'1,"12"23"2,5 14 19,13 7 13,21-3-25,10-14-7,12-15-1,0-12-1,-12-8-3,-13-23-20,-21-6-15,-28 0 19,-18 1 15,-7 5 4,-14 6 44,-13 13-2,-1 10-29,12 2-1,4 35-1,10 29 2,2 32-2,5 26-10,16 10 4,11 7-2,-2 8-1,0-11 1,6-3 0,-1-5 4,2-16-6,-14-14 0,-11-20 5,-12-13 7,-8-18 4,-26-14 8,-16-14 9,-8-17 8,3-2-18,-3-40-3,2-21-10,13-18 1,11-8-6,13 4-3,17 13-2,2 10-2,0 14-5,23 7-22,12 6-30,-1 0-51,10-3-52,9-3-74</inkml:trace>
  <inkml:trace contextRef="#ctx0" brushRef="#br0" timeOffset="5819">7495 847 429,'-4'2'135,"-5"10"-126,9-12 10,2 0 36,37 0-42,14-4-11,21-12-2,2-1-4,-7-2-25,-11 5-65,-14 3-58,-22 6-111</inkml:trace>
  <inkml:trace contextRef="#ctx0" brushRef="#br0" timeOffset="5961">7632 876 396,'-56'22'53,"22"-9"-4,17-9 42,13 0-44,4-1-23,2-2-9,26 8-6,18-3-3,10-2-5,8-4-12,5 0-18,-2 0-45,1-6-44,-10-3-35,-3-1-149</inkml:trace>
  <inkml:trace contextRef="#ctx0" brushRef="#br0" timeOffset="6180">8492 555 411,'-27'-4'44,"-3"4"-32,0 0 54,2 8-28,12 21-26,10 12-4,6 7 2,4-2 6,28-3-8,5-12 0,7-12-2,4-11 0,-1-8-2,-4-2 2,-9-23-3,-4-12 4,-13-9-3,-17 1-3,-2-3-3,-41 3-22,-21 9-6,-19 18-16,-25 18-97,-26 22-119</inkml:trace>
  <inkml:trace contextRef="#ctx0" brushRef="#br0" timeOffset="6802">6196 0 138,'2'-10'190,"11"10"-181,-13 0 38,5 35 28,7 27-14,1 21-29,8 26-15,5 20 6,-4 10-7,4 5-8,-1-1-6,9-2 1,-1-2-3,-6-2 2,-6-7-2,-1-3 0,-1-12-1,2-7 2,-5-10-2,5-9 0,0-9 1,1-8-1,4-7 1,-3-12 0,5-5-1,4-11 2,4-5-3,13-8 2,13-7 1,16-2-1,17-3 1,15-4-1,16 1-2,20-8 1,17-1-10,14 0-4,15-20 0,5-17-18,-6-11-20,-9-4-17,-22 5 18,-21 7-143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1:39.4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18,'0'0'78,"0"0"-55,3 0 2,-3 0-6,0 0-1,0 0-13,0 0-2,0 0 0,0 0 0,0 0-2,0 0 1,0 0 1,0 0 1,0 0 8,0 0 8,0 0-6,0 0-4,0 0 0,0 0-3,0 0-2,0 0-3,0 0 0,0 0-2,0 0 1,0 0-1,0 0 4,0 0 2,0 0 0,0 0-1,0 0-1,0 0-1,0 0-3,0 0 0,0 0 0,0 2 1,0-2-1,0 0 3,0 2 7,0-2 1,0 2 0,0-2 0,0 0-2,0 2 0,0-2-2,0 0-1,0 0-1,0 0-2,0 0-1,0 0-1,0 0 2,0 0-1,0 0-1,0 0-1,0 0 0,0 0-12,0 0-46,0 0-94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28.2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315 0 12,'-58'45'431,"-2"13"-421,2 0 62,1 23 3,16 23-33,9 10-19,23 20-5,9 7-7,4-2-9,39-3-3,15-18-1,23-16-27,13-22-8,16-19-24,18-26-17,7-23-26,6-12-62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22.4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2762 797 328,'0'-54'11,"-5"24"41,-20-8 10,-7 13-16,-6 4-10,13 1-25,-5 2 8,-4 9-10,4 3-7,-5 6-2,-6 19 0,2 15-2,-7 21 2,7 15-1,13 7 0,10 17 0,14 2 0,2-3-1,0-8 1,25-19-5,5-18-5,9-23 5,7-13 2,3-12-3,8-33 0,-2-37 7,7-20-6,3-19 8,-5-15-3,-5 6-3,-6-21 4,-17 0-8,-14 7 1,-15-7 7,-3 33 1,0 28 18,-8 23 3,-7 37 5,-4 10-20,-9 8-8,-6 31 2,4 23 1,0 39 1,12 15-1,6 20-1,5 11 0,7 0-2,5 1 2,27-22-2,7-12 0,12-30-9,13-28 2,3-25-7,9-23-3,3-25 2,-8-31-6,-2-20 18,-5-12-1,-15-19 5,-11-3 1,-10 0 0,-26 11 2,-2 24 15,-6 26 26,-24 30-12,4 13-30,-6 8 0,2 58 12,2 19-4,11 22-1,5 17-1,9-4 1,3-10-6,24-7-2,19-18-1,17-30-2,10-20 0,1-27-11,6-10 4,0-41-1,-9-16-4,-5-26 7,-12-12-1,-13-7 4,-10-19-5,-9-1 8,-8 20 2,-4 17 13,-7 41 23,0 29-9,0 23-20,0 3 0,-9 27 14,-10 33 2,-3 15-3,3 22-6,-2 12-5,12-1-4,7-5-2,2-13-3,4 0-1,31-14 1,11-15 0,14-18-8,11-23-13,1-19-44,3-4-49,-8-46-152</inkml:trace>
  <inkml:trace contextRef="#ctx0" brushRef="#br0" timeOffset="922">3653 448 429,'-21'5'-6,"21"14"38,9 4 59,50 2-40,16-4-24,28 1-13,24-18-10,6-4-4,-4-1-21,-9-14-86,-22-14-189</inkml:trace>
  <inkml:trace contextRef="#ctx0" brushRef="#br0" timeOffset="2438">161 1280 228,'0'-13'34,"0"-22"-16,0 25 43,0 2 14,0 8-53,0 0-3,0 10 41,0 36-33,0 24-6,0 31 1,4 7-7,-4 8-6,0-10-5,0-3-3,0-6-1,0-14 1,2-12-3,-2-19-11,0-14-14,0-10-18,0-16-22,0-8-5,0-4-85,-4-6-64</inkml:trace>
  <inkml:trace contextRef="#ctx0" brushRef="#br0" timeOffset="2716">11 1191 403,'0'-9'23,"-2"-9"-4,-7 14 44,9 1-10,11 3-16,30 0-27,23 0-9,13 7 0,-2 1-5,8 1-12,-6-5-51,-6-3-65,0-1-100</inkml:trace>
  <inkml:trace contextRef="#ctx0" brushRef="#br0" timeOffset="2949">57 2060 217,'-7'56'196,"-19"-12"-189,26-15 28,0-7 40,36 6-39,11-6-28,13-13-9,15-9-15,13 0-36,10-30-74,5 0-72</inkml:trace>
  <inkml:trace contextRef="#ctx0" brushRef="#br0" timeOffset="3240">1051 1122 441,'-34'-14'6,"18"14"23,-5 12 56,7 40-44,3 31-20,2 21 12,9 22 2,0 4-10,0 9-15,2 2-8,14-7-1,5-11-2,-5-16-12,-2-14-23,2-22-29,-7-15-34,-5-23-47,-4-14-74</inkml:trace>
  <inkml:trace contextRef="#ctx0" brushRef="#br0" timeOffset="3450">796 1982 102,'-12'-50'390,"-15"25"-344,20 15-33,7 10 41,0 0 1,18 8-33,23 15-8,13 6-2,14 2-11,-1-11-1,12-5-2,4-9-21,4-6-42,-2-16-69,-9-19-163</inkml:trace>
  <inkml:trace contextRef="#ctx0" brushRef="#br0" timeOffset="4200">1965 2135 354,'-9'4'64,"2"4"-33,7-8 49,0-2-13,16-27-46,18-4-8,15-21-11,11-12-1,6-2-11,-1-9-42,-3 1-89,-4 9-97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27.7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469 118 26,'2'11'107,"5"3"-24,-3-9-57,0 3 4,-1-8 1,2 0 18,0 0-21,-1 0-12,0-13-8,-4-10 0,0-5 0,-4 3 4,-24 4-6,-11-4 16,-12 15 2,-8 3-16,-6 7 10,1 13 14,6 18 1,-2 19-12,22 16-7,10-2 3,16 19 0,12-5-6,27-1-4,20-2-4,20-23-2,13-17-6,5-13-17,10-22-38,-13 0-50,-20-20-94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0:05.4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50 322 359,'-25'0'203,"6"0"-201,10 0 28,7 0 36,2 0-54,0 0-8,16 0-5,25 0 0,17 0-19,4 0-25,9 0-43,-4 0-55,-5 0-154</inkml:trace>
  <inkml:trace contextRef="#ctx0" brushRef="#br0" timeOffset="182">722 45 408,'5'-19'35,"-5"5"12,0 10 43,0-1-47,0 5-19,0 13 26,0 20-19,0 19-24,-5 8-5,-1 4-1,3 0-2,1-4-19,0-2-35,2-14-66,0-1-107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28.5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0 466,'9'0'18,"34"0"-17,-18 31 9,3 19 54,4 22-14,0 23-5,5 11-29,-7 14-11,-16 6-3,-14 3-3,0-5-17,-34 3-19,-17-9-36,-4-15-53,7-16-98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28.7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93 286 407,'0'0'122,"0"0"-118,4 10 29,28-5 33,7-1-41,10-2-16,11-2-8,9 0-2,-7 0-21,-9 0-58,-19-6-40,-23 4-93</inkml:trace>
  <inkml:trace contextRef="#ctx0" brushRef="#br0" timeOffset="146">93 421 347,'-47'25'54,"15"-15"-19,18-4 29,14-2 10,0 0-46,25 9-11,15 2-7,24-6-8,7-9-1,15 0-11,10-4-15,5-20-36,3 9-43,-5-5-5,-9 1-172</inkml:trace>
  <inkml:trace contextRef="#ctx0" brushRef="#br0" timeOffset="355">1133 208 320,'-39'-7'17,"6"7"33,1 0 39,12 19-58,5 12-22,11 10 9,4-1 6,0 9-11,28-3-5,8-3-3,11 3-2,10-23 1,1-5-6,6-18 2,-6 0 1,-4-25 4,2-12-3,-17-14 3,-2-4 0,-17-8-1,-17-12-2,-3 15-3,-23-8 2,-32 12 4,-9 20-1,4 12-2,-2 18-7,4 6-8,0 6-31,-4 29-31,9 4-103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29.7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47 499 443,'0'-2'22,"15"2"31,11-2 28,18 2-47,18 0-22,11 0-5,8 0-5,5-6-3,-20-1-9,-20 5-38,-21-6-58,-20 8-80,-5 0-113</inkml:trace>
  <inkml:trace contextRef="#ctx0" brushRef="#br0" timeOffset="150">98 646 284,'-51'16'62,"19"-12"-45,17 3 54,15 5-13,2-10-9,41 2-24,12 1-11,25-5-9,5 0-4,7-17-4,-2-1-19,-9-2-54,-17-13-46,-14 5-104</inkml:trace>
  <inkml:trace contextRef="#ctx0" brushRef="#br0" timeOffset="360">939 0 301,'30'0'68,"5"0"-54,2 10 72,4 17-6,8 6-23,-3 9-19,-7 14-12,-9-1-2,-14 5-2,-16 7-11,0-3-9,-21-4-2,-24 8-8,-18-6-20,-9 0-31,-3-2-50,-6-16-81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31.0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7 779 313,'-2'-53'7,"2"13"3,0 1 35,10 8 29,10 16-33,3 5-32,7 10 13,0 4-3,2 37-9,-7 22-6,-4 21-1,-10 8-1,-4 7-2,8-18-1,5-3 1,3-30-2,9-25-5,15-14-9,2-14-7,11-36-6,-4-18-8,-7-9 12,-6-8 11,-11-7 10,-11 4 2,-8 1 4,-13 19 28,0 30 32,0 25-48,0 7-10,0 36 8,-13 15 0,9 12-3,4-2-4,0 7-1,21-14 4,15-7 0,8-25-2,13-25-6,-1-4-5,10-35-4,-6 2-1,-7-18 10,-12 4 1,-13-9-1,-11-1 3,-17 20 18,0 12 32,0 21-37,0 8-16,0 2 0,0 33 2,0 15-1,0 10-2,0-2 0,32-6-26,13-9-25,11-10-27,8-4-26,15-16-92</inkml:trace>
  <inkml:trace contextRef="#ctx0" brushRef="#br0" timeOffset="510">1833 759 237,'0'-44'155,"-32"11"-126,-15 21 60,2 7-21,-4 5-36,3 13-21,9 24-3,7 9-4,17 1 1,10 3-5,3-4 0,18-13-16,29-14 5,3-15-4,15-4-11,-1-3 7,-4-17 17,-12-7 1,-16-12 3,-13 1 2,-12 9 17,-7 3 18,0 15-4,0 9-32,0 2-4,0 8 1,0 19 0,0 17-1,6 1-9,15-5-26,5-7-15,17-13-33,6-7-25,15-13-174</inkml:trace>
  <inkml:trace contextRef="#ctx0" brushRef="#br0" timeOffset="833">2452 496 37,'2'-52'359,"-2"27"-324,0 15-13,0 10 47,0 12-26,0 24-14,-11 25-6,3 16 0,6-8-10,2 5-10,0-12-1,17-8-2,1-4-3,-6-13-44,-1-12-40,-1-10-51,-8-15-86</inkml:trace>
  <inkml:trace contextRef="#ctx0" brushRef="#br0" timeOffset="1033">2086 612 340,'-2'-6'82,"-3"-11"-81,5 17 8,7 0 45,34 10-28,10 11-20,16-1-3,5-3 1,7-2-4,5-5 1,1-10-4,-10 0-8,0-4-13,-18-21-25,-9 3 37,-18 1 8,-9 0 8,-5 7 22,-11 5 12,-3 5-6,-2 4-6,0 0-10,0 0-2,0 25-5,0 8-6,0 12 0,0-3-3,0-4 0,0-8 0,2-7 0,3-4 0,-3-7-10,0-8 5,-2 1 3,0-5-5,0-5 5,-16-17 4,-4-18-1,3-10 2,4-6 7,3 1 7,10 7-4,0 8 7,3 20-3,15 3-6,12 11-8,2 4-1,2 2-3,6 0-2,4 8-15,-8 3-32,15-5-28,-5-2-71,9-4-46</inkml:trace>
  <inkml:trace contextRef="#ctx0" brushRef="#br0" timeOffset="1499">3368 471 315,'0'-2'104,"0"0"-89,0 2 51,0 0 2,0 0-37,0 22-8,0 14-1,0 5-10,0 3-6,0 1-6,0-10 0,0-1-17,0-9-57,0-17-72,0-2-64</inkml:trace>
  <inkml:trace contextRef="#ctx0" brushRef="#br0" timeOffset="1702">3345 115 185,'0'-27'215,"0"17"-221,0 3-5,0 7 5,0 0-58,0 17-210</inkml:trace>
  <inkml:trace contextRef="#ctx0" brushRef="#br0" timeOffset="1890">3828 399 380,'4'-4'27,"13"-3"-26,-8-1 31,5 8 2,2 0-21,-4 27 8,-1 10 7,-6 11-9,-5 3-6,0-1-8,0-4-1,-18-7-2,6-8-2,5-16 1,5-7-1,2-6-6,0-2-2,9-4-12,21-27 0,4-17-1,10-12 12,-9-2 0,-5-9 9,-9 8 3,-4 6 8,-7 22 23,-7 18 2,-3 13-13,0 4-18,0 4 9,0 34 7,-17 8-4,4 12-3,7 3-2,6 1-7,0-3-3,3-1-3,22-11 2,7-8-4,1-10-38,2-12-7,-3-11-41,-12-6-123</inkml:trace>
  <inkml:trace contextRef="#ctx0" brushRef="#br0" timeOffset="2309">3665 525 427,'0'0'3,"7"0"1,25 0 49,21 2-3,18 8-42,8 4-5,4-1-3,7-5-7,-1-8-41,-4 0-103,0-2-178</inkml:trace>
  <inkml:trace contextRef="#ctx0" brushRef="#br0" timeOffset="2469">4835 218 139,'6'-6'290,"-3"6"-287,-3 0 52,0 25 35,-12 8-54,-8 19-6,7 4-6,7 4-16,6 10-7,0-8-1,0-8-3,9 2-40,12-10-46,11-7-58,0-10-136</inkml:trace>
  <inkml:trace contextRef="#ctx0" brushRef="#br0" timeOffset="2670">4970 57 427,'9'-15'14,"-9"-26"-72,0 39 40,0 2 10,0 14-199</inkml:trace>
  <inkml:trace contextRef="#ctx0" brushRef="#br0" timeOffset="2856">5409 351 404,'-32'-4'46,"2"-11"-43,-2 15 54,8 0-19,5 13-28,4 24-4,15 6-3,0 7 0,15-3-1,17 3-1,7-4-1,5 4 1,-1-5 11,6 1 0,-6-11-11,-8-6-2,-21-6 3,-14-6 4,-12-1-5,-31-2-2,-17-7-22,-9-7-55,-10 0-64,-4-11-192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35.6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42 402,'9'-28'-3,"-7"16"-5,-2 10-6,0 2-91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34.3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23 395 237,'-5'-35'65,"-2"5"-47,0 12 32,7 8 1,0 10-37,0 2 6,0 39-5,0 25-5,0 19-6,0 6-2,7-6-1,12-6-2,4-29-4,9-17-3,7-25-10,-9-8-7,4-31-12,1-19 7,-8-10 17,-6-6 16,-5-4-2,-8-3 10,-8 3 23,0 24 34,-4 21-7,-9 19-47,4 6-6,-7 42 3,9 14-3,7 20-7,0 5 1,9-6-4,33-11-29,12-27-1,8-20-38,13-17-70</inkml:trace>
  <inkml:trace contextRef="#ctx0" brushRef="#br0" timeOffset="336">869 370 316,'-27'-6'88,"2"6"-69,2 18 26,8 20-17,9 18-20,6 8-1,4-8-3,32 4 5,9-15-3,15-18-5,6-14-2,1-13-20,5-2 7,-17-27 6,-9-9 10,-18-5 4,-26-7 9,-2 0 14,-34-1 3,-26-7-15,-7 12 12,3 11 8,-1 18-22,17 17-11,13 0-6,5 8-5,16 20-30,12-1-19,2 10-56,10-4-21,33-14-59</inkml:trace>
  <inkml:trace contextRef="#ctx0" brushRef="#br0" timeOffset="673">1455 0 231,'0'-5'201,"0"3"-199,0 2 18,0 42 67,0 13-48,0 24-11,2 0-9,11 2-10,-1 1-6,-1-11-4,6-9-3,-1-19-22,2-7-45,-6-8-70,-10-21-57</inkml:trace>
  <inkml:trace contextRef="#ctx0" brushRef="#br0" timeOffset="871">1245 329 380,'0'-13'19,"11"9"1,19 2 39,19 2-34,11 0-20,8 0-4,16 0-11,8-2-42,6-14-113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35.4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0 350,'0'13'18,"0"28"13,0-4 56,2 11-43,5 6-34,-5 0-8,5-1-2,-2-3-2,-3-7-26,0-9-80,-2-18-63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35.8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2 631 190,'0'3'255,"0"7"-255,0 0 12,0 13 46,0 14-42,0 6-14,0 5 0,2-2-1,8-5 0,3-3-5,6-18-21,1-15 6,1-5-1,7-5 1,-3-24 13,3-6 7,-7-5 1,-10-11 20,0 5 37,-6 9 9,0 18-14,-5 13-32,0 6-15,0 0 16,0 21-13,2 14-8,5 4-3,2-1-1,8 3-16,-4-8-15,3-6-37,-4-4-43,-4-12-87</inkml:trace>
  <inkml:trace contextRef="#ctx0" brushRef="#br0" timeOffset="353">313 673 365,'0'-4'10,"7"-5"-5,6 9 51,6 0-6,2 17-16,-1 14 5,3 13-2,-4 3-12,3 5-12,6-5-5,-2-9 2,-1-14-6,-6-11 1,-1-9 2,-2-4-3,7 0-1,-2-27-2,-5-23 1,0-8-1,-10-6 0,-2-8-1,-4 14 0,0 10-1,2 17-10,0 17-34,3 12-32,-1 2-24,3 4-56,-1 21-126</inkml:trace>
  <inkml:trace contextRef="#ctx0" brushRef="#br0" timeOffset="720">977 638 243,'0'0'39,"0"16"-37,6-10 47,12 5 22,12-3-34,2 0-16,-2 0 14,2-8-15,-2 0-11,-7-8-7,-6-15 1,-11-6-5,-6 3 10,0-1 16,-21 6-5,-4 10 10,-7 3-6,4 8-14,6 0-5,-2 31 0,8 15-1,5 14-2,6 4-1,5-10-1,0-2-4,20-17-23,6-10-14,-1-11 10,1-6-35,2-8-36,-3 0-48,-5-24-73</inkml:trace>
  <inkml:trace contextRef="#ctx0" brushRef="#br0" timeOffset="1005">1261 700 126,'7'-7'78,"0"7"-55,0 0 47,-2 15 0,1 14-41,-1 4-12,2 0 5,0 1 0,2-10 6,2-3-15,-6-9-9,-1-3-1,-1-5 2,-3-4-4,0 0-4,0-13-2,0-18 2,0-4-2,0-8 7,0-14-4,-5-11 0,-2-4 7,-2 1 4,7 24 13,2 5 10,0 26-7,0 14-17,11-1-4,13 3-1,10 3-3,-2 11-1,-2 11-16,11-2-21,1-4-40,14-9-18,10-10-1,10 0-164</inkml:trace>
  <inkml:trace contextRef="#ctx0" brushRef="#br0" timeOffset="1402">1820 358 332,'0'-12'25,"0"3"-5,0 5 58,0 4-18,0 8-22,5 28 3,5 15 5,5 16-25,-3 7-14,-5 5-8,2-7 0,-5 1-16,-4-11-34,8-10-12,1-11-33,4-18-89</inkml:trace>
  <inkml:trace contextRef="#ctx0" brushRef="#br0" timeOffset="1606">1721 580 392,'-6'-23'40,"6"15"-27,0 8 68,20 0-49,17 0-25,7 14 2,-3 0-6,5-11-1,5-3-1,-1 0-2,3 0-1,-8-7-1,-9 1 1,-8 6 0,-10 0-1,-4 13 23,-3 26 7,-6 15-8,-3 8-13,-2-8-4,0-1-3,0-15-24,0-9-50,0-8-95,2-20-178</inkml:trace>
  <inkml:trace contextRef="#ctx0" brushRef="#br0" timeOffset="1874">2306 364 425,'2'-25'1,"-2"25"-10,0 0 4,0 2-46,0 35-171</inkml:trace>
  <inkml:trace contextRef="#ctx0" brushRef="#br0" timeOffset="2147">2460 27 346,'0'-27'56,"0"27"-57,-7 0 23,7 19 17,-9 47-22,3 23 3,0 22 16,4 7-7,2-5-15,0-16-9,2-19-5,15-12 2,-2-26-2,11-15-11,2-23-1,6-2-21,8-29-36,6-13 13,1 1 22,-11 8 11,-3 12 20,-10 15 0,-4 6 16,-9 12 14,-3 19 10,-6 9-16,-3-1 2,0-8 5,-6 1 8,-9-12-5,-4-7-4,1-5-5,-5-6-7,-1-2-2,-1 0-4,5-17-7,-6-5-13,8-3-26,2-2-31,6 10-91,10 1-104</inkml:trace>
  <inkml:trace contextRef="#ctx0" brushRef="#br0" timeOffset="2610">2976 134 260,'-3'-39'150,"-1"10"-141,0 15 4,-1 14 40,1 14-16,-2 42-5,-3 25 2,0 20-8,5 11-7,4-4-10,0-9-7,0-8-3,20-12 1,8-15 0,6-18-23,4-15 9,1-21 0,-1-10-16,-3-2-18,0-31-6,2-6 32,-10 3 21,-4 1 2,-4 10 1,-6 4 3,-3 5 18,-1-1 4,-9-3-9,0 1 7,0 0 6,-7-8-21,-12 5 16,-1 7-4,4 7 6,4 4-12,0 4-7,6 10 4,3 25 5,3 11-1,0-3-8,21 9-1,14-12-5,8-3-5,10-19-6,3-10-2,1-8-31,-4-4-19,-11-18-29,-10-11-53,-17 6-107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47.7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66 441,'-2'-35'19,"-1"14"-26,-4 11 4,7 10-20,0 0-182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1:01.5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3584 2106 105,'-3'0'9,"0"0"7,1-4 31,-3 4-10,5 0-17,-4 0 8,2 0 0,2 0-6,0 0-8,0 0-2,0 0 4,0 0 1,0-2-4,0-1 8,19-3-5,1 2-7,10-2-3,-1 4-2,-1 2 1,2 0-2,7 0 2,0 0 5,0 0-4,2 0-1,5 0-3,-1 4 2,8 0 3,-1 2-1,8-2-2,-5 3-2,5-7 0,-7 2-2,-1 0 1,3-2-1,-2 8 0,1-6 0,4 5 1,-5-2-1,6-1 1,-5 3-1,6-7 0,-5 0 1,5 0-1,-5 0 2,5 2-5,-4-2 6,9 0-5,-8 0 2,5 0 0,-7 0 0,4 0 2,1 0-4,4 0 4,-4 0-4,2 0 4,-5 0-4,3 0 4,1 0-2,1 0-2,5 0 4,-5 0-2,9 0 1,-5-6-2,5 6 1,-5-3 0,0-1 0,4 3 0,-4-2 0,3-1 0,-7 0 0,4 2 0,-4-2 0,-3 2 0,1 2-2,-2 0 4,1-2-4,-2 2 4,0-4-2,0 4 0,-1 0 1,1-2 0,-1 0 5,0-3-3,-6 3 2,-2 2-3,-4-2 4,-5 2-3,-3 0 1,-8 0 2,-9 0 2,2 0 5,-6 0-2,2 0-2,-2-2-3,-1 0 1,-3 2 0,-4 0-1,-1 0-3,-4 0 1,0 0 0,0 0 1,0 0-3,0 0-1,0 0 1,0 0-4,0 0-11,0 0-58,0-2-86</inkml:trace>
  <inkml:trace contextRef="#ctx0" brushRef="#br0" timeOffset="100338">43 350 235,'-19'-19'50,"4"-5"3,6 21-2,9 3-29,0 0-11,4 0 24,28 17 3,21 26-12,10 19 3,8 17-8,0 8-7,-2 6-7,-4-2-2,-8-3-3,-4-14-1,-5-16-1,-7-6 1,-8-15-5,-12-8-14,-13-19-66,2-10-51</inkml:trace>
  <inkml:trace contextRef="#ctx0" brushRef="#br0" timeOffset="100751">1820 787 289,'-14'-32'13,"-18"-11"31,-28 22 40,5 1-46,-8 7-13,6 11 0,-3 2-15,8 19-8,5 28 4,13 20-4,11 12-3,16 3 1,7 5-3,16-8-5,23-23-1,9-23 2,10-23 4,6-10 0,4-31-16,5-27 10,0-22-9,-8-14 13,-8-3-1,-8-3 9,-15-1-3,-15 4 2,-19-5-2,0 5 0,-21 10 16,-9 23 38,7 27-28,5 32-16,1 18-7,4 53 13,-4 38 6,4 30-6,13 9-4,0 4-2,2-8-6,30-23-3,7-17-4,8-30 2,3-38-8,5-25-11,3-8-17,-3-48-9,-1-14-5,-7-19 20,-15-8-1,-11-4 14,-16-1 9,-5 6 8,-11 21 26,-15 17 49,10 26-34,-2 26-27,9 20 29,-3 46-14,3 25-10,9 13 1,0-2-9,4-12-3,26-13-4,11-11-1,4-24-6,8-21-2,4-21-5,8-7-35,-5-36 16,-1-17-14,-4-19 29,-11-8 14,-7-2 2,-21-10 0,-13-1 1,-3 7 4,-10 8 26,-10 25 14,3 27 2,6 19-25,3 11-7,2 8 18,-1 38-7,3 19-7,1 17-7,3 4 0,0-2-5,7-5-7,14 3-1,7-15-1,4-2-1,7-8-7,12-8-10,-8-12-23,6-13-40,-13-14-49,1-7-117</inkml:trace>
  <inkml:trace contextRef="#ctx0" brushRef="#br0" timeOffset="101568">2600 702 567,'-22'-15'-5,"16"1"4,4 12 44,4 2 4,45-2-40,10 2-4,21 0-2,3 2-2,4 14-5,7-9-58,3 5-83,8-12-252</inkml:trace>
  <inkml:trace contextRef="#ctx0" brushRef="#br0" timeOffset="101825">3924 189 117,'-14'-3'312,"-19"3"-310,-16 31 27,-2 23 62,2 25-46,8 16-17,9 17-5,20 2-9,12-2-9,5-13-4,29-8-7,17-25-18,9-12-30,7-21-17,6-25-50,6-8-92</inkml:trace>
  <inkml:trace contextRef="#ctx0" brushRef="#br0" timeOffset="102048">4564 375 417,'-32'-19'6,"-9"9"16,-10 4 86,4 6-54,8 0-31,7 18 1,11 20 1,8 11-2,10 15-4,3 5-10,9-5-6,26-6-4,9-11-2,10-10-17,10-3-15,0-20-35,0-7-46,1-7-52</inkml:trace>
  <inkml:trace contextRef="#ctx0" brushRef="#br0" timeOffset="102289">4801 0 377,'5'0'68,"29"16"-66,-6 22 58,4 9 25,7 24-32,3 5-18,-6 7-1,-3 8-11,-1 5-10,-19 7-12,-13 3-1,0-9 0,-34 0-8,-16-10-27,-18-4-39,-1-10-80,-4-22-95</inkml:trace>
  <inkml:trace contextRef="#ctx0" brushRef="#br0" timeOffset="102626">5974 700 455,'-26'-6'50,"26"1"-43,0 5 64,15 0-10,36 7-38,5 1-13,15-2-7,6 0-3,-2-1-2,-9 5-25,-22-4-63,-19 3-52,-25-4-82</inkml:trace>
  <inkml:trace contextRef="#ctx0" brushRef="#br0" timeOffset="102785">6044 820 299,'-32'2'123,"18"-2"-95,9 4 31,5-4 19,23 13-51,19-7-19,24-4-3,11 2 0,0-4-4,9 0-4,-12 0-35,-17 0-88,-11 0-129</inkml:trace>
  <inkml:trace contextRef="#ctx0" brushRef="#br0" timeOffset="103030">6226 255 431,'-23'27'8,"4"55"55,1 1 26,8 29-40,4 10-31,3 0-9,3 2-9,0-10-3,0-12-20,17-17-34,1-25-120,5-21-84</inkml:trace>
  <inkml:trace contextRef="#ctx0" brushRef="#br0" timeOffset="103285">7048 459 378,'-10'0'10,"8"0"12,-7 17 44,9 14-37,0 29-9,0 10 4,4 5-2,24 2-3,4-15-5,5-6-10,5-19-2,5-10-3,2-16 3,0-11-2,-10-17-1,-5-29-1,-2-8 2,-11-10 0,-10 0 1,-11-2 0,-15-1-3,-34 7 2,-6 7 12,-10 21 2,8 24-3,1 8-8,11 23-5,6 12-6,4 9-45,17 1-67,11 1-70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0:06.2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53 166 237,'0'0'72,"0"0"-64,0 0 52,0 0-6,0 0-38,-4 14 5,2 11-10,2 10-2,0-2 2,0 9-6,15-1 2,15-14-2,12-2 3,2-14-6,7-10 3,-1-1 8,-8-5 10,-1-31-2,-9-5-2,-9-9 4,-18-2-9,-5-4-3,-7-2 1,-34 5-4,-12 9-13,-12 25-4,-11 19-18,-10 13-58,-8 37-117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45.2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13 434 505,'0'4'15,"9"10"-4,23-14 58,26 9-38,14-3-23,1-4-8,6 2-1,-15-4-17,-18 0-58,-19 0-83,-20 0-96</inkml:trace>
  <inkml:trace contextRef="#ctx0" brushRef="#br0" timeOffset="157">18 531 335,'-16'6'48,"16"-1"-20,0-3 45,22 2-37,27-2-28,11-2-5,11 0-5,8 0 2,-11 0-32,-3-11-77,-8-7-143</inkml:trace>
  <inkml:trace contextRef="#ctx0" brushRef="#br0" timeOffset="330">798 17 386,'30'-16'45,"-2"16"-3,6 0 55,9 16-33,4 16-28,6 9 8,12 9-11,-3 18-11,-7 5-15,-16 5-5,-21-1-3,-18-3-3,-25 3-14,-32-9-38,-29 3-97,-10-11-158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46.1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0 445 389,'14'-23'28,"-5"-4"-14,-4 13 31,6 14-13,2 0 1,0 52-16,-2 26-6,1 22-9,-1 10-1,5-13-2,2-19 0,1-16-2,11-29-3,5-26-1,6-7-4,3-27-17,4-29 8,-10-6 1,-2-11 10,-14-3 10,-8-1 4,-9 9 10,-5 6 22,0 26-1,0 28-26,0 8-2,0 29-1,0 25-6,7 13 1,11 1-3,12-13-1,18-1 1,1-27-5,15-18-1,3-9-17,3-19-6,-8-16 17,-15-15 13,-12 0 2,-14-5 2,-19-6 15,-2 18 15,0 8 20,-4 16-16,-8 19-30,5 6 13,5 38 2,-1 22-12,3 13-8,0-2-4,12-7 0,23-17 1,10-19-6,11-20-19,6-14-30,9 0-26,-6-31-13,-3-14-6,-12-7-35,-5 2 38,-13-4 5,-7 5 77,-5 3 150,-1 4-12,-8 9 6,-9 4-29,-2 17-21,0 2-28,0 10-31,-20 6-4,-17 23 4,-2 27-5,5 6-6,6 4-5,19-2-2,9-12 1,0-10-3,9-11 1,14-19-1,5-12-1,0 0-4,1-16 3,1-22 3,-10 3-2,-7-5 3,-9 12-1,-2 7 3,-2 6-2,0 14-4,0 1-2,9 6 5,8 25-3,6 4-11,11 6-33,10 3-24,4-13-45,15-12-81</inkml:trace>
  <inkml:trace contextRef="#ctx0" brushRef="#br0" timeOffset="826">2209 254 435,'-11'-29'31,"0"13"-11,-1 12 45,12 4-9,0 18-25,0 28-5,0 22 6,0 9-8,8 3-15,5 5-7,2-16-3,7 1-1,-8-18-7,1-17-35,-8-5-37,-7-21-48,0-9-47</inkml:trace>
  <inkml:trace contextRef="#ctx0" brushRef="#br0" timeOffset="1028">1945 480 357,'-14'-20'69,"12"11"-33,2 3 26,16 6-16,23 0-32,19 0-11,6 0-1,5 4-1,1 2-3,-4-6 1,-6 0-9,-17 0-5,-4-6 1,-16-13 8,-6 9 6,1 10-1,-8 0 13,-1 8 0,6 17-2,-5 11 2,-3 5-5,2 8-5,5 5 1,4 2 0,5-6-3,0-17-1,-7-10-6,-4-11-13,-7-9 14,-5-3-22,0 0 10,-5-17 19,-16-10 1,-7-14 1,-4-5 3,5-6 9,6 0 6,0 5 8,15 8-9,6 5 0,0 7-4,15 17-10,18 2-3,3 6-4,11 2 1,-1 0-3,2 0-15,-4 0-30,-7 14-45,-5-1-80</inkml:trace>
  <inkml:trace contextRef="#ctx0" brushRef="#br0" timeOffset="1495">3013 449 234,'7'0'170,"-3"0"-161,-2 0 68,1 6 7,-3 11-45,3 16-11,-3 8-2,2 11-15,3 6-9,6-6-2,3-9-6,-1-7-46,4-13-63,-6-13-115</inkml:trace>
  <inkml:trace contextRef="#ctx0" brushRef="#br0" timeOffset="1884">3630 352 278,'0'-48'107,"0"15"-101,0 2 58,12 12-11,10 13-48,-1 6-5,2 10 13,-3 22 7,-3 15-2,-8 5-8,-9 14-5,0 2 0,-5-5-5,-6-5-1,1-17-3,6-12 0,4-6-6,0-23-11,0 0-14,23-19-7,9-29 20,5-7 0,-7-4 9,0-13 6,-11 0 0,-10-3 8,-9 19 12,0 15 30,0 22 19,0 17-41,-7 2-6,-6 8 23,-6 23-9,0 26-1,10 7-6,7 10-12,2-1-6,0-11-2,15-13-2,19-7-2,0-11-23,0-8-22,3-11-49,-12-12-29,-7 0-113</inkml:trace>
  <inkml:trace contextRef="#ctx0" brushRef="#br0" timeOffset="2317">3460 410 469,'-12'-2'24,"12"2"-19,10 0 40,31 0 14,21 6-47,4-2-10,15 8-1,7 1-2,-4-7-10,-3-6-65,9 0-34,2 0-165</inkml:trace>
  <inkml:trace contextRef="#ctx0" brushRef="#br0" timeOffset="2514">4894 135 322,'2'0'101,"-2"0"-92,0 18 116,0 7-61,0 16-36,-4 11-6,1 2-8,3 6-10,0-2-4,0-8-3,0 1-14,0-11-40,3-12-75,-1-7-36</inkml:trace>
  <inkml:trace contextRef="#ctx0" brushRef="#br0" timeOffset="2715">4879 25 379,'0'-4'71,"0"-17"-72,-2 21 2,2 0-2,0 0-59,0 10-164</inkml:trace>
  <inkml:trace contextRef="#ctx0" brushRef="#br0" timeOffset="2910">5472 194 376,'-47'0'20,"23"0"15,-4 0 52,16 15-70,9 6-9,3 10-5,0 4 4,13 2 7,13 6-5,10-1-2,3 0-5,2-5-1,1-4 4,-8-4-2,-8-2-2,-11-6 0,-15-7 3,0-8 3,-25-4-4,-19 2-3,-11-4-4,-3 0-25,1 0-26,3 0-47,4-6-64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51.8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0 0 189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49.6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73 517 410,'-18'-19'28,"8"18"-20,-1 1 76,9 14-24,2 28-39,0 20-12,0 8 0,11-2-6,6-2-2,4-12-1,-4-4-6,0-11-24,-4-14-62,0-16-52,-7-9-198</inkml:trace>
  <inkml:trace contextRef="#ctx0" brushRef="#br0" timeOffset="194">49 192 416,'-28'-81'23,"18"28"-2,1 20-12,7 20 11,2 11-61,0 2-44,0 29-51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49.9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0 437 231,'6'4'113,"15"26"-93,-14 1 34,0 13 14,-1 13-29,3 1-20,6 2-8,3-6-5,2-6-2,-1-9-5,2-12-5,-1-16-1,1-11-6,5-11-9,6-22 1,-6-4 19,1-7 2,0-10 2,-4-3 2,-6 0 8,-6 4 26,-4 21 18,-5 18-31,-2 12-16,0 2 3,0 16-7,2 22-4,3 9-4,0 3-7,11-2-24,7-5-26,7-8-43,2-6-42,5-10-138</inkml:trace>
  <inkml:trace contextRef="#ctx0" brushRef="#br0" timeOffset="331">710 591 325,'0'-33'56,"0"12"-3,0 9 26,0 5-49,0 7-14,3 7-1,8 19-2,8 16-2,-3-5 3,12 6-8,-4 1-2,4-11-2,-2-8-2,1-13 1,-6-12 1,-3 0 0,-1-1-2,-2-28 2,-3-9-1,-5-1 1,-5-7 1,-2 1 3,0 2 0,0 9-5,-4 11-2,4 17-19,0 6-47,0 0-18,0 13-31,0 7-90</inkml:trace>
  <inkml:trace contextRef="#ctx0" brushRef="#br0" timeOffset="676">1171 551 270,'2'0'94,"10"0"-80,-5 0 51,6 0-4,13-4-40,-3-8-8,2-5 0,1-5 4,-8 1-10,-12 2 3,-6-1 3,0 1 1,-9 6-11,-16 5-1,-12 8 1,5 0 2,-5 27 0,10 15-2,3 7 0,9 3-5,7 6 1,8-4-3,0-2-16,6-13-20,18-10-30,12-11-19,7-14-5</inkml:trace>
  <inkml:trace contextRef="#ctx0" brushRef="#br0" timeOffset="969">1472 487 311,'0'-2'101,"0"-4"-101,0 6 17,0 0 35,0 15-35,0 18-10,0 4 18,7 4 6,7-1-15,2-5-14,3-6-1,-6-8-2,-5-9 1,-4-6-5,-4-6-1,0 0-19,0-4 10,-2-19 7,-8-6 5,-6 1 3,0-12 1,-4-12 2,-6-2 6,8 2 23,2 5 2,12 16-1,4 16-18,0 5-13,8 10-3,20 0 0,4 0-10,5 0-28,2 6-41,-2 2-34,2-5-52,19-3-54</inkml:trace>
  <inkml:trace contextRef="#ctx0" brushRef="#br0" timeOffset="1350">2034 23 298,'-7'-12'95,"5"12"-92,2 0 23,0 2 41,0 35-41,0 25 4,4 15 15,4 14-19,5 2-12,1-5-11,6-6-2,6-9-2,2-13-15,-5-13-37,-5-12-56,-8-16-88</inkml:trace>
  <inkml:trace contextRef="#ctx0" brushRef="#br0" timeOffset="1548">1915 429 188,'-24'-37'171,"13"12"-122,11 13-3,0 5 15,16 7-26,23 0-33,5 0-1,11 3 0,-2 1 0,12-4-1,2 0 0,-3-12-3,-2-9-6,-19-6 1,-15 8 9,-11 9 1,-15 2 10,-2 8-1,0 8 13,0 23-7,0 19-1,0 10-4,0 2 1,0 0-9,9-4-3,7-15-2,0-7-13,0-20-58,-4-8-54,-1-8-128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52.0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47 176 68,'-8'-83'192,"-12"29"-140,6 23-15,12 23-3,2 14 4,0 48-28,0 35 4,0 33 22,0 11 11,0-3-16,14-18-14,2-19-9,0-23-5,0-18-4,0-19-5,0-14-3,3-17-29,11-2-31,9-10-9,5-17 30,8 4 29,-5 12 13,-13 11 4,-11 0 9,-9 32 14,-12 1 23,-2 2 0,0-2-3,-7-6 7,-11-4-7,-5-7-1,-5-7-13,-4-1-1,-7-8-9,6 0-14,9-6-7,0-11-24,10-6-49,7 7-43,7-3-73</inkml:trace>
  <inkml:trace contextRef="#ctx0" brushRef="#br0" timeOffset="450">535 22 438,'0'-43'5,"0"43"-9,-7 0 23,7 54 31,0 31-21,0 27 3,11 10 0,-2 0-12,1-6-12,4-15-5,9-8-3,-1-12 0,8-17-2,8-7-13,-2-16-24,3-18-16,-4-11 15,-1-12-30,1-4 5,0-27-3,-1-13 19,-2-1 19,-6-7 20,-11-2 10,-12-6 5,-3-2 15,-7 8 58,-19 13 26,-1 18-10,-6 23-27,16 0-9,-2 27-10,3 16-11,16 13-3,0 4-14,9 1-8,26-10-6,3-12-2,11-7-3,11-22-2,2-10-7,5 0-11,-5-14-27,-20-11-43,-20-6-75,-22 2-156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2:55.0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478 1008 209,'-35'-19'15,"-10"5"28,-13 14 16,21 0 33,-2 0-48,-3 0-28,4 6 6,-7 21 7,2 12-13,9 11-8,4 16 0,11 7-3,12 10-2,7 2 0,5-3-3,29-5-2,3-13 0,7-14 0,-5-15-9,0-18-18,12-17 14,-5-11-18,4-39-9,-1-18-15,-4-19 56,0-13-5,-4-11 2,-7-5 5,-4-11 0,-9 5 1,-16 4 1,-5 4-6,-3 15 7,-27 18 16,5 29 32,-1 24-11,0 26-37,0 6 4,-1 46 13,-3 30 3,4 30-5,13 17-8,7 9 2,6 7-6,15-4-2,17-7-2,7-18-3,5-21-4,-1-24-2,10-28-2,-3-25-6,-1-16-10,2-27-15,-3-35-22,3-19 16,-8-12 23,-5-6 18,-16 0 4,-14 1 0,-8 11 16,0 23 25,-26 25 11,7 23-9,-8 16-41,4 18 4,2 44 14,5 19-7,16 16-4,0 0 0,7-8-9,23-12-2,7-17-10,9-27-12,0-27-6,7-10-26,-1-50-32,-1-24 32,7-18-55,2-9 110,4-13-11,-4 4 24,-12-10 2,-18 4-13,-18 8 7,-12 19 36,0 31 72,-21 33-58,-2 29-4,-9 4 15,-3 37-20,12 28-6,5 13-7,9 16-8,9 7-12,0-7-4,14 1-8,18-4-4,2-4 0,8-12-1,-1-13-6,12-16-17,5-17-27,4-21-21,-2-12-41,-12-8-73</inkml:trace>
  <inkml:trace contextRef="#ctx0" brushRef="#br0" timeOffset="892">1183 882 554,'-42'0'8,"26"0"-20,9 0 33,7 0 24,30 0-37,18 0-5,26 6-3,16-2 0,7-4-3,12 0-27,2-10-79,11-21-82</inkml:trace>
  <inkml:trace contextRef="#ctx0" brushRef="#br0" timeOffset="1142">2563 327 317,'-13'23'105,"-27"16"-82,-26 19 111,3 18-46,4 17-54,9 9-7,10 6-2,14-1-12,17 1-6,9-1-7,3-9 0,33-13-4,11-19-9,15-12-14,0-17-32,14-18-12,-5-19-36,3 0-74</inkml:trace>
  <inkml:trace contextRef="#ctx0" brushRef="#br0" timeOffset="1462">3075 554 23,'0'-6'282,"0"-19"-248,-24 17 38,-19 8 25,-10 8-39,-7 21-5,7 15-15,7 5-12,14 7-1,15 4-11,13 1-7,4 1 2,2-2-3,35-4-6,7-11-7,9-12-17,4-14-16,8-17-16,-3-2-40,5-6-65,-3-25-69</inkml:trace>
  <inkml:trace contextRef="#ctx0" brushRef="#br0" timeOffset="1763">3353 115 238,'12'-8'56,"34"8"-37,-19 27 60,17 16 13,4 17-33,1 13 2,3 10-13,1 12-5,-6 4-23,-10 5-12,-20 4-5,-17-5-3,-4 5 0,-37-7-2,-6-5-7,0-17-26,-2-20-3,-1-15-31,8-15-47,12-15-64</inkml:trace>
  <inkml:trace contextRef="#ctx0" brushRef="#br0" timeOffset="140402">4497 888 337,'-16'0'57,"11"0"-13,-6 0 4,11 0-24,0 0-16,11 0 13,36 0-3,19-4-7,12 2-7,3-3 0,-5 5-4,-2 0-2,-8 0 2,-8 0-5,-12 0-24,-7 0-30,-16 0-20,-7 5-47,-8-1-132</inkml:trace>
  <inkml:trace contextRef="#ctx0" brushRef="#br0" timeOffset="140643">4692 1128 195,'-25'10'127,"5"-4"-97,11-2 45,9-4-10,0 3-31,16-1 13,35-2-10,26 0-5,11 0-4,11 0-14,-7 0-11,-14 8 0,-9 4-4,-18 1-1,-2-1-8,-6 1-38,-15-1-70,-7-10-118</inkml:trace>
  <inkml:trace contextRef="#ctx0" brushRef="#br0" timeOffset="141204">3813 0 253,'2'0'38,"24"0"-23,-3 34 29,-6 16 8,-2 10-31,0 7-12,-9-3 5,3-6-6,0-7-5,3-9-3,2-11-1,-10-8 0,4-13 0,-8-3-3,0-7-2,0 0 0,0-15 6,-8-22 2,-12-9 7,-3-10-5,4-2 8,3 6 14,14 9-4,2 16-6,5 8 4,29 9-7,3 8-5,1 2-6,0 0 3,3 11-9,0 9-20,8-3-11,-8 1-20,1-7-1,-5-5-23,-10-2-4,-1-4-3,-8 0-43,-6 0 120,-6-4 72,-6-4 2,0-3 19,-4 5 5,-13 6-38,0 0 9,-4 6 1,7 23-21,4 8-17,8 9-9,2 1-5,2 5-6,22-2 1,8-6-8,4-13-3,6-15 8,4-14 4,5-2 0,2-8 0,-3-25-1,-1-7 3,-24-5 0,-14-7 1,-11 2-1,0-2-1,-25 7-3,-12 10 7,-4 10-3,4 19-7,9 6 0,-2 6-9,8 23-44,7 10-59,11 1-81</inkml:trace>
  <inkml:trace contextRef="#ctx0" brushRef="#br0" timeOffset="141894">4755 184 367,'0'-4'33,"7"4"-16,-7 0 47,0 22-37,0 16-23,5 16 0,1 3 2,8-5 3,2-4-2,5-13-5,-1-10 4,4-6 10,3-7 6,-6-12-1,-1 0 1,4-17-9,6-26 4,-5-11-9,7-14-6,0-1-1,-4 5-2,-5 8 1,-9 17-1,-8 16-19,-2 11-25,-4 10-20,0 2-70,-21 4-55</inkml:trace>
  <inkml:trace contextRef="#ctx0" brushRef="#br0" timeOffset="142187">4872 237 345,'0'0'38,"0"0"41,7 11 20,20 10-36,3 6-21,8 4-1,1 2-21,-3 0-8,3-6-6,1-7-4,-8-5-1,-6-11 0,-2-4 3,-9 0-2,-4-4-3,1-17-16,-8-12-7,1-6-18,-5-9-32,0-8-32,6-2-72</inkml:trace>
  <inkml:trace contextRef="#ctx0" brushRef="#br0" timeOffset="142900">5565 384 308,'7'0'55,"0"9"11,0-9 14,0-2-44,2-19-28,3-8 0,1-4-1,-6-5-1,-3-3 3,4 2-6,-8 4 8,9 8 4,-5 10 2,-1 9-4,-1 8-7,-2 0 8,2 0 7,0 25-3,4 8-3,-2 10-9,1 7-4,-5-2 0,0 4-2,0-7-12,0-1-29,0-1-35,0-6-63,0 3-79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24.5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0 224 493,'3'3'22,"6"14"18,-2-7 49,13-6-65,16 0-16,16-4-7,13 0-2,4 0-10,-3-14-40,-1-1-72,-1-6-90</inkml:trace>
  <inkml:trace contextRef="#ctx0" brushRef="#br0" timeOffset="228">806 42 379,'12'-6'34,"30"-13"20,-16 5 46,16 12-61,2 2-20,-10 0 4,-6 23-13,-12 6 13,-13 12-9,-3 7-9,-15 8 10,-17 2-9,-5-5 11,8-5-4,1-8-5,10-7-4,8-12-3,10-1 0,0-7 2,23-5-3,18-4-6,15-4-18,8 0-21,13-16-38,8-17-44,14 3-121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23.6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300 218 297,'4'0'63,"4"0"3,-6 0 32,0-11-58,0-15-24,1-1 10,-3-9 5,0-1-17,2 8-7,0 2 10,0 9 11,-2 11-15,0 7-6,0 0 2,7 29 4,7 23-9,0 17-4,0 13 0,-5 1-3,-5 0-11,-1-5-38,-1-13-58,-2-7-29,0-11-264</inkml:trace>
  <inkml:trace contextRef="#ctx0" brushRef="#br0" timeOffset="1513">68 1201 393,'9'0'43,"6"0"-6,-5 9 78,6 17-59,7 10-33,-2 5 10,13 5 5,5-1-20,-2-3-9,3-5-7,-8-6 0,-7-4-2,-9-6 1,-9-5-4,-7-1-7,0-1-11,-16 1-13,-24 1-20,-8-5-32,-9-7-12,-5-4-26,6-9-63</inkml:trace>
  <inkml:trace contextRef="#ctx0" brushRef="#br0" timeOffset="1718">0 1429 89,'30'-35'189,"21"8"-118,4 0 18,8 6-5,-1 5-44,4 2-23,-1 5-17,-3 3-37,-7 1-122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25.7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0 248,'3'0'22,"12"33"-1,-5 40 65,-1 12-5,4 24-23,4 22-23,6 24 2,7 11-7,-10 18-10,-1 4-1,-2-1-11,-8 1 6,4-16-4,3-11-3,-7-16-4,4-21-2,-9-22-2,3-26 1,-1-19-1,-3-26-4,-3-19-16,0-8-18,0-4-25,-3 0-43,-1-10-102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2:28.4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151 223 249,'-55'6'46,"7"9"-30,16-7 75,20-4-3,9-4-55,3 4 3,15-4 11,41 4-28,30 7-7,31-11-9,24 0-2,13 0-3,7 0 1,-11-11-21,-26-5-27,-30 5-75,-32-3-64</inkml:trace>
  <inkml:trace contextRef="#ctx0" brushRef="#br0" timeOffset="231">1173 1 348,'14'0'41,"30"0"17,-22 0 51,10 19-33,-6 6-29,-12 10-17,-5 0-13,-9 9-12,-6 3-2,-34 3-18,-8-2-18,-8-1-35,-8-1-51,-2-1-126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26.3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77 426 327,'-43'0'150,"22"0"-117,8-1 28,13-4 7,0 3-42,34 2-13,17-2-8,24 0-5,13-2-4,-5-2-43,7 3-32,-2 2-58,-6 1-91</inkml:trace>
  <inkml:trace contextRef="#ctx0" brushRef="#br0" timeOffset="196">1123 116 490,'23'-52'25,"50"15"21,-32 16 39,8 15-44,-8 6-15,-26 35-11,-11 23-7,-4 13-3,0 7-4,-21 5-1,-11-2-5,-3-5-2,-3-14-3,-1-14 4,-1-21 2,1-14 5,5-13 0,6-7-2,7-19 1,19-6 4,2 8-5,23 13 2,28 5-1,11 6 0,9 0 0,5 13-1,2-1-2,1-10-6,-1-2-66,-14 0-55,-2 0-87</inkml:trace>
  <inkml:trace contextRef="#ctx0" brushRef="#br0" timeOffset="532">2140 236 381,'0'-17'15,"-20"-1"65,-22 11 24,5 7-76,-14 0-3,6 19 3,6 21-10,4 7-11,14 9-2,12-4-3,9-9-6,0-8-3,14-10-5,18-17-2,0-8 4,2-9 3,6-31 2,-1-8 4,-7-6 1,-8 5 0,-2 18 6,-14 10 13,-8 13 0,0 8-10,0 10 0,4 25-4,7 17-4,3 4-3,-2-10 0,11-7-15,0-12-31,23-12-13,7-10-117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27.4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0 352,'0'0'23,"0"0"15,13 27 28,15 2-31,8 12-25,5 1 6,8 1-8,2-1-7,-5-9-8,-2-4-33,-14-8-69,-6-13-53</inkml:trace>
  <inkml:trace contextRef="#ctx0" brushRef="#br0" timeOffset="174">289 97 447,'-11'0'48,"-3"0"-15,-6 15 60,-1 16-68,-9 11-23,-7-3-4,3 0-33,2 1-69,4-3-168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28.7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0 130,'9'-2'35,"-2"2"27,-2 21 5,-1 47 4,1 9-4,4 28-16,5 28-9,7 14-9,1 8-8,-3 13-8,-3 4-4,-4 0-1,-3 4-4,5-4-2,-3-7-2,0-12 0,1-14-1,-3-17-1,-6-22 0,-3-18-3,0-19 1,0-24 0,0-14-14,-3-11-36,-16-10-38,4-4-60,4 0-96</inkml:trace>
  <inkml:trace contextRef="#ctx0" brushRef="#br0" timeOffset="1157">626 265 282,'-32'0'21,"-8"0"14,10 9 23,21 36-18,9 28-19,0-9-3,17-6-5,20-1-10,8-11 1,10-13 3,5-12-5,9-21 5,5 0-6,0-12 3,-12-22 0,-11-7-2,-21-2 0,-21-5 3,-9-4-1,-30 0-4,-30 1 0,-9 9 10,-10 17 2,8 17-8,11 8-2,15 25-4,13 18-19,11 13-87,21 6-67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30.5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0 282 317,'4'-29'23,"-4"-11"47,0-16 1,0 15-41,0 1-5,0 6 4,0 6 7,0 16-15,0 6-13,0 6-1,0 0 20,0 22-16,11 20-4,10 8 4,-6 8-6,4 0-3,-8-5-2,-2-5-2,-1-4-10,-6-9-40,-2-6-59,0-4-63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18.9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75 309,'0'-12'13,"19"-9"22,13 4 61,-2 7-33,15 4-33,4 4-21,1 2-3,-1 4 3,-22 27-3,-13 16-2,-14 9-1,0 9-1,-20-1-1,-16-9 1,2-9 4,4-19-2,12-6-1,14-15 0,2-4-13,2-2 7,6 0 3,22 0-4,17-6 0,6-1 0,7 7 3,-3 0 0,-2 24-1,-11 13 3,-15 15-2,-13 3-1,-10 9 0,-4-1 3,-2-3 2,-23-8 10,-5-11 12,-9-10 5,-2-17 0,-4-11-6,-2-3-5,-4-13-15,6-20 0,11-4-2,10-1-2,9 13-13,13 9-30,2 12-39,0 4-38,21 0-150</inkml:trace>
  <inkml:trace contextRef="#ctx0" brushRef="#br0" timeOffset="644">879 300 312,'-2'-1'51,"0"1"-23,2 0 49,0 0-19,15 4-34,15 18-12,5 10 14,9 1-18,4 10-6,5-8-2,-4-1-1,-11-4-2,-3-2-18,-10-4-28,-1-5-57,-16-7 3,-3-1-66</inkml:trace>
  <inkml:trace contextRef="#ctx0" brushRef="#br0" timeOffset="871">1204 320 402,'0'-7'53,"0"7"4,0 0 23,-8 8-48,-14 28-18,-10 13-9,-3 11-3,0 2-2,3-4-4,-5-6-27,7-4-36,14-11-41,2-8-87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21.4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 25 217,'-4'-6'55,"4"-11"-33,-5 17 17,1 0 27,4 9-22,0 30-1,0 29 1,2 22-2,9 23-10,6 22 5,0 18-13,0 15-4,-8 6 1,3 2-14,-3-6 0,-4-9 0,2-16-3,-2-21-4,-1-18 0,-1-23-1,-1-23-2,-2-19-11,0-16-25,0-12-22,0-12-32,0-1-99</inkml:trace>
  <inkml:trace contextRef="#ctx0" brushRef="#br0" timeOffset="526">554 98 326,'0'0'29,"0"0"28,0 2 39,0 23-62,0 10-6,0 2-4,19 5-6,6-5-7,17-2-3,-6 2-1,1-6-4,0 1 0,-10-8 0,-1-3 0,-12 0-1,-7-5 4,-7-1 8,0-1 1,0-2-11,-19-1-2,-13-1-4,-9-6-14,-4-4-35,-7-6-62,-5-25-82</inkml:trace>
  <inkml:trace contextRef="#ctx0" brushRef="#br0" timeOffset="780">510 168 238,'55'-12'111,"3"-3"-42,0 1 11,2 3-29,4 3-43,-4 2-8,-5 2-8,5 0-39,-4-5-59,-9 5-59</inkml:trace>
  <inkml:trace contextRef="#ctx0" brushRef="#br0" timeOffset="976">1425 294 227,'6'0'31,"-6"-8"29,0-4 34,0-1-23,0 5-41,-25 8 1,-5 0 26,-11 21-21,1 14-9,18 8-8,1 3-9,16 1-5,5-7-3,0-5-1,11-8-3,13-19-4,6-8-5,-3-4 1,10-27 0,2-8 5,-7-7 4,6 1 2,-16 7 2,-10 16 5,-12 11 8,0 11 3,0 0 8,2 23-11,12 12-11,-10 11-5,8-3 0,4 3-2,16-13-14,21-15-35,11-7-75,17-11-49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31.4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4 161 394,'-3'-8'24,"3"-17"16,0-2 56,30-2-60,23 6-15,9 3-11,5 6-8,-9 9-2,-16 5 0,-20 10-1,-14 26-4,-8 7-11,0 11 6,-24 2 6,3-5-5,12-7 1,9-8-1,0-10 6,28 1 1,11-6 3,10 2-1,-1-2 1,5-1 0,-7 1 1,-14-3-2,-16 7 3,-16 0 7,0 2-1,-30-2-3,-11 0 0,-12-3 4,2-5 8,1-2-9,3-9-5,11-6-2,6 0 0,11 0-3,8 0-15,6 0-45,5-6-46,0-7-127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36.0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260 0 360,'-48'40'83,"-3"9"-82,-4 24 79,6 14 5,20 14-49,7 17-6,20 2 1,2 4-16,15-3-10,9-14-5,6-12-2,12-14-8,1-14-32,11-16-36,1-13-41,3-20-61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34.1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 57 305,'-34'4'43,"-1"-3"52,17-1 0,18 0-37,0 0-27,0 0-5,23-1-6,16-6-15,16-3-3,8 2-1,8 0-4,-5-3-19,6 1-35,-17 3-50,-11 7-54</inkml:trace>
  <inkml:trace contextRef="#ctx0" brushRef="#br0" timeOffset="187">138 239 117,'-55'26'301,"11"-5"-278,17-9 61,15-5-9,12-5-44,0-2-12,39 0-9,14 0-9,21 0-1,-1-6-15,10-2-72,3-3-60,-7 3-108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35.0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55 268,'-2'-6'35,"2"-11"4,12-1 23,25 10-32,-3 5-26,12 3-6,-2 7 9,-8 26-9,-6 15 5,-13 9-2,-17 12 2,0 1 1,-19-1 1,-9-16 6,3-13-1,5-18-2,8-11-6,3-9-9,9-2 7,0 0-1,9-8-6,28-5-10,4 3 14,0 8-1,-1 2 2,-10 4-4,-5 25 2,-15 10 11,-6 11-7,-4 2 2,-4-3 11,-13-7 23,-11-9 12,-2-11 8,-2-5-16,-4-9-3,-3-8-15,-3 0-7,7-14-9,-6-11-5,16 0-8,6 5-17,12-1-28,7 4-50,0 5-49</inkml:trace>
  <inkml:trace contextRef="#ctx0" brushRef="#br0" timeOffset="524">543 266 384,'0'-4'27,"12"-10"3,16 14 41,9 10-24,-3 23-17,13 15-8,3 4-6,-2 3-11,-4 0-5,-4-8-1,-8-6-19,-2-11-40,-13-8-56,-2-14-96</inkml:trace>
  <inkml:trace contextRef="#ctx0" brushRef="#br0" timeOffset="713">971 302 287,'-9'0'221,"3"0"-208,-9 14 80,-11 26-34,2 9-47,-12 11-11,6 1 2,7-2-11,-7 0-39,11-10-87,1-1-167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23.8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90 86 79,'-2'-16'86,"-3"3"-1,-7 6-7,6 6-25,-1 1-12,2 0-17,-2 8-1,-7 14 3,1 14-9,-1 9-4,11 9 1,3 13 0,0-1-6,14-2-7,13-8-2,8-10-1,7-16 1,3-11 11,4-17-4,0-2 7,5-29-11,-3-21-1,-4-18 0,-8-2-1,-18-7 3,-19 7-3,-4 5 1,-43 9-2,-17 13-2,-9 14 0,9 23-9,2 6-6,9 37-44,13 25-88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36.3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53 167 447,'0'-32'15,"0"4"-10,5 3 77,29 8-46,3 17-19,4 4 2,-7 42 8,-15 14-12,-10 10-11,-9 9-2,0 0-1,-22-2 0,-8-11-2,-10-13 1,3-13-1,-1-15 2,8-15 1,9-10 0,7 0 1,14 0 2,0-19-4,23 1 1,19-1 6,9 11-1,7 8-4,-2 0-2,2 0 1,-1 18-5,-4 3 1,-3 2-6,-8-3-61,-5-3-50,-3-6-16</inkml:trace>
  <inkml:trace contextRef="#ctx0" brushRef="#br0" timeOffset="354">615 107 369,'0'0'172,"0"-5"-174,0 5 38,0 19 40,0 20-51,11 16 8,12 0 1,3 1-12,-1-2-11,5-6-6,-2-7-4,-4-6 0,-9-4-2,-9-6 2,-1-2-4,-5-4-11,-3-3-3,-17 1-10,-13-3-22,-6-4-34,5-10-28,-7 0-30,-1-18-86</inkml:trace>
  <inkml:trace contextRef="#ctx0" brushRef="#br0" timeOffset="576">578 167 114,'55'-52'251,"-9"8"-215,3 9 29,3 12-7,-10 13-54,8 10-21,-8 2-41,6 29-25,1 2-29</inkml:trace>
  <inkml:trace contextRef="#ctx0" brushRef="#br0" timeOffset="907">1450 196 305,'-41'-2'40,"-5"-2"40,0 4-12,2 35-25,4 12-14,13 11 11,11 8-26,16 1-4,0-7-2,21-10-8,9-15 2,5-16-10,-1-19-2,-2 0 8,-2-29-12,2-15 7,-9-12 6,5-6 2,-6 0 2,-1 6 8,-9 16 9,-9 18-2,-3 15-8,0 7 3,9 11 12,2 28-14,8 15-7,1 6-2,10-4-2,3-10-2,-1-9-2,2-12-20,-6-8-38,2-12-83,-2-5-128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37.9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139 662 359,'16'-4'43,"-9"4"59,-7 17 6,0 26-66,0 14-14,0 9-7,0 0-9,0 1-11,2-10 0,7-3-4,-5-8-17,4-7-36,-3-10-54,1-9-51</inkml:trace>
  <inkml:trace contextRef="#ctx0" brushRef="#br0" timeOffset="210">0 992 526,'0'-6'25,"0"3"-3,0 3 66,14 0-63,32 0-15,16 0-6,12 0-5,12 0-1,-11-1-30,-8-2-61,7-2-71,-29-2-125</inkml:trace>
  <inkml:trace contextRef="#ctx0" brushRef="#br0" timeOffset="390">772 704 535,'15'-6'8,"6"-13"14,-4 19 42,11 2-22,-11 34-16,-2 11-13,-9 11-2,-6 10-6,0-4-5,-2-1-2,-17-12-12,-4-9 2,-1-13-3,-6-11 13,4-9 2,-4-9 1,0-9 0,9-22 5,10 1 9,11 5-8,0 4-3,18 10 2,26 5-1,4 6-4,5 0-1,3 19 1,4 8-2,-3-5 0,1-5-5,-17-6-31,-18-11-40,-12 0-65,-4-13-61</inkml:trace>
  <inkml:trace contextRef="#ctx0" brushRef="#br0" timeOffset="751">1331 0 454,'10'0'42,"7"25"-40,4 21 92,12 26-9,-6 21-36,1 21-9,13 10-23,-2 17-6,5 12-9,-12 0-3,-18-2-12,-14-8-30,-3-8-43,-40-17-57,-12-10-144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40.5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 35 522,'-24'-4'35,"16"0"4,8 0 32,17-2-48,28 3-19,21-1-4,5 0-9,10 3-46,3-2-85,-1 1-106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40.7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132 70 528,'15'-33'23,"51"6"-16,-30 21 45,20 6-20,-11 21-9,-22 31-9,-7 14-6,-16 14-2,0 10-8,-26-4 2,0-5-5,-16-8 3,-6-13-1,-1-15 1,-4-18 2,5-19 1,8-8 2,6-12-1,16-21 9,14 0 8,4 1-13,13 12 0,36 7-4,13 12-1,5 1-1,1 8 0,7 17-2,-11 1-7,-2-3-10,2-4-54,-8-9-51,1-7-80</inkml:trace>
  <inkml:trace contextRef="#ctx0" brushRef="#br0" timeOffset="334">964 229 410,'-22'-4'20,"-13"-6"27,-11 10 53,0 35-62,2 23-15,8 13 3,8 7-10,24-3-2,4-11-9,0-12-1,13-19-6,15-17 1,-3-16-1,5 0 1,5-29-2,-5-16 2,-1-11 1,-3 0 0,-15 9 1,-4 14 5,-7 16 2,0 13-7,10 4 8,1 25 2,5 18-8,4 11-6,6-3-7,-1-5-27,14-12-2,6-14-102,0-14-92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41.9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0 359,'0'0'53,"0"0"-29,18 15 53,9 9-25,12 10-39,3 1-11,6 2-3,-1-4-13,-4-2-38,-3-8-94,-10-10-78</inkml:trace>
  <inkml:trace contextRef="#ctx0" brushRef="#br0" timeOffset="159">345 54 432,'-30'-6'41,"4"6"-10,-10 0 63,4 25-65,-3 8-26,3 10-6,2 5-3,5 0-40,6-5-36,5-8-48,14-6-138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42.3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221 15 496,'-43'52'4,"-4"10"39,-1 16 53,15 11-59,6 11-15,11 12 6,16 2-1,0-1-13,14-1-7,18-8-6,5-9-1,6-16-2,2-9 2,2-14-1,4-13-2,0-12-9,-1-14-21,-10-10-15,-10-7-60,-12 0-134</inkml:trace>
  <inkml:trace contextRef="#ctx0" brushRef="#br0" timeOffset="2341">626 667 253,'-12'-4'176,"4"0"-139,-2 4 37,10 0-4,5 0-32,17 0-20,16 0-10,12 8-6,5 0-3,7-1-8,-13-6-25,1-1-62,-3 0-62,-8-1-60</inkml:trace>
  <inkml:trace contextRef="#ctx0" brushRef="#br0" timeOffset="2556">1254 313 371,'19'-19'39,"-1"9"30,1 0 18,4 10-46,2 0-18,2 10-2,-6 23-2,-16 11-3,-5 5-6,0 5-4,-9-4-5,-8-4 0,4-13-1,-4-7-1,17-13-5,0-7-7,0-2 7,15 3-7,15 1-11,13 2 13,6 5-5,2 5-6,-13 15-11,-1 3 7,-12 7 10,-11 5 17,-11-5 3,-3-1 2,-5-9 16,-18-10 17,2-8 4,-9-11-7,-2-6-11,-2 0-7,-3-13-8,0-13-8,9-1-2,10 2-6,4 6-15,7 9-41,5 6-38,2 0-56,0 1-60</inkml:trace>
  <inkml:trace contextRef="#ctx0" brushRef="#br0" timeOffset="3035">1791 0 437,'9'0'3,"25"0"32,-15 15 56,15 30-37,8 13-16,0 21-5,-1 10-13,-5 6-5,-12 3-9,-16-1-4,-8 1-1,0-4 0,-22 2 0,-10-9-2,-3-9 1,0-11 1,3-17-3,0-11-1,9-12 4,7-11-1,2-4-1,11-7-8,1-3-11,2-2-25,0 0-36,-4 0-55,4 0-122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46.1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19 323,'0'0'56,"0"-4"19,0-2 22,5 3-47,20-1-22,16 4-12,6 0-8,4 0-7,-1 0-3,-2 0-20,-11 0-67,-14 0-80,-9 0-189</inkml:trace>
  <inkml:trace contextRef="#ctx0" brushRef="#br0" timeOffset="175">32 174 440,'-6'6'35,"6"-3"33,0-3 14,0 0-57,15 0-11,18 0-6,6 0-5,9 0-7,-4-9-45,0-1-108,-4-3-190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50.1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68 380,'0'-2'52,"7"-11"-48,40 13 10,0 9 29,11 11-29,2-5-11,6-9-1,4-6 4,1-4-1,-22-25-4,-12 4 4,-24 4 20,-13 11 31,0 8-19,-5 2-20,-16 12 12,-3 42-7,10 13-7,7 11-6,7 7-4,0-2-5,0-4-1,4-7 0,5-8-8,-1-14-45,-6-11-54,-2-14-61,0-13-90</inkml:trace>
  <inkml:trace contextRef="#ctx0" brushRef="#br0" timeOffset="278">255 609 354,'-8'-29'89,"8"6"-58,0 0 57,14 6-26,34 0-34,7 1-17,14 4-9,7-9-3,-7 0-7,-5-3-31,-4 0-54,-7-2-47,-9-7-41</inkml:trace>
  <inkml:trace contextRef="#ctx0" brushRef="#br0" timeOffset="406">895 145 166,'0'-23'139,"0"-2"-37,-6 8 8,-6 5-25,6 8-54,0 4-16,6 0 30,0 18-14,19 13-11,9 15-2,4 6-2,5 4 0,-5 2-9,2-1-3,-8-9-1,-8-2-3,-9-5 0,-6-3 0,-3-9 0,0 1-1,-26-6-9,-6-4-11,-9-5-19,0-11-23,-6-4-16,4-13-46,1-26-27,3-21-26</inkml:trace>
  <inkml:trace contextRef="#ctx0" brushRef="#br0" timeOffset="646">764 255 177,'35'-61'124,"11"5"-22,2 13-32,12 5-33,-7 9-26,5 13-9,-5 8-2,5 8-35,1 0-76,1 0-121</inkml:trace>
  <inkml:trace contextRef="#ctx0" brushRef="#br0" timeOffset="1028">1894 82 175,'0'-14'74,"-9"-19"7,-23 18 19,-7 1-28,-7 12-25,-4 2-16,-1 8-10,14 23-1,5 17-14,11 6 1,17 10-3,4 6-3,0-6-2,20-8 0,10-16-4,5-13-16,4-25-4,6-2-3,-2-25 8,2-16 6,-5-5 10,-4-12-1,-6 0 8,3 4 3,-20 6 10,-5 19 17,-8 13 16,0 10-31,0 6-10,0 4 21,0 29-11,0 18-10,4 5-5,7 6 3,-2-6-5,5-6-2,10-6-1,-4-9-15,3-13-32,9-7-25,3-10-3,9-5-173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51.7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228 263 410,'2'-11'43,"-2"7"27,0 4 21,0 8-58,0 25-12,0 19 4,10 4-16,-1 6-5,7 0-4,-2-4-3,2-4-6,-5-12-37,-2-13-28,-9-9-47,0-7-58</inkml:trace>
  <inkml:trace contextRef="#ctx0" brushRef="#br0" timeOffset="196">11 557 426,'-11'-11'50,"9"5"-22,2 6 60,4 0-37,29 0-34,15 0-12,12 0-3,11 0-1,5 0-5,7-15-33,7-3-53,-3-3-95</inkml:trace>
  <inkml:trace contextRef="#ctx0" brushRef="#br0" timeOffset="459">1158 16 319,'0'-4'41,"-23"-8"25,-7 12 20,0 16-37,-9 25-19,5 17-3,10 11 1,11 12-7,13 10-7,0-4-10,2-1-4,20-7-3,12-16-1,2-16-10,3-24-3,2-17 2,3-6-2,-5-10 9,-9-30 5,-4 1 4,-20-9 0,-6 9 1,-6 8 6,-33 6 3,-5 19-5,-2 6-5,2 0-1,12 20-4,4 14-35,6-3-68,7 4-99</inkml:trace>
  <inkml:trace contextRef="#ctx0" brushRef="#br0" timeOffset="1636">1888 103 81,'0'-4'257,"0"-10"-222,0 10 45,0 4 6,0 0-38,0 8-8,0 23-3,0 16-3,0 5-8,8 8-12,5-4-8,-4 6-6,-1-6-1,2-6-3,-1-3-24,-4-11-37,-1-5-36,-4-9-74</inkml:trace>
  <inkml:trace contextRef="#ctx0" brushRef="#br0" timeOffset="1868">1611 540 468,'-8'-12'69,"8"5"-67,0 1 65,36 0-24,20 0-27,12-2-9,13 5-7,9-3 0,2 2-6,-7-2-24,-7-5-45,-7 3-83,-9-9-70</inkml:trace>
  <inkml:trace contextRef="#ctx0" brushRef="#br0" timeOffset="2063">2606 142 258,'-8'-33'82,"-9"17"-70,-4 8 104,1 4-43,-6 4-40,-6 5 6,0 27 0,-4 15-15,10 17-10,7 9-4,12 12-3,7-4-7,7-5-1,25-6-2,7-20-21,7-12 2,2-18 11,1-18-22,-6-2 18,-11-22 5,-6-13 12,-16-1 2,-10-3 7,0 10 2,-42 8 1,-8 7 1,-6 11-5,5 3-6,12 9-8,12 20-9,12-4-44,13 1-85,2-7-138</inkml:trace>
  <inkml:trace contextRef="#ctx0" brushRef="#br0" timeOffset="2486">3165 233 250,'-2'-6'89,"-19"-14"-63,1 16 68,-6 4-28,1 8-43,1 25 0,11 11 4,6-1-16,7 9-8,0-4 0,0-11-1,20-10 0,8-13-4,2-14 4,0 0-3,-4-17 2,-1-12 1,-2-6-1,-5 6 1,-8 8 10,-8 3 13,-2 10 5,0 3-15,0 5-13,0 7 7,0 28-5,0 7-1,7 5-1,2 0-4,7-9 1,12-9-4,-1-11-17,10-14-33,7-4-12,11-12-104,1-19-73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57.9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19 612 217,'-9'0'125,"5"0"-87,4-1 31,0-6-4,0 5-36,21-2-11,20-4-1,12 5-4,9 2-10,0-3-3,7 4-4,-13-3-17,-5 1-33,-17 2-24,-11-2-49,-7 2-66</inkml:trace>
  <inkml:trace contextRef="#ctx0" brushRef="#br0" timeOffset="203">100 681 205,'-28'16'163,"13"-5"-143,9-1 61,6-4 12,0 4-53,26 1-21,16-7-8,16 2-6,8-6-5,7 0-10,-6-16-58,-9 1-50,-19-1-113</inkml:trace>
  <inkml:trace contextRef="#ctx0" brushRef="#br0" timeOffset="4439">934 155 290,'-12'-11'13,"-4"-3"9,6 3 32,6 10-30,4 1 10,0 1 9,9 28-15,14 11-6,9 12-8,3 10-5,-3 2-1,5 6-3,0-5-3,-9-5-1,-3-9-1,-5-7 1,-8-7-2,-12-8 2,0-8-6,-10-5-4,-24-3 7,0-9 2,-10-2 1,-2-2 0,3 0-1,-4-12 1,13-15 1,13-4 3,12 0 7,9-5-4,9 11-7,26-1-1,15 1 1,5 0-1,1 2-1,1-8 2,1-4-1,-10-4 1,-12-1 1,-12 5 0,-22-4-1,-2-5 1,-28 5 8,-15 4-1,-6 7 1,1 15-3,9 10-6,6 3-5,11 4-11,10 21-53,12 6-96,0 2-174</inkml:trace>
  <inkml:trace contextRef="#ctx0" brushRef="#br0" timeOffset="5091">1470 441 281,'6'-33'16,"22"-3"46,-24 1 13,6-4-30,-10 6-1,0 12 8,0 10-12,0 7-30,0 4-4,5 4 17,-1 25-4,3 23-6,1 6-2,-2 6-2,5 1-8,2-1-1,-5-10-5,-1-7-20,2-12-28,-7-6-26,-2-6-64,8-10-68</inkml:trace>
  <inkml:trace contextRef="#ctx0" brushRef="#br0" timeOffset="5387">1979 337 256,'6'-12'63,"-6"-28"-19,0 21 71,-21 11-65,-1 8-34,-8 0 12,7 32-6,2 9-5,7 8 1,2 5 0,8 0-13,4-8-3,0-9-2,0-12 2,10-13 3,3-12-6,8 0-1,7-12-2,2-19 4,-6-4-1,-7 7 2,-6 4 0,-6 11 4,-5 7-5,3 6-2,1 0 2,3 13 3,-1 9-3,1 10-3,3-1-13,1 2-43,8-3-44,9-6-85</inkml:trace>
  <inkml:trace contextRef="#ctx0" brushRef="#br0" timeOffset="5797">2563 207 323,'0'-17'107,"0"0"-96,4 9 69,-1 8-15,4 0-26,-2 19 2,4 18-4,3 11-11,-3 10-17,-3-5-4,3 1-3,3-4-4,-3-7-4,-2-9-21,3-8-31,-6-11-40,-4-9-40,0-6-116</inkml:trace>
  <inkml:trace contextRef="#ctx0" brushRef="#br0" timeOffset="6023">2388 391 443,'-14'0'30,"14"0"6,0 0 67,14 0-68,16 6-26,7 0 0,13 0-4,4-1-6,12-5-16,1 0-63,5-5-34,-6-13-158</inkml:trace>
  <inkml:trace contextRef="#ctx0" brushRef="#br0" timeOffset="6241">3424 25 378,'0'-4'26,"0"-13"65,-9 14 5,-7 3-65,-5 7 1,-7 24 0,3 17-11,3 9-2,3 6-12,8-4-6,7 6-1,4-12 0,6-13-14,18-11 2,6-13 1,6-13 9,2-3 0,-5-13-1,-10-12 3,-8-4 0,-15-1 1,0 9-1,-27 0 2,-10 13 0,-14 8 2,6 2-5,4 22 0,-1 9-24,14-1-64,6-1-62,5-4-116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27.3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525 890 269,'-23'-4'40,"-10"-1"24,10-1 52,1-4-37,-1-1-28,20 9-26,3-2-12,3 2 0,36 0-7,9-4-5,14 6-2,-4 0 0,4 0-9,2 0-19,-1 6-64,-8 2-32,-7 1-66</inkml:trace>
  <inkml:trace contextRef="#ctx0" brushRef="#br0" timeOffset="219">1114 496 335,'10'0'12,"-4"0"51,5 10 42,10 17-65,9 5-28,3-6-5,3-7-2,1-7-4,3-12 2,-6 0-13,0 0 10,-1-23 0,-10-3-8,-5-7 2,-8 1 3,-10 8 6,0 5 2,0 10 7,0 8 3,0 1-1,0 10-4,0 27 5,-15 17 0,-6 6-11,8 12 1,-4-3-4,6 8 1,-4 1-3,2-10-3,9-6-8,-1-14-23,5-11-57,-4-8-60,-6-8-176</inkml:trace>
  <inkml:trace contextRef="#ctx0" brushRef="#br0" timeOffset="572">1070 916 498,'-6'0'33,"-2"0"-33,1-1 36,7 1 26,26 0-35,34 0-16,21 0-9,15 0-1,7 0-10,-1 0-72,-5-11-132</inkml:trace>
  <inkml:trace contextRef="#ctx0" brushRef="#br0" timeOffset="11583">207 461 159,'-23'8'0,"-12"23"6,1 2 50,4-1-13,0-2-19,2 6 5,19-5 32,5 2-35,1 2-8,3 2 5,0 2-10,0 5 4,0 1-6,0-1 4,0 4-5,3-1 4,6-3-2,7 1-4,5-3 0,-7-5 0,11 1 1,1-5 6,1 2-4,5 0-8,1-6 3,1 0-2,7-2 1,3-7-2,6 1 2,4 0 0,-6 2-2,10-3 4,-1-3-3,2-1 0,-1-3-3,6-1 1,-6-1-2,6-7 2,-2-2 1,-2 0-5,6-2 4,-10 0-4,4 0 3,-9 0-3,-2 0-2,1-11 7,-4-1-3,2-9 0,-1 3-1,1-5 2,-2 4-2,-5 1 2,3-1-2,-7 5 1,-5-3-3,0 3 4,-6-9-2,1 2 1,6-5-1,-3-6 0,4 3 0,-6-8-2,4 6 3,-4 2-1,-5 2 2,5-4-1,-6 0 0,-1-2 1,-7-3-1,-7 6 0,0-6 0,-7 1 1,0 0-1,0-5 2,0 1-3,-14-2 2,0-7 0,0 5-2,0-1 1,3 3 1,2 0 0,-5 1-2,3 1 3,-4 1-2,-5 1 2,-1 2-2,0-3 1,-2 5 0,3 2-1,-3 5 1,-1 3-1,2-2 2,-3 2-3,4-2 3,-1 3-2,-3 5 2,1 1-3,-2-1 3,1 11-1,1-5-2,-1 7 4,0 0-5,4 0 4,-4-2-4,2 4 6,0-5-5,-2 1 1,2 2 1,-3-2-1,-2 6 0,5-4-1,1 1 3,-6 2-4,3-2 2,-5 3-1,4 0 2,5 0-2,1-4-1,-1 4 2,-4-2-2,5 2 3,-4 0-4,-1-2 5,-7 2-4,4 0 3,5 0-3,-3 0 2,4 2-1,-4 8-1,8-7 3,-2 9-4,1-4 3,-7 5-3,1 1 3,-1 1-1,6 8 0,-5-9 0,-1 1 1,-1-3 0,-3 2-2,2-1 3,-4 4-4,2 3 4,0-1-3,4 4 2,4-5-3,6-1 5,0-1-2,-1-3 0,6-1 1,-7 1-4,2-1 5,-5-2-2,7 5 0,0 4 0,-5-1 1,8 5-1,-5-6 1,7-5 2,4-4-1,1-6 0,4 0-4,-2 0 4,-3-2-4,5 3-1,0-3-13,0 0-67,0 0-57,0 0-66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6:20.3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12 104 325,'-6'-6'6,"2"6"2,4 6 41,0 44-17,28 8-21,14 8 8,-1 7-1,7 4 7,-4-1-19,-5-8-5,-7-4-2,-9-3 2,-9-8-1,-14-7-2,0-4 1,-18-9 2,-17-8 2,3-9-2,-5-14 1,0-2 16,5-14 1,-1-23 2,12-9-14,17-8-3,4-4-3,32-2-2,10-4 1,8-3 1,6-7 0,3-3 0,1-1 0,-11 5 0,-12 13 1,-26 17 3,-11 12-1,-9 10-6,-37 9 2,-19 9 0,-13 3 0,2 8-4,9 21-3,16 7-24,19 5-41,21 0-53,11 1-115</inkml:trace>
  <inkml:trace contextRef="#ctx0" brushRef="#br0" timeOffset="893">804 622 375,'4'13'33,"3"-5"4,-5-8 34,2 0-47,-4-25-22,0-10 7,0-9 1,0-7-5,0-5-1,0 0-2,0 6 1,0 5 8,0 9-1,0 13 5,0 11-5,0 8-8,0 4 12,8 0 12,3 35-12,3 23 2,2 19-5,-3 14-3,-7 0-4,-2 0-3,-4-8-1,0-11 0,0-13-5,0-18-24,0-12-24,0-10-51,0-14-18,0-5-126</inkml:trace>
  <inkml:trace contextRef="#ctx0" brushRef="#br0" timeOffset="1568">1625 340 235,'-10'-8'110,"-24"-19"-61,-9 25 42,-11 2-14,7 21-37,-7 22-20,20 18 0,4 9-11,11 2-7,13 3 0,6-9-4,0-14-1,27-15-9,3-20-1,-2-17-3,9-9 8,1-34 3,-3-11 1,7-8 4,-3-2 2,-16 8 1,-7 16 11,-10 20 11,-2 16-9,0 4 2,5 29-8,4 20-9,13 14 0,-1-1-7,3-5-29,2-7-45,-5-8-47,12-11-63</inkml:trace>
  <inkml:trace contextRef="#ctx0" brushRef="#br0" timeOffset="1989">2530 197 412,'0'-12'34,"0"4"32,0 8 16,0 0-35,0 12-9,7 28-2,6 17-14,-1 12-9,-5 9-11,0 2-2,-5-8 0,2-8-10,-2-12-28,-2-11-25,0-12-32,0-10-57,-6-9-102</inkml:trace>
  <inkml:trace contextRef="#ctx0" brushRef="#br0" timeOffset="2192">2346 587 483,'-8'-8'63,"8"4"-40,0-1 62,19-1-43,18 0-30,16 4-5,13 2-3,11 0-5,5 0-6,6 0-37,6 0-54,2 0-39,6 0-156</inkml:trace>
  <inkml:trace contextRef="#ctx0" brushRef="#br0" timeOffset="2462">3669 20 250,'4'-5'63,"-4"-11"31,0 16 3,-27 4-30,-12 33-16,-4 21-4,0 19-13,11 10-7,9 4-12,16 6-6,7-8-4,5-4-5,23-12 0,6-16-2,1-19-10,-5-19 3,2-19 5,7 0-2,-9-33 1,2-15-5,-8-6 6,-18 2 4,-6 9 0,-14 9-1,-25 16 2,-6 18 0,-11 0-3,10 37-13,-2 15-43,11 6-35,14-6-72,13-9-206</inkml:trace>
  <inkml:trace contextRef="#ctx0" brushRef="#br0" timeOffset="2910">4378 386 533,'-20'4'33,"20"1"-29,0-5 84,13 0-50,33 0-31,4 0-2,16 0-4,-6 0-3,2-3-27,-12-1-49,-18 2-48,-11 2-93</inkml:trace>
  <inkml:trace contextRef="#ctx0" brushRef="#br0" timeOffset="3069">4465 537 420,'-32'21'49,"6"-9"24,13-5 16,13-1-38,5-2-21,27 0-19,10 2-5,6-4-3,7-2-4,3 0-11,-1 0-35,-4 0-56,4-8-21,-4-2-86</inkml:trace>
  <inkml:trace contextRef="#ctx0" brushRef="#br0" timeOffset="3496">5667 119 309,'-28'0'39,"3"8"34,2 23 9,5 11-41,-1 7-18,17 9 1,2 5-7,2 3-8,26 0-4,6-12-2,6-11-1,3-14-4,-2-18 1,-3-11 0,-1-8 2,-10-30-1,-4-9 0,-7-14 1,-9-7 1,-7 0 0,-7 0-1,-27 5-2,-15 12-4,1 13-6,0 20-8,4 18-27,16 0-24,3 31-47,18 6-202</inkml:trace>
  <inkml:trace contextRef="#ctx0" brushRef="#br0" timeOffset="3939">6818 156 595,'0'-25'30,"0"5"8,0 1 58,7 2-83,-1 1-16,-6 3-15,0 3-47,0 2-85,0 6-115</inkml:trace>
  <inkml:trace contextRef="#ctx0" brushRef="#br0" timeOffset="4099">6871 458 350,'14'44'71,"-8"4"-22,1 1 70,1 3-64,-8 2-45,0-5-8,0-3-13,0-8-70,-15-9-96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6:25.8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296 1942 95,'7'-8'71,"5"-6"-32,-1-5 34,-4 1-9,-1-7-33,-6 8 6,0 0 1,0-1 2,-8 2-12,-16 1-1,0 5-6,-8 1-14,-13 9-3,4 0 0,-3 19 1,1 20-6,6 9 1,12 12 0,12 2-3,13 5 2,15-8-1,19-11-1,10-15-4,4-20 6,3-13-4,-1-19 1,-3-22-3,-2-13 2,-3-9 6,-7 1 3,-14 9 0,-15 13 15,-6 17 18,0 17 5,0 6-29,-12 6 2,8 34-2,2 16-10,2 10-3,18 6-1,17-10-1,8-12-19,13-15-37,3-18-22,8-17-83,-2-2-208</inkml:trace>
  <inkml:trace contextRef="#ctx0" brushRef="#br0" timeOffset="480">1127 1856 515,'-9'6'15,"7"-2"21,2-2 53,0 2-68,21 3-11,13-1 1,7 0-7,6-4-4,0 2-5,-12-4-22,-5 0-45,-16 2-2,-14-2-55,0 0-50,0 9-26</inkml:trace>
  <inkml:trace contextRef="#ctx0" brushRef="#br0" timeOffset="630">1201 1997 169,'-53'26'146,"14"-3"-85,16-6 42,9-5-12,12-8-44,2 2 8,0 3-31,30-5-16,2-2-6,12-2-1,4 0-13,2-8-35,-1-7-66,-12 3-95</inkml:trace>
  <inkml:trace contextRef="#ctx0" brushRef="#br0" timeOffset="1036">2285 1605 355,'-18'-6'53,"-1"-1"-39,17 6 69,2-2-14,0 2-20,14 1-7,27 0-20,12 0-11,14-3-3,6-3-10,10-4-12,-4-4-55,-10-3-78,-3-4-157</inkml:trace>
  <inkml:trace contextRef="#ctx0" brushRef="#br0" timeOffset="1428">3625 866 294,'-32'-11'122,"-6"11"-97,2 7 63,-8 34-12,8 13-45,4 16-11,13 11 8,19 10-9,0 5-8,23-10-11,16-9 1,6-19-2,2-19-3,-2-22 1,2-17 0,-13-4-3,-6-27 5,-17-7 2,-11 1-1,-11 4-2,-26 6 2,-14 15 1,4 8-1,5 4-10,5 10-33,16 15-58,10 4-105</inkml:trace>
  <inkml:trace contextRef="#ctx0" brushRef="#br0" timeOffset="1817">3195 1967 489,'-28'5'88,"26"1"-86,2-2 40,4-4 8,33 2-42,16-2-5,20 0-3,17 0 0,7-2-1,5-10-11,10-7-57,-6 0-33,-9 0-215</inkml:trace>
  <inkml:trace contextRef="#ctx0" brushRef="#br0" timeOffset="2185">3358 2376 282,'-5'0'64,"-5"1"-62,-3 31 81,9 1-11,4 8-52,0 7-3,17 5 2,13 1-4,6-4-1,-2-3-11,5-7-2,2-9-1,-11-10-4,-5-9-12,-12-7-1,-13-1 3,0-4-29,-13 0 22,-14 0 20,-10 0 1,-6 0 3,7 0 11,-2 0 10,14 0 5,13 0 0,11 0 3,0 0-27,5-3-4,22-19-2,12-14 1,1-5 0,1-4 1,-6-7-3,-8-2 1,-10 4 1,-15 3-4,-2 3-4,-19 7-4,-15 4-1,-7 12 12,-1 13 1,7 8-7,-1 12-17,8 26-57,15 5-62,9 3-155</inkml:trace>
  <inkml:trace contextRef="#ctx0" brushRef="#br0" timeOffset="2850">4000 2698 316,'0'3'37,"0"-3"17,0 0 23,0-13-49,0-16-19,9-14 11,1-5-6,1-4 7,-5 7-7,-1 7 1,0 14-6,-5 11-2,5 11 4,6 2 27,0 16-9,10 28-5,-2 12-6,-1 8-10,3 3 2,-10-7-9,1-5-1,-3-11-1,-9-13-15,0-9-34,0-9-47,-9-7-87</inkml:trace>
  <inkml:trace contextRef="#ctx0" brushRef="#br0" timeOffset="7963">4378 1777 324,'-8'4'52,"-3"1"-3,7-1 35,4-4-32,0 0-29,20 0-2,22 0-6,3-7-6,6 1-8,0 2-2,-5 4-4,-2 0-13,-12 0-26,-10 0-39,-5 2-10,-17 10-13,0 1-29</inkml:trace>
  <inkml:trace contextRef="#ctx0" brushRef="#br0" timeOffset="8144">4548 1891 255,'-28'8'77,"5"-2"22,14-3 3,7-2-37,2 2-30,0 1-8,0 0-8,14 0-13,18 0-4,2-2-2,3 0-9,0-2-21,-3 2-38,-4 1-58,2-2-88</inkml:trace>
  <inkml:trace contextRef="#ctx0" brushRef="#br0" timeOffset="12510">5489 1473 260,'-25'0'90,"7"0"-38,1-15 34,4 15-7,13 0-35,11-6-9,14 0-17,14 0-8,15-1-8,-1 7-2,2 0-11,-7 0-59,-2 0-62,-2 4-36</inkml:trace>
  <inkml:trace contextRef="#ctx0" brushRef="#br0" timeOffset="12832">6251 814 326,'0'-12'81,"19"-9"-53,17 5 71,-1 7-42,-5 5-35,0 4-10,-3 0 3,-3 18-2,-11 10-6,-13 5 2,0 6 3,-20 9-2,-16-3-2,-2-2 4,10-5-2,-4-9-1,16-6-3,4-7-1,12 1-3,0-1 3,17-3 0,15-3-5,16-6 0,17-4-17,6 0-18,10-14-18,-1-5-46,-8 7-62,-8 12-69</inkml:trace>
  <inkml:trace contextRef="#ctx0" brushRef="#br0" timeOffset="13229">6288 1622 387,'-16'8'69,"14"-4"-57,2-2 75,13 0-13,27 0-51,8-2-5,24 0-8,3 0-5,17-12-5,9-7-5,-1 1-63,-8-1-115,-17 5-107</inkml:trace>
  <inkml:trace contextRef="#ctx0" brushRef="#br0" timeOffset="13537">6267 2119 330,'0'-19'23,"0"4"36,7-1 24,21 2-35,0-1-8,6 5-13,3 6-12,1 4-6,-10 0 1,-7 16 1,-14 17-1,-7 7 2,-2 7-2,-24 3 1,-2 1 3,2-5-2,5-4-2,9-8-1,5-6-6,7-10 0,0-1 1,12-7-5,20-6-6,7-4-20,10 0-11,5-20-27,-3-3-30,0 0-29,-12 4-14</inkml:trace>
  <inkml:trace contextRef="#ctx0" brushRef="#br0" timeOffset="13836">6788 2005 227,'6'-44'76,"9"9"-40,-2 13 47,0 5-25,4 9-39,4 1-7,4 5-2,5 0 4,5 2-7,-3 0-3,-2-2 3,-5-2-6,-2-2 2,-7-3 1,-5-1 9,-6 2 9,-3 2 4,-2 3-2,0 3-7,0 0 6,0 13-2,0 20-11,0 13-6,0 7 1,-2 4-5,0 4 0,2 0 0,0-6 0,0 0-5,14-6-4,4-8-27,-2-8 8,0-12-91,-4-9-27,-8-12-114</inkml:trace>
  <inkml:trace contextRef="#ctx0" brushRef="#br0" timeOffset="14190">6901 2119 502,'-21'-3'33,"18"3"-37,3 0 87,3 0-44,31 0-34,13 0-1,5 0-2,12 0-2,1-4-12,-3-14-55,1-9-29,-20-2-133</inkml:trace>
  <inkml:trace contextRef="#ctx0" brushRef="#br0" timeOffset="14827">5072 533 96,'-11'-34'60,"0"1"-11,3 4 6,2 11 26,1 5-42,5 11-34,0 2 11,0 12 14,0 32 9,5 25 2,11 21-11,0 18-13,7 20-5,-4 18-6,-8 9-4,-4 15-3,-5 6 2,-2 2-2,0 0 0,0-10 2,0-5 0,0-14-3,0-14 4,0-17-3,10-15 0,8-14 1,9-14 0,-1-11 0,1-16 0,-6-9 1,0-8-3,-3-4-4,-7-6 4,-4-7-4,1-1 4,-8-3 1,4 0 2,-2 1-2,3-1 1,4 0 4,3 1 2,8-1-6,12 1 8,17-1-5,15 0 4,22-1-5,29 1 6,16-6 1,21-2 5,23-2-2,20 0-4,21-10-3,17-17-4,9-5-1,-9 2-3,-19 3-8,-28 0-26,-27 6-47,-35 0-40,-39-5-71</inkml:trace>
  <inkml:trace contextRef="#ctx0" brushRef="#br0" timeOffset="15802">5093 114 264,'-25'0'13,"18"0"14,7 0 28,4 0-21,35 0-2,23 0-11,40 0-13,38 0-2,31 0-3,27-10-2,23-11-5,4-4 6,-1 7-4,-5 1 2,-20 7-2,-5 6 2,-10 0-2,-18 4 1,-14 0 0,-25 0 1,-26 0-1,-23 0 1,-23 0 0,-25 0 0,-13 0 2,-15 0 16,-2 0-11,0 0 2,-11 0 14,-8 0-17,12 0-1,-1 1-5,4 8 1,4 7 1,0 18 2,0 13 0,0 16 1,0 13 23,10 15-11,8 12-3,5 14-7,0 9-4,-3 10 1,-3 9 0,-2 6 9,-2 7 11,-2 8-5,-1 7-8,1 1-4,0-4-4,3-10 1,0-22-1,4-16-1,0-18 0,1-13-2,-8-10 2,-3-7-2,-2-3 1,1-13-4,0-8-8,-5-15-41,0-14-20,-2-13-61,0-8-147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5:32.1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 1761 340,'0'-5'112,"0"3"-107,0 2 71,4 0 2,6 19-55,1 14-5,6 11 7,5 5 1,4 5-11,6 0-6,2 0 0,2-5-3,-4-1-2,-8-2-2,-3-9 0,-12-6 0,-9-4 2,0-11 5,0 1-7,-26-5-3,-12-3-6,-12-5-18,-8-4-30,-8 0-26,-6-21-51,3-12-59</inkml:trace>
  <inkml:trace contextRef="#ctx0" brushRef="#br0" timeOffset="254">13 1936 340,'72'-24'35,"6"3"34,1 4-16,-6 7-45,-3 6-12,-18-2-68,-1-2-163</inkml:trace>
  <inkml:trace contextRef="#ctx0" brushRef="#br0" timeOffset="614">683 0 169,'0'0'42,"0"0"81,0 33-39,8 52-19,1 17-10,0 26-7,3 17-7,3 21-15,-3 1-14,0 3-7,-6 0-1,-6 0-3,0-10-1,0-5-2,0-12 5,7-13-3,5-14-1,-5-21 0,-1-18-1,-1-17-4,-5-19-22,0-16-18,0-8-39,0-15-63,-9-2-189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7:32.0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 1408 520,'27'60'6,"-7"-12"75,-12-7 14,-1 7-83,-7-9-8,-2 1-11,-26-1-42,-7 0-84,-1-2-236</inkml:trace>
  <inkml:trace contextRef="#ctx0" brushRef="#br0" timeOffset="2939">4214 19 264,'7'-19'-76</inkml:trace>
  <inkml:trace contextRef="#ctx0" brushRef="#br0" timeOffset="5648">9368 0 458,'0'12'238,"9"-12"-258,-6 17 16,4-17-4,-7 0-114,0 4-135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7:29.4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173 177 260,'0'-39'136,"0"30"-114,-11 9 34,3-2 14,6 2-53,2 11-4,0 26 19,0 23-7,0 4-6,7 23-12,5-2-4,-1 12-2,-1 9-2,1-3-4,0 1-5,3-5-27,-3-16-28,-1-25-48,-1-15-30,-4-26-140</inkml:trace>
  <inkml:trace contextRef="#ctx0" brushRef="#br0" timeOffset="254">143 1 420,'0'-6'25,"0"6"-13,2 0 72,42 0-29,11 8-29,12 9-17,15 22-6,2-12-3,-1-17 0,-6 8-9,-11-15-38,-14-3-41,-18 6-68,-15 0-158</inkml:trace>
  <inkml:trace contextRef="#ctx0" brushRef="#br0" timeOffset="443">120 438 215,'-63'43'192,"25"-24"-189,19 6 40,19-7 26,16-5-17,30 8-19,21-16-28,28-5-5,12 0 1,9-10-17,-13-15-90,-8 13-9,-19 8-88</inkml:trace>
  <inkml:trace contextRef="#ctx0" brushRef="#br0" timeOffset="648">997 641 411,'4'-2'26,"2"2"-11,-6 2 84,0 16-51,0 27-25,0 5-3,0 10 1,0 11-10,0-3-8,0 5-2,4-15-3,7-4-6,4-9-43,-11-18-53,7-8-57</inkml:trace>
  <inkml:trace contextRef="#ctx0" brushRef="#br0" timeOffset="847">1078 193 453,'0'-37'9,"0"31"-31,0 6 11,0 4-185</inkml:trace>
  <inkml:trace contextRef="#ctx0" brushRef="#br0" timeOffset="1071">1452 810 379,'-11'-25'14,"2"1"-4,9 24 37,14 0-13,11 8-23,-5 27 12,-8 23-1,6 12-11,-15 11-5,4-2 1,-2-19-5,-1-8-1,5-23-2,-4-9 6,9-16 8,9-5-11,7-37-3,4-17 2,5-16-1,5 0 3,-5 11 9,-15 19 29,-11 20-6,-11 17 1,-2 4-12,0 4-4,0 36-15,0 18-4,0 10-2,0 2-18,0-3-33,10-7-38,17-4-34,15-13-16,3-10-166</inkml:trace>
  <inkml:trace contextRef="#ctx0" brushRef="#br0" timeOffset="1471">2571 846 291,'-6'-42'6,"-22"1"5,9-1 77,-5 20 2,-4 5-40,2 11-41,-6 6 7,-8 28 2,-1 35-3,0 28-8,9 6-3,18 13-2,14-8-1,0-13 0,16-17-5,12-29-11,9-22-2,4-21 8,10-25-3,4-37-2,3-27-10,-4-14-16,-3-9 25,-10-14 4,-9-7-7,-11-16-11,-21 6 8,0 15 27,-6 38 52,-13 39 18,8 38-42,0 13 20,1 44 3,-1 39-15,2 35-12,7 25-10,2 10-7,2-2-8,32-27-5,3-20-1,14-21-14,5-34-22,7-13-10,11-30-67,11-6-98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7:31.4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280 3 349,'5'-12'71,"9"8"-57,-14 4 90,0 29-40,0 33-30,-6 15-4,-7 32-7,0 10-13,5-4-7,-1-3-2,5-19-2,-3-16 0,5-29-9,2-17-17,0-23-3,0-8 13,0-29-6,9-31 3,10-29 8,1-19-11,1-20 8,-6 3 17,7 10 10,-8 21 14,-5 47 10,-7 24-4,2 23 1,1 13 12,9 36-22,0 28-5,2 20-6,2 6-7,5-3-4,5-15-2,6-10-1,5-3-9,-1-12-30,-4-12-27,-8-13-48,-13-21-96</inkml:trace>
  <inkml:trace contextRef="#ctx0" brushRef="#br0" timeOffset="400">48 644 555,'-46'-3'11,"44"3"1,2 0 63,25 0-27,31-2-30,30-4-8,25-8-6,16 3-5,-3-5-18,-9-13-88,-18 12-127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7:32.3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18 130 295,'3'-2'161,"3"-15"-154,6 17 0,-12 28 52,0 34-18,0 35-22,-12 25-14,1 11-7,1 7 0,10-11-11,0-13-54,0-19-27,12-41-80</inkml:trace>
  <inkml:trace contextRef="#ctx0" brushRef="#br0" timeOffset="218">386 0 407,'0'58'10,"-6"23"-8,-13 5 19,-2 16 53,-1 12-44,-2-6-26,-6-9-6,7-14 4,-2-12-8,2-30-33,0-16-20,0-27-39,-3-2-27,3-38 3</inkml:trace>
  <inkml:trace contextRef="#ctx0" brushRef="#br0" timeOffset="350">21 623 90,'-12'-58'131,"5"19"-53,7 28-12,4 11 22,17 19-23,16 31-7,9 18-18,0 5-9,7 8-6,-2 3-11,4-22-10,5-10-7,7-17-3,6-31-46,4-4-55,2-1-157</inkml:trace>
  <inkml:trace contextRef="#ctx0" brushRef="#br0" timeOffset="676">883 609 267,'12'-50'30,"25"11"26,-26 18 28,-3 11-29,-4 10-16,-4 35-12,0 20-12,0 33-4,0 7-7,0 6-4,0-5 1,16-22-3,3-16-1,8-31-13,1-13-3,6-14 5,-1-35-14,8-27 9,-5-21 11,-6-2 9,-2-1 2,-11 11 3,-6 11 12,-5 20 18,-6 17-11,0 21-8,0 6 8,0 31 0,-2 25-9,-7 12-7,-2 11-8,7-2-1,4-15-1,0-11-9,13-9-18,13-23-9,8-3-7,7-12-30,5-4-9,2-23-32,-3-14 10,-7-6-29,-8 10 147,-4 10 94,-7 4-34,-8 13 8,-7 4-1,1 2-17,-1 0-13,-1 23-4,0 2-1,-1-5-12,0-5 1,0 3-3,3 6-11,4-12-10,-5-2-7,6-6 9,-1-4 2,0 2-6,5-2-2,4-6-3,-4-29 0,4 6-1,-6-9-1,-10 9 0,-2 7 0,0-5-5,-18 10-6,-12 7-11,-2 6-29,2 4-62,10 10-122</inkml:trace>
  <inkml:trace contextRef="#ctx0" brushRef="#br0" timeOffset="1688">2055 648 289,'-4'-25'96,"4"0"-63,-10 13 36,10 1-4,0 11-53,0 17-1,0 14 9,17 14-5,10 18-5,-3-9-5,12-5 1,10-1 7,-7-31 6,7-16 3,-4-1-8,-1-29-4,0-20-1,-1-9-5,-6 2 0,-4-12-3,-4 3-1,-6 22-1,-4 4-7,-11 16-23,-3 23-22,-2 0-53,0 0 3,-7 4-48,-14 17-95</inkml:trace>
  <inkml:trace contextRef="#ctx0" brushRef="#br0" timeOffset="1976">2385 536 223,'-5'0'105,"5"-2"-64,0 0 8,0 2 30,5 10-32,10 23 7,4 26-9,9 4-17,-5 8-12,7-15 0,7-9-4,-5-22-7,2 0 7,0-18-1,-6-7-7,7-15-4,3-41-9,-2-4-3,-4-15-11,-8-3-16,0 1-34,1 11-3,-2 8-47,-9 23-160</inkml:trace>
  <inkml:trace contextRef="#ctx0" brushRef="#br0" timeOffset="2424">3138 416 393,'0'0'25,"8"0"-4,-8 15 85,0 28-60,0 23-26,0 17-15,0-13-3,0 18-1,9-16-1,10-18-9,-5-19-44,-2-25-54,-1-8-21</inkml:trace>
  <inkml:trace contextRef="#ctx0" brushRef="#br0" timeOffset="2716">3510 456 357,'7'28'24,"-7"5"48,0-1-4,0 5-53,0 15-14,7-5-1,9 7 0,5-11-1,4-7-15,-2-18-25,7-14 2,6-4 1,-8-18 20,-5-19 20,-2-21 9,-12-2 23,0 6 22,-7 12 19,-2 13 5,0 27-29,0 2-30,-4 0-13,0 17 2,-1 4-4,3 30-6,-3-1-2,5 2-6,7-5-27,25-15-29,14-14-17,5-18-50,13 0-96</inkml:trace>
  <inkml:trace contextRef="#ctx0" brushRef="#br0" timeOffset="3026">4219 493 445,'0'-19'33,"-11"6"44,-17 13-1,2-1-38,9 1-24,-19 1-7,12 22 1,5 6-7,2 0-1,17 3-1,0 9-10,8 4-9,20 11 7,-2-10 0,10-7 8,-2 21 6,1 0-2,20 19 4,-5 6 7,5 2 2,1 6-5,4 2-2,-7-2-2,5-1-2,-11-8 0,-10-15-1,-9-3 2,-24-12 0,-4-9 12,-30 1-11,-15-13 4,-11-10 7,-1-6 14,-1-17-10,-4-5-6,2-30-1,0-12 1,19-5 3,0-4-8,31-6-5,10 2-2,0-6-4,10-7-3,27 4-10,10-3-14,15 6-52,10-3-80,8 5-176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7:36.2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362 34 384,'0'-9'59,"0"-20"-44,0 29 17,0 0 21,-7 42 0,7 28-22,-2 27-7,2 20-10,0 9-3,0 2-9,4-14-3,3-12 0,5-14-10,-3-23-27,0-16-20,-5-20-27,-4-20-24,0-9-85</inkml:trace>
  <inkml:trace contextRef="#ctx0" brushRef="#br0" timeOffset="204">26 551 297,'-26'-54'62,"20"24"-32,6 15 16,6 3-1,36-1-25,11 11-16,19-11-3,5 4-2,11-6-2,-1-12-8,-3 0-17,-9-2-4,-17-6-6,-12 0 24,-14-3 16,-14-7 2,-10 5 11,-6 5 20,-2 16 15,0 10-22,0 9-19,0 16-4,0 36 8,0 36 1,0 22-2,2 8-6,12 3-2,5-8-4,-6-9 0,3-13-2,-2-25-10,-4-29-20,-4-24-20,-1-13-9,6-29-21,8-23-2,0-14 44,-4-4 35,2-3 4,-8 5 28,2-1 30,12 14 8,5 26 23,4 18-15,0 11-12,-2 21-17,-9 27-17,-1 12-12,-8 12-11,-7 3-5,-1-15 0,5 8-12,1-23-28,8 1-23,7-13-42,7-24-124</inkml:trace>
  <inkml:trace contextRef="#ctx0" brushRef="#br0" timeOffset="720">1562 442 409,'-37'0'26,"-7"12"4,-5 17 63,22 39-53,0-1-22,1 1-4,22-4-7,4-8-4,0-15 0,17 1-5,16-23-9,4-19-6,11-13 4,1-31-2,-2-1 1,0 1 12,-19-3-2,-17-7 0,-7-4 2,-4 6 9,0 22-2,0 27-5,-6 7 14,-3 46-5,4 17-4,-2-1-4,7 6-3,0-22-2,9-17-18,11-6-41,10-25-50,-2-2-84</inkml:trace>
  <inkml:trace contextRef="#ctx0" brushRef="#br0" timeOffset="1039">1973 216 276,'5'-54'97,"7"31"-48,-10 9 29,-2 14 2,0 31-17,0 18-16,0 20-4,-2 3-19,-1 13-6,3 2-11,0 6-4,18-12-5,12-23 2,2 0-7,8-20-10,12-1-40,-1-17-16,0-15-104,-10-5-124</inkml:trace>
  <inkml:trace contextRef="#ctx0" brushRef="#br0" timeOffset="1268">1714 415 333,'-47'-8'202,"36"8"-238,11 0 63,7 0 54,44 18-58,15-14-15,22 0-3,25-4-6,1 0-28,4-12-83,-3-9-140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7:37.8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0 573,'0'21'-31,"0"-13"-19,0-8-46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7:55.1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449 88 264,'0'-52'132,"-45"27"-108,-4 24 10,2 13 21,-3 44-11,-9 18-5,-12 36-17,22 25-4,12 24-3,14 15-8,18-4-8,5-9 1,9-9-6,40-37-9,9-17-39,15-32-22,23-22-25,6-30-59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29.8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 1 305,'13'0'47,"8"-1"-40,-9 7 88,-12 56-27,0 4-35,-16 9-8,-3 7-1,4-7-3,0-3-1,4-12-1,4-14-8,5-17-5,2-12 0,0-9 11,2-8-6,28 0-4,11 0-5,10 0 1,9 0-3,-2-11-1,2-1-5,2 4-15,-8-1-20,-5 5-26,-8-2-19,-15 6-44,-7 0-49</inkml:trace>
  <inkml:trace contextRef="#ctx0" brushRef="#br0" timeOffset="287">472 302 272,'-7'-19'175,"2"9"-148,-1 7 27,-2 3 12,-1 15-27,-7 29-22,2 14-5,-2 8-10,5 2-1,-1 1-6,3-3-43,4 0-104,1-6-149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7:51.9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415 0 385,'9'-9'11,"-9"9"3,0 30 75,0 9-42,2 33-28,6 5 2,3 8-13,-2 12-5,8-18-3,-4 10-2,-5-11-15,0-7-57,-8 1-69</inkml:trace>
  <inkml:trace contextRef="#ctx0" brushRef="#br0" timeOffset="226">33 1075 452,'-23'14'39,"13"1"-43,10-10 57,17 10-6,41 4-29,29-1-12,25-5-4,27-9-2,15-4-14,0 0-62,-15 0-78</inkml:trace>
  <inkml:trace contextRef="#ctx0" brushRef="#br0" timeOffset="503">353 1675 331,'0'-10'81,"0"3"-54,0 7 47,0 0-14,0 15-26,0 12-11,0 18-4,0-1-8,17-1-5,0 1-5,13-11 0,9-2-1,8 0-1,6-8 1,1-1 0,0 6-1,-6-6 1,-11 12-1,-9-8 0,-17 11 0,-11 3 3,-5-5 1,-27 11 6,-5-7 4,-7-4 5,-4-14-4,0-9-9,-5-8-2,9-4-2,1 0-6,1-8-32,3-23-57,5-4-25,4-23-123</inkml:trace>
  <inkml:trace contextRef="#ctx0" brushRef="#br0" timeOffset="834">314 1596 409,'43'-10'30,"4"-19"29,7 19 44,16 1-49,10 9-31,-6 0-20,-5 0-5,-2 5-20,-10 11-89,-4-6-174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7:55.3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194 1014 529,'-2'-74'36,"2"22"-35,0 25 4,19 15 25,31 12-10,-2 10 3,-1 34-12,-10 38-4,-14 24-5,-21 3-2,-2 14-2,-19-11-4,-17-17-1,-13-17-1,1-24 6,-1-15 1,-2-22-1,6-17 0,-2-4 1,9-35 1,14 1 3,13-3 1,11 8-4,14 20 0,30 13 0,20 0 2,9 38-1,6 3 0,-1 3-1,3-3 0,-7-12-1,-5-6-5,-9-9-65,-7-14-92,-5 0-240</inkml:trace>
  <inkml:trace contextRef="#ctx0" brushRef="#br0" timeOffset="539">1410 948 441,'2'0'42,"-2"-11"-35,-7 14 29,-2 42 24,-5 21-30,0 30-5,-4 10-8,0 3-9,-1-1-5,6-17-4,3-2 1,3-25-7,5-27-17,2-14-27,0-23-17,0-8-15,2-42 7,12-35-1,4-24-17,5-16-42,-1 5 131,5 2 113,3 31-26,2 12 3,-12 45-8,-3 21-16,-1 9 7,-2 9-4,11 32-13,-9 29-21,3 17-12,-6 10-2,1-8-11,2-1-4,5-8-1,7-7-1,-5-3-2,-1-12-13,-3-14-39,-5-5-45,0-16-77,-14-5-52</inkml:trace>
  <inkml:trace contextRef="#ctx0" brushRef="#br0" timeOffset="945">1249 1596 484,'-28'-8'56,"9"-1"-51,8 1 49,11 4-6,7 4-13,35 0-21,24 8-10,17 9-5,12-13-3,3 2-67,6-6-116</inkml:trace>
  <inkml:trace contextRef="#ctx0" brushRef="#br0" timeOffset="1208">1867 675 550,'-29'-7'11,"20"-5"-3,9 10 38,0-4-3,32 0-35,19 6-8,6 0 0,12 0-5,8 0-41,-4 0-69,-7 8-81</inkml:trace>
  <inkml:trace contextRef="#ctx0" brushRef="#br0" timeOffset="1379">2498 447 396,'0'-8'100,"0"-13"-97,-4 21 48,4 0 40,0 21-52,4 20-18,5 3-12,-1 14-6,-6-1-2,-2 8-9,0 1-53,0 0-99,0-8-105</inkml:trace>
  <inkml:trace contextRef="#ctx0" brushRef="#br0" timeOffset="1793">2989 494 400,'12'-4'35,"3"-18"-34,0 18 33,21 4 33,17 14-17,0 44-14,9 25-4,-7 26-7,-11 18-11,-18 14-12,-22 18 0,-4 5-1,-34 3-2,-21-1-1,-15-8-9,-1-26-24,-2-12-76,1-25 42,7-16-137</inkml:trace>
  <inkml:trace contextRef="#ctx0" brushRef="#br0" timeOffset="3569">4002 78 281,'0'-2'84,"0"-10"-70,0 5 48,0 7 0,0 0-27,7 9-3,-7 26-6,0 6-1,0 11 3,0 6-16,0-2-8,0 0-1,0-2-2,11-4 0,-11-3-2,0-16 0,0-8-5,0-9-13,0-14-33,0 4-18,0-4-39,-2 0-19,-7 0-149</inkml:trace>
  <inkml:trace contextRef="#ctx0" brushRef="#br0" timeOffset="3839">3848 35 291,'-2'-15'103,"-4"5"-85,4 4 34,2 3 42,2 2-43,24 1-19,8 0-8,15 0-11,8 0-9,14 0-4,8 1-4,9-1-35,-4 0-83,-3 0-90</inkml:trace>
  <inkml:trace contextRef="#ctx0" brushRef="#br0" timeOffset="4275">4803 1323 376,'-7'0'73,"-14"0"-56,14 2 65,7-2-28,0 0-34,30 0-8,16 0-6,16 0-7,5 0 1,2 4-14,0-4-42,-18 2-64,-17-2-80</inkml:trace>
  <inkml:trace contextRef="#ctx0" brushRef="#br0" timeOffset="4447">4824 1515 387,'-24'17'42,"13"-11"-28,6-4 73,5-2-29,12 8-47,22 1-8,20-9 0,5 8-3,8-8-21,2 0-114,-5-2-177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8:00.8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552 40 99,'0'-7'330,"-28"-18"-340,-43 17 13,4 8 6,-11 0 1,2 4 2,8 19-6,10-5 5,14 7 8,14-4-5,10-6-13,10 1-5,10-1-1,0 6-1,19 9 7,22 8-1,12 20 1,7 23-2,-5 14 1,-12 23-3,-10 6 3,-10 8 0,-21 7 0,-2 8 1,0-6 2,-7 0 3,-7-15 13,1-16 11,4-9 0,7-16-5,2-6-12,0-13-7,22-12-2,12-13-4,17-14-1,11-10 3,17-15-16,20-2-36,14-35 5,9-19-108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8:01.7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0 126 247,'0'-16'11,"0"-28"25,13 21 48,-4 1-3,-5 9-30,-4 5-31,0 8-6,0 0 4,0 17 14,0 28-20,12 21-10,8 9-1,6 12-3,-3-9-4,-4-5-17,9-3-46,-15-14-41,8-15-40</inkml:trace>
  <inkml:trace contextRef="#ctx0" brushRef="#br0" timeOffset="241">522 242 341,'-5'0'7,"-11"3"8,2 19 49,9 15-26,5 7-23,0-3-2,14 17 5,23-12-7,4-1-5,24-8-11,4-20 4,7-17 1,9 0 15,-9-29-13,-11-19-2,-20 5 3,-19-15 7,-22-2-5,-4 6-1,-18-10 2,-33 8 1,-8 11 6,-12 20-6,-4 21-5,9 6-4,-5 45-35,13 15-54,7 21-140</inkml:trace>
  <inkml:trace contextRef="#ctx0" brushRef="#br0" timeOffset="2423">672 1416 315,'0'-27'11,"-8"15"27,-27 12 48,-17 0-24,-5 31-31,17 6-9,8 25-2,12 5-8,14 11-3,6 1-6,3-7-4,32-7-2,17-14-6,6-16 10,11-22-3,2-13 4,-2-13-5,5-32-13,-14-13 8,-12-10 8,-20-9 0,-22-1 2,-6-1-7,-27 8-3,-30 18 4,-11 17-2,-7 30-1,-1 6-7,16 42-88,14 15-126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48:03.0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502 568 188,'0'8'130,"0"0"-114,0-8 13,0 0 24,0-10-33,0-21-16,12-4 2,-3-9 8,4 0 10,-3-5-8,-1-3 5,-3 9 3,1 5 6,-5 20-1,2 7-17,-4 10-4,0 1 0,6 5 25,1 39-19,2 25 1,1 13-8,-8-3-5,0 2-2,-2-17-3,0 10-20,0-1-54,0-13-45,0-11-94</inkml:trace>
  <inkml:trace contextRef="#ctx0" brushRef="#br0" timeOffset="1552">32 2042 463,'-23'-4'39,"14"2"-32,9-4 64,7 3-32,27 3-34,24 0-4,2 0-2,15 0-24,2 0-98,-11 0-137</inkml:trace>
  <inkml:trace contextRef="#ctx0" brushRef="#br0" timeOffset="1733">677 1676 509,'0'-7'3,"2"7"21,0 8 74,13 24-65,0 3-13,11 12-4,12 9-2,-1 1-5,7-8-7,-5-1-1,-4-11 0,-8 2 0,-8-6 0,-10 5 0,-9-7 0,0-2 3,-16-3-4,-14-2 1,-5-4-11,-4-6-34,-2-5-25,7-9-60,-4-10-76</inkml:trace>
  <inkml:trace contextRef="#ctx0" brushRef="#br0" timeOffset="1966">748 1742 383,'27'-50'61,"-1"17"-16,-5 10 65,16 4-44,1 15-36,-1 2-16,7 2-12,2 0-5,-2 0-32,4 9-105,3-1-220</inkml:trace>
  <inkml:trace contextRef="#ctx0" brushRef="#br0" timeOffset="2542">1558 69 392,'-16'6'29,"13"6"-11,1-12 26,2 0-4,30-6-34,17-9-6,24-1 0,10-1 1,2-1-2,-8 8 0,-13 7 1,-18 3-4,-17 21 6,-8 18 5,-14 22-2,-3 13-1,-2 19-2,0 15 3,0 12 0,0 13-2,0 7-1,0 16-3,0 9 0,0 7-1,12 9 1,16 1 0,8-5 0,3-11 1,-4-12-1,-8-18 2,-8-20-2,-15-17 2,-4-20-1,-12-19 2,-26-14 5,-18-7 16,-2-16 8,-1-13 8,-12-10-9,0 0 2,11-12-6,0-7-13,13 0-11,13 5-3,8 4-9,11 4-34,10 3-79,5-3-101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0:37.9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0 303,'2'-21'22,"2"19"-20,-4 2 12,5 19 29,6 22-17,5 13 8,2 12-2,10 30 12,-3-2-13,1 15 4,-3 2-10,-3 1-9,8 16-2,0-3 0,-3 22-4,1 8-4,6 12-4,0 5-2,7-6-1,7-11 1,-5-18-1,1-7-2,11-20-29,-14-12-64,-4-26-51,-5-16-103</inkml:trace>
  <inkml:trace contextRef="#ctx0" brushRef="#br0" timeOffset="435">1123 925 340,'0'15'6,"13"22"19,28 0 43,8 5-26,6 10-23,5-3-5,7 5-2,-3-8-9,-4-16-2,-7 4-5,-5-11-15,-6 1-54,-10-11-53,-14-13-86</inkml:trace>
  <inkml:trace contextRef="#ctx0" brushRef="#br0" timeOffset="631">1543 979 407,'-20'0'31,"4"6"-2,-12 15 65,6 19-46,-8 7-33,-6 9-8,0 10-4,-1 5-4,-2-11-20,2 4-41,8-8-45,5-15-55</inkml:trace>
  <inkml:trace contextRef="#ctx0" brushRef="#br0" timeOffset="856">1804 855 439,'19'0'10,"-15"0"4,-4 10 81,4 15-49,3 17-23,2 5 6,8-1-2,8 5-4,5 3-12,13-6-4,-4 2 0,3-15-5,-1-4 0,-11 2-3,-4-6 1,-12-4 0,-12-7 1,-2 3-9,-12-2-4,-29 3-3,-14-5-10,-7-9-8,-12-2-10,7-4-17,3-21-48,8-16-21,15-29 28,20-5-50</inkml:trace>
  <inkml:trace contextRef="#ctx0" brushRef="#br0" timeOffset="1099">1731 975 124,'50'-46'101,"9"13"-7,-1 11-5,13 3 2,-3 4-31,0-3-32,-3 11-24,-14 3-9,-17 4-71,-11 0-250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0:49.9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0 217 285,'43'-59'84,"13"12"-35,-1 8 31,14 7-19,5 10-43,-3 10-12,-4 9-10,-16 3-32,-6 11-136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0:41.8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737 746 371,'12'-54'8,"22"-8"9,14 4 60,12 31-32,23 12-19,-28 15-9,3 23-5,-3 33 0,-11 17 1,-14 18-7,-19 8-3,-11 9-4,-25 6-1,-26-15-2,-13-14 3,6-25-4,5-21 5,-5-26-3,13-13-10,-11-13 7,12-28-5,12-1 14,19 1 3,13 16-5,23 9 13,29 16 2,16 0 1,7 22 2,-1 14 1,8 3-8,-5-4-2,6-2-7,-3-6-3,-1-10-3,-11-6-24,-3-11-64,-5 0-49,-7-25-65</inkml:trace>
  <inkml:trace contextRef="#ctx0" brushRef="#br0" timeOffset="361">1823 611 363,'11'-33'60,"-7"21"-26,-4 12 55,0 8-36,0 36-16,0 26-6,0 21 0,0 10-16,-6 9-7,-1-6-3,-1-5-5,-5-16 0,2-23-2,2-17-2,3-24-16,2-17-22,2-2-24,0-27 13,0-35-3,2-27 25,0-21 6,0-8 8,12 7 28,10 17 11,1 22 28,-4 28-1,5 22-4,-7 19 10,2 6-17,3 36 6,2 19-21,1 16-5,1 5-10,-3 2-4,-1 0-3,-1-7-1,7-3-3,0-13-4,-5-6-16,-5-9-56,-4-12-59,-10-8-23</inkml:trace>
  <inkml:trace contextRef="#ctx0" brushRef="#br0" timeOffset="760">1641 1067 469,'-43'-15'44,"20"11"-28,12 2 56,11 2-31,20 0-27,22 0-7,20 0-5,4 0 0,18 0-3,-5 0-12,0-4-63,-6-11-52,-8-7-144</inkml:trace>
  <inkml:trace contextRef="#ctx0" brushRef="#br0" timeOffset="946">2069 402 312,'-2'-6'183,"0"-15"-178,2 17 63,17-4-17,28 8-43,2 0-8,9 0-2,0 0-15,1 0-43,-8 6-54,-8 11-89</inkml:trace>
  <inkml:trace contextRef="#ctx0" brushRef="#br0" timeOffset="1109">2707 69 416,'4'-12'44,"-1"12"29,-3 4 30,0 20-55,0 22-12,0 7-17,0 8-12,0 3-8,0-4-2,0-10-53,0-1-69,0-16-124</inkml:trace>
  <inkml:trace contextRef="#ctx0" brushRef="#br0" timeOffset="1438">212 0 513,'-49'112'16,"-3"25"33,1 30 39,14 39-36,16 22-35,19 16-8,2-6-5,26-19-1,21-20-3,17-25-3,13-23-13,22-20-22,21-30-9,20-22-6,21-25 11,19-28-20,21-26-48,17-16-82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0:43.6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0 619 377,'48'17'9,"5"39"39,-4 21 59,-1 28-40,0 28-25,-7 16-18,4 25-1,-4 2-14,-11 4-8,-19-4-1,-11-23-5,-2-12-43,-33-27-32,-8-19-62,-8-18-135</inkml:trace>
  <inkml:trace contextRef="#ctx0" brushRef="#br0" timeOffset="323">1043 100 126,'4'-4'267,"15"2"-243,-10 2 67,-5 27-1,1 20-56,-5 20-16,0 11-6,0 5-6,3 2-5,-3-8 0,0-11-2,0-8-12,0-8-27,0-15-48,0-17-65,-10-16-69</inkml:trace>
  <inkml:trace contextRef="#ctx0" brushRef="#br0" timeOffset="534">651 42 229,'-18'-9'223,"11"-24"-209,2 33 12,5 0 56,19 0-39,36 0-28,23 3-8,26 11 1,8 1-7,8-5-4,-9-2-13,-12-1-78,-14-7-136</inkml:trace>
  <inkml:trace contextRef="#ctx0" brushRef="#br0" timeOffset="902">1954 916 410,'-16'4'85,"7"4"-84,9-8 62,12 7 1,24-6-50,29 2-9,8 3 0,10-6-6,7 0-4,-19 0-53,-18 0-70,-25 0-124</inkml:trace>
  <inkml:trace contextRef="#ctx0" brushRef="#br0" timeOffset="1061">2080 1150 283,'-38'17'118,"17"-8"-109,16-9 49,5 3 2,26-3-48,17 0-13,19 0 0,8 0-33,5 0-116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0:48.2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359 0 298,'-48'0'8,"6"0"4,3 0 42,-2 0-8,4 0-24,7 0-15,5 0 1,6 0 7,6 0-6,5 0-7,6 0-3,2 0-1,0 0-3,0 0-2,0 8 8,0 15-1,0 18 0,0 22 1,0 17 0,0 22-1,0 10 1,0 16-1,0 4 3,0 7-6,2 8 2,6 2 1,-4 5 0,1 3 0,-5 0 0,0 1 0,-12-14 0,-9-11 0,5-11 1,5-14-1,6-13 3,5-12 1,0-10 7,2-7 9,22-8 2,15-11-7,12-11-4,6-12-5,23-15-4,12-9-4,10-9-18,10-28-54,-3-11-123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30.6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251 1843 352,'-5'-8'16,"-3"2"5,-18 6 59,-12 12-37,9 27-22,-4 17-1,11 14 1,6 14 0,16-4-10,0-3-5,14-9-5,25-16 4,2-19 1,14-23-6,-4-10 10,5-26-8,-6-28 0,-6-17-2,-10-5 2,-18-5-1,-12 2 1,-4 9-2,-30 0-7,-26 16-8,-19 23-4,-2 20-18,-9 13-30,6 42-44,6 16-254</inkml:trace>
  <inkml:trace contextRef="#ctx0" brushRef="#br0" timeOffset="3100">1271 168 317,'-8'-6'50,"-16"-5"-31,1 7 44,6 0 11,13 4-53,4-6-11,0 6 9,30 0 4,-1-4-14,18-3-4,1-3-3,-6 8-2,10 2 1,-8 0-1,-7 4 5,-7 23-1,-15 15 3,-11 22-5,-4 14-1,-8 18 1,-8 3 1,-2 11-2,9-3-2,2 6 4,7 10-4,2 6 2,24 18-3,6 11 1,2 7-3,3 5 4,-3-4-1,3-1 0,-9-16 1,-3-8-1,3-13 3,-15-18-3,-5-17 2,-8-14-1,-6-19 2,-28-18-2,-14-8 3,-14-13 1,-12-4 3,-16-13 16,12-4-8,2-2 5,5-10-2,24 1 0,2 11-15,17 0-3,7 0-1,10 0-46,4 0-93,-3 0-257</inkml:trace>
  <inkml:trace contextRef="#ctx0" brushRef="#br0" timeOffset="12520">1851 1050 222,'2'-12'42,"-2"1"11,0 3 23,0 4-13,-4 4-24,2 0-17,-6 0-4,8 2 9,-2 27-10,-1 15-7,3 20-9,0-6 1,0 6-3,0 6 0,0 0 0,0 3-5,0-11-7,0-8-16,0-15-50,0-10-34,0-12-50</inkml:trace>
  <inkml:trace contextRef="#ctx0" brushRef="#br0" timeOffset="12767">1879 1085 257,'26'-49'30,"0"3"-9,-3 15 16,3 8 4,10 11-26,-4 12 2,1 2-8,1 27 0,-6 10-2,-5 13-3,-14 4-1,-9 4 1,0 4 0,-11-6 0,-19-4-1,-9-11 0,-1-8 4,-1-3-5,-4-14 0,0-10 7,6-8 13,5 0-10,13-4 6,14 0 3,5-2-15,2 4-6,0 2 5,18 0 0,16 8 3,15 15-4,-6 12-1,8-4-4,-2-2 4,-1 4-6,-4-6 1,-7-10-7,-7 3-23,-5-11-71,-5-9-45,-1 0-133</inkml:trace>
  <inkml:trace contextRef="#ctx0" brushRef="#br0" timeOffset="13164">2401 1315 295,'20'-14'10,"6"10"10,-8 4 33,10 0-20,-5 0-15,-3 20-7,1 5 5,-12 4 8,-9 4-5,0-2-3,-6 6 6,-22-4-6,-2 0 9,-4-4-7,-1-4 3,3 0-1,11 0-12,8 0-5,10-8-1,3-1 0,0-3 2,9-1-2,19 0-6,11-5 2,12-3-5,-3-4-18,5-8-56,-7-13-64,0-6-65</inkml:trace>
  <inkml:trace contextRef="#ctx0" brushRef="#br0" timeOffset="13563">2940 1491 393,'-10'0'44,"6"-2"-2,-3 0 44,7-2-51,0 0-23,0 4-4,18-7-3,15 7-3,8 0-2,-2 0-7,5 0-11,-7-2-41,-12 2-50,-7 0 5,-14 9-36</inkml:trace>
  <inkml:trace contextRef="#ctx0" brushRef="#br0" timeOffset="13731">3030 1630 160,'-33'17'120,"13"-3"-15,5-6-26,9-6-15,3-2-24,3 0-17,0 0-8,14 0-7,13-2-9,11-4 2,1-2-7,2 1-43,-5 6-97,9 1-245</inkml:trace>
  <inkml:trace contextRef="#ctx0" brushRef="#br0" timeOffset="14087">3630 984 384,'0'-15'39,"-3"13"-27,1 2 50,-7 29-26,-3 21-23,6 18 6,-3 9-5,4 6-1,5 10-11,0-4-2,0-8-2,0-19-1,0-21-9,0-16-20,0-17-17,0-8-21,0-2-11,0-35 1,0-23 20,0-15 34,0-12 15,0-12 11,9-5 7,8 13 74,3 15-33,5 15 0,12 23 2,-5 10-13,6 10-9,-2 12 3,1 6-16,-3 14-5,-2 21 2,-13 13-8,-14 6-2,-5 8-4,0 6-4,-30-4-6,-2-2 9,-7-14 2,-8-15 4,4-10-2,-6-17 1,6-6 4,5 0 19,14-2 19,5-4-17,10 6-16,7 0-15,2 0 8,0 11-1,20 11-2,17 11 0,0-4 0,13 2 0,5-2-4,-1-4 0,3-4-18,-3-5-38,-7-3-66,2-13-122</inkml:trace>
  <inkml:trace contextRef="#ctx0" brushRef="#br0" timeOffset="14634">4199 1474 396,'-7'-34'59,"7"5"-56,0 8 56,0-4-8,11 19-41,8 3 7,6 3-4,-5 9-4,-3 20-4,-13 18-4,-4 5-3,0 0-4,-23 0 0,-5-9-1,-4-2 4,-4-11-2,1-8 5,3-13 0,2-9 1,9 0 3,8-9 10,13-11-5,0 3-4,2 7 0,30 5-4,9 5 3,-2 0-5,5 0 2,0 11-1,-2 1-1,3 1-5,-8 1-13,3 1-40,3-5 0,8-10-132</inkml:trace>
  <inkml:trace contextRef="#ctx0" brushRef="#br0" timeOffset="15101">4785 1234 357,'0'-2'18,"0"2"8,2 0 60,11 19-52,8 8-13,-1 16 10,14-3-10,6-1-13,-1 2-5,2-5-6,-1-1 0,-6-2-12,-4-11-13,-6 2-42,-7-16-43,-13-4-38</inkml:trace>
  <inkml:trace contextRef="#ctx0" brushRef="#br0" timeOffset="15310">5071 1305 387,'-6'-7'89,"-4"6"-85,-8 1 64,-5 0-5,-10 26-43,-1 10-17,0 9 1,-6-4-5,8-1-3,-3 4-31,1-1-66,6 0-106</inkml:trace>
  <inkml:trace contextRef="#ctx0" brushRef="#br0" timeOffset="15685">5764 454 253,'7'-7'46,"-7"-3"-32,-17 10 36,-17 15 24,-7 30-16,-6 19-22,9 15-1,3 8 7,10 16-14,6 11 1,10 11 3,9 7-10,0 9-6,2 2-7,24 2-5,-1-9 0,10-14 0,-1-13-4,7-20 0,10-15-2,-2-20-6,3-17-32,-3-18-50,-8-13-77,-1-6-119</inkml:trace>
  <inkml:trace contextRef="#ctx0" brushRef="#br0" timeOffset="16134">5814 1050 384,'-32'0'25,"16"-2"19,2-2 62,14 0-47,-2 4-46,2 0-2,4-4-3,26 4-6,17 0-4,15 0-11,4 0-35,13-5-57,-3-11-52,-12 7-169</inkml:trace>
  <inkml:trace contextRef="#ctx0" brushRef="#br0" timeOffset="16367">6411 785 288,'11'-15'77,"3"-32"-38,-12 20 64,-2-4-10,0 12-40,0 4-12,0 11-13,0 3-15,0 1-11,0 0-1,0 10 9,0 23-5,12 14-3,-3 7-2,-2 2 1,2 0-3,0-2-1,5-6-13,2-3-34,-2-3-41,0-3-57,-8-2-83</inkml:trace>
  <inkml:trace contextRef="#ctx0" brushRef="#br0" timeOffset="16622">6274 1290 518,'-8'8'-10,"8"-8"24,0 0 63,21 0-39,22 0-29,12 0-7,14 0-3,14 0-6,-2-10-41,3 4-97,2-7-172</inkml:trace>
  <inkml:trace contextRef="#ctx0" brushRef="#br0" timeOffset="16901">6316 1534 371,'0'-26'14,"14"7"27,5 4 47,11 9-43,0 6-27,4 0 2,0 0 1,-2 4-2,-6 23-3,-5 8 0,-14 11 1,-5 4-6,-2 0 2,0 6-5,-2-1 0,-9-3-6,5-7-1,-1-7 0,5-9-1,2-11 1,0-5-6,0-5-5,0 3-21,0-5-8,9 0-13,3-2-14,-1-4-8,-2 0-9,-1 0-28,-6-2-116</inkml:trace>
  <inkml:trace contextRef="#ctx0" brushRef="#br0" timeOffset="17223">6381 1804 412,'-11'-10'24,"3"-1"16,6 2 41,2 0-40,16 6-30,23-3-7,17-2-4,6 4-2,13-7-42,6 5-134</inkml:trace>
  <inkml:trace contextRef="#ctx0" brushRef="#br0" timeOffset="17604">7140 209 253,'0'0'-3,"3"0"27,15 21 35,12 18-3,9 23-15,9 17-1,7 16-2,-4 11-13,-5 6-15,-11 6-3,-12 8-4,-11 5 1,-12 5-4,0 1 1,-12-3-1,-21-1 0,-8-15 3,0-8-3,-3-21 7,1-13-1,5-13 8,6-20-4,7-12 3,9-14-9,-3-9-2,10-4-1,0-4-4,-3 0-5,8 0-26,-1 0-17,1 0-52,-1 0-76</inkml:trace>
  <inkml:trace contextRef="#ctx0" brushRef="#br0" timeOffset="20214">8743 159 198,'-70'-8'0,"-8"-14"25,-3 11 44,4 11-20,2 8-6,11 13-18,23-2-12,3-2-4,12 3-3,16 13 0,1 8-3,9 20-2,0 15 0,15 10 1,15 12 0,6 6 0,-4 6-2,7 4 3,-7 2 0,-4 8 2,-7-6-2,-10 0-2,-11 2-1,0 0-1,-5 15 3,-16 1 6,-2 1 10,5-2 8,2-7-4,5-8-2,4-4 4,7-18-15,0-16 7,4-16 26,24-16-35,4-8 26,12-17-16,13-9-15,5-10-2,0-6-4,7-12-29,-6-25-39,-6-9-83,-8 1-157</inkml:trace>
  <inkml:trace contextRef="#ctx0" brushRef="#br0" timeOffset="21662">9175 408 305,'5'-33'6,"6"-8"7,1-20 41,-1-19-3,-7 24-28,2 8-11,-2 15 19,1 2 2,-5 19-13,2 3-13,-2 5 9,2 4 1,3 15 6,-1 32-9,1 20-7,-5 11-1,3 3-7,-1-2 1,3-9-7,1-6-25,3-16-110,-1-3-87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0:48.8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95 100 429,'2'-7'10,"-2"7"0,-22 19 48,-4 19-34,12 5-20,7 7-9,7-5 3,17-4-5,26-5 7,10-9-1,5 2-2,2-4 6,-5 4-2,-11 4 0,-10 4 2,-18 4 6,-11 3-2,-5 1 2,0-3 0,-19-7 5,-11-6 2,-4-10-14,-10-7-1,-2-10-10,-2-2-57,-3-4-78,3-31-205</inkml:trace>
  <inkml:trace contextRef="#ctx0" brushRef="#br0" timeOffset="272">0 129 407,'22'-36'24,"7"14"25,1 1 29,24-2-34,8 9-30,9 4-15,16 7 0,1 3-19,2 0-60,-13 13-70,2 14-63</inkml:trace>
  <inkml:trace contextRef="#ctx0" brushRef="#br0" timeOffset="450">995 274 85,'-16'41'306,"0"11"-301,-1 2 40,11 1 40,6 4-54,0-4-22,14-9-6,23-4-6,8-12-2,8-13 5,16-13 1,-1-4-5,-4-21 12,-2-26-7,-12-9-2,-6-10 4,-26-2-2,-18 1-1,-22 1-2,-36 10 2,-8 17-2,-13 26-23,0 13-43,15 19-97</inkml:trace>
  <inkml:trace contextRef="#ctx0" brushRef="#br0" timeOffset="1568">744 1986 333,'0'15'14,"-9"38"-6,-5-1 58,10 9-7,4 9-35,0-4-3,0-4-9,27-10-7,8-11 3,13-16 3,0-23 8,6-2-4,3-33 7,-11-27 3,0-14-11,-16-11 2,-21-6-4,-9 2-3,-13 4-7,-27 18 0,-10 24-2,-8 18-10,7 25-2,0 27-48,10 31-30,16 21-102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0:49.7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626 491 404,'5'8'37,"20"27"-32,-9 8 93,7 11-22,7 17-41,-2-5-8,8 2-1,4-6-7,-5-10-11,1-4-5,-15-9-3,-5-10 1,-12 0 2,-4-4-3,-9-7-7,-25 6-12,-15-8-16,4-3-17,-6-11-35,0-2-63,1-19-79</inkml:trace>
  <inkml:trace contextRef="#ctx0" brushRef="#br0" timeOffset="1118">25 2516 352,'-25'2'219,"25"12"-224,0-9 52,10-1 14,35 2-46,17-4-14,17-2 2,11 0-9,4 0-36,-6-11-103,-10-9-183</inkml:trace>
  <inkml:trace contextRef="#ctx0" brushRef="#br0" timeOffset="1329">921 2073 394,'0'-4'76,"5"-11"-71,23 15 32,6 0 26,-2 0-37,-11 16-10,-5 13 10,-12 9-5,-4 12-8,0 7-5,-18 4 1,-17-1-4,-2-5 3,7-5-3,10-12-2,15-8 1,5-3 3,3-6-5,27-4-1,7-3-2,10-9-5,4-5-18,9 0-23,9-13-48,-9-10-59,0-6-213</inkml:trace>
  <inkml:trace contextRef="#ctx0" brushRef="#br0" timeOffset="1606">1432 2126 408,'-7'-14'76,"5"1"-63,-5 9 69,7 4-34,0 0-15,0 27-7,4 15 5,11 3-12,7 9-5,1-4-7,5-3 0,-3 1-3,-4-11-2,-3 7-2,-11-11 1,-7 0 1,0-4-2,-2-6 0,-26 1-9,-6-7-5,-7-6-22,-1-11-26,0 0-17,6-13-36,1-32-53,10-11 61,6-17 56,19-5 18,0 3 80,15 5 71,19 8-19,3 10 0,11 8-6,-4 9-34,0 15-27,6 5-22,-1 9-12,-2 6-33,2 0-117,0 0-279</inkml:trace>
  <inkml:trace contextRef="#ctx0" brushRef="#br0" timeOffset="2296">2235 108 169,'-2'-3'99,"-7"-7"-65,9 0 48,0 6-18,27-2-34,15-7-21,8 1-6,8-5 7,-1 0-5,-3 5-3,-8 3-8,-14 9 3,-14 5 23,-11 34-3,-7 26-7,0 28-1,-11 29-2,-10 22-4,5 22-1,9 6 1,7 4-1,0 2-1,5-4-3,20-12 2,2 1-3,8 3 3,-7-5-1,-8 9 1,1-6 0,-10-15 1,1-8 4,-7-17 11,-5-20 11,0-20-1,0-24-10,-26-12 10,-4-19-12,-4-6-7,-17-10 4,-4-4 0,-10-9-7,8 0 3,4-4-5,16-14-6,5-3-27,12 3-21,1-5-60,8-2-116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0:56.7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1213 235,'0'0'76,"0"0"-24,0 0 37,2 4 1,-2-4-49,4 0-8,3 0 4,7-2-11,2-6-11,-6-1-8,-6 5-7,-1 2-2,3-6-23,-1 6-54,-1-8-43,-2 7-135</inkml:trace>
  <inkml:trace contextRef="#ctx0" brushRef="#br0" timeOffset="218">120 1689 402,'11'50'10,"33"0"70,-31-5 6,1 1-59,-9-3-23,-5-1-3,-2-7-10,-26 6-42,-16 2-128</inkml:trace>
  <inkml:trace contextRef="#ctx0" brushRef="#br0" timeOffset="21527">1972 1217 323,'0'-37'5,"0"-7"5,0 7 44,0 23-14,26 1-20,28 11 2,-3 2 6,7 29-7,-11 23-6,-13 20-3,-19 1-10,-10 14 0,-5-11-2,-7-1 0,-27-9-1,-7-12-3,-10-11-11,0-14 6,1-10-1,10-15 2,3-4 2,10-15 0,7-11 3,20-1 11,0 4-4,47 13 6,13 10 11,19 0-11,3 18-5,-1 12 7,2-8-1,3-3-5,-9-1-5,-8-11-3,-1-5-32,-14-2-84,-7-13-151</inkml:trace>
  <inkml:trace contextRef="#ctx0" brushRef="#br0" timeOffset="21970">3066 1149 207,'0'-39'8,"0"-1"30,2 5 35,9 14-21,-4 7-28,-4 12 9,2 2 36,1 6-34,-4 35 0,5 21-4,-5 13-11,-2 10-9,0 0-6,0-3-3,0-11-2,0-7-2,0-12-1,0-25-10,0-2-10,0-19-9,0-6-31,0-15 14,0-26 20,0-21 1,0-13 19,0-7 5,0-10 5,0 18 20,8 9 12,1 27 11,2 21-5,3 10-10,-2 7 13,4 13-14,2 22-7,5 19-3,0 10-5,10 9-6,-1-1-5,2-4-2,5-3-2,-2-12-4,-10-3-24,-1-15-43,-1-10-73,-14-9-118</inkml:trace>
  <inkml:trace contextRef="#ctx0" brushRef="#br0" timeOffset="22415">3017 1459 487,'-15'-10'15,"7"6"-17,3-7 55,5 11 4,26 0-46,20-2-11,12-2 1,13-6-2,-11 6-23,2-6-68,-7-7-102</inkml:trace>
  <inkml:trace contextRef="#ctx0" brushRef="#br0" timeOffset="22617">3257 745 311,'16'-8'34,"30"4"-31,-2 4 3,4 0-1,5 0-5,7 0-49,-7 0-102</inkml:trace>
  <inkml:trace contextRef="#ctx0" brushRef="#br0" timeOffset="22758">3851 469 397,'-2'-4'28,"-6"4"1,1 0 86,7 13-70,0 24-23,0 13 6,0 4-16,11 2-9,6-5-5,2-3-26,-1-7-66,-4 1-89</inkml:trace>
  <inkml:trace contextRef="#ctx0" brushRef="#br0" timeOffset="23255">1618 501 264,'-32'56'42,"-10"6"27,5 10 6,-6 17-14,6 15-36,9 22-11,12 15-5,13 24 0,3 9-5,15 4 3,24-2-7,25-16 0,10-19-3,13-27-1,15-25-2,15-27-17,16-19-13,21-18-64,5-19-42</inkml:trace>
  <inkml:trace contextRef="#ctx0" brushRef="#br0" timeOffset="25046">1068 0 211,'-49'18'5,"6"38"13,-11-12 35,1 11 10,-1 0-59,5-2-3,12 3-1,7 4 0,16 7-1,7 3 2,7 4-1,7 5 4,33 6 4,3 8-6,4 8-1,1 16 0,-14 9 0,-9 19-1,-4 23 0,-18 10-1,-1 14 2,0 0 0,0-7 22,5-11 46,7-13-24,4-14-11,12-18-14,8-11-8,5-19-3,19-12-7,7-14-6,26-19-1,22-20-5,26-25-49,23-9-47,31-43-55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1:20.5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1161 315,'14'41'40,"41"18"-1,-18 21 33,6 28 13,3 12-39,-2 12-16,-4 3-7,-8 2-6,-7 3-9,-14-1-5,-11-8-4,0-11-2,-4-10-3,-19-13-8,-10-10-24,3-16-3,-2-18-8,7-16-40,4-20-40,10-15-162</inkml:trace>
  <inkml:trace contextRef="#ctx0" brushRef="#br0" timeOffset="450">559 827 319,'5'-4'41,"-5"-12"-16,0 14 69,0 2-25,0 4-47,2 31 0,8 21-4,-4 17-1,1 5-14,0-1-1,7-9-3,-7 1-1,2-15-11,-3-7-26,-3-14-86,-3-14-10,0-11-146</inkml:trace>
  <inkml:trace contextRef="#ctx0" brushRef="#br0" timeOffset="646">352 1031 76,'-16'-61'300,"16"16"-244,5 14-23,33 10 39,13 5-47,12 10-20,3 2-4,15-3-15,-3 5-50,-14-4-109</inkml:trace>
  <inkml:trace contextRef="#ctx0" brushRef="#br0" timeOffset="1926">1116 331 328,'0'2'19,"0"6"-13,27 6 20,13-9 13,4 1-28,11-2-10,14-4 0,7 6-2,-2 15 0,-15 10 1,-10 10 2,-17 15 1,-12 13-1,-8 9 2,-12 22-4,0 24 3,0 13-3,0 20 3,3 19-2,10 4 7,8 7-5,5-3-1,4-6-2,2 4 4,0-8 10,2 2 9,1-2 1,3-6 0,-2-3-6,-9-13-10,-2-16 1,-11-22-8,-11-23 2,-3-23 0,-17-24 3,-17-23 3,-17-17-7,-8-4-2,-13-29-11,-11-23-7,1-14-17,3-13-73,10-12-63</inkml:trace>
  <inkml:trace contextRef="#ctx0" brushRef="#br0" timeOffset="2556">2277 200 196,'-4'-31'62,"4"25"5,-2 0 10,0 6-24,2-2-21,-2 2 7,2 10-6,0 29-14,0 19 0,0 7-7,0 17-6,0 6-4,0-6-2,0-3-1,0-17 1,0-8-1,6-10-5,-2-15-9,0-13-13,-4-12-20,0-4-50,0-6 4,0-21-21</inkml:trace>
  <inkml:trace contextRef="#ctx0" brushRef="#br0" timeOffset="2865">1848 97 235,'-7'-13'111,"7"-3"-82,0 14 22,17-6 27,17-1-30,17 3-22,20 0-7,14 3-2,14 3 2,6 0-3,-3 0-12,-5 0-2,-14 0 0,-14-4-1,-16-6 1,-23 8-1,-12-8 1,-11 8-2,-7 2 0,0-2-16,0-1-9,-10 3-20,-7 0-15,-4 0-66,6 5-105</inkml:trace>
  <inkml:trace contextRef="#ctx0" brushRef="#br0" timeOffset="3404">2718 1687 380,'-7'8'25,"7"3"20,0-7 38,24-2-59,21-2-12,11 0-1,8 0-4,0 0-6,-4 0-9,-13 0-30,-11 0-82,-17 0-88</inkml:trace>
  <inkml:trace contextRef="#ctx0" brushRef="#br0" timeOffset="3571">2774 1867 256,'-19'14'114,"14"-3"-105,5-9 55,7 0 8,28 0-53,13-2-15,14 0-4,10-2 0,4-10-39,-12-3-96,-2 1-135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1:28.5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301 199 100,'0'-15'40,"0"-3"-8,0 5 38,0 7-8,-2-6-20,-3 8-12,0-7 2,0 1 1,-1 10-14,-3-2-6,-6 2-8,-5 0-4,-5 0 4,-1 0-6,-10 8 2,3 15-1,4 0 0,-1-1-1,6 7 1,6-8-2,11 0 0,5 8 2,2 10-2,0 5 3,15 20-2,11 10 1,4 5-1,0 12 2,-3 4-1,3-3 0,-4-9 0,-3 7-1,-3 2 2,-1 5-2,-5 2 1,-5-1-1,-7-1 2,-2-2-2,0-2 2,0 1-2,0-7 2,-2-3 0,-5 4-1,0-4 0,-4-7 0,2 2 0,-1 2 0,3-7 1,3 7-2,-1-5 2,5 3-1,0-1 1,0-3 4,2-11 0,17-4 6,3-14 4,2-3-2,1-1-2,-2-9 4,7 2 4,5-6 2,4-10-5,9-1-10,5-14-5,4-1-1,5-3-10,-2-7-38,-4-18-52,-10 1-83</inkml:trace>
  <inkml:trace contextRef="#ctx0" brushRef="#br0" timeOffset="3914">1114 176 151,'-4'-12'97,"2"4"-60,-2-5 35,1 7 8,3-3-39,0 8-24,0 1-10,0 0 12,0 5 8,21 16-17,9 10-1,-4 13-1,8 14 5,-2 2-9,1 2 1,-10 3 0,-3-8-1,-1-5-1,-8-10 2,-3-11 10,-8-13 9,0-10 7,-10 0-17,-16-5-8,-2 3-6,-13-6 0,0 0-20,-5-18-26,-4-22-37,10-5-71,1-13-89</inkml:trace>
  <inkml:trace contextRef="#ctx0" brushRef="#br0" timeOffset="4209">1155 52 308,'38'-4'49,"11"-13"1,1 11 27,3-5-16,7 2-41,-7 4-18,-2 5-4,-12 0-15,-4 0-72,1 0-68,6 0-125</inkml:trace>
  <inkml:trace contextRef="#ctx0" brushRef="#br0" timeOffset="4365">1820 91 324,'-21'8'41,"5"3"-23,-5 10 78,5 4-30,9 18-44,0 4-3,7 3 4,0 17-5,0-5-9,21 2-8,12-2-2,5-14-2,3-7 4,2-10-2,4-21 2,-5-10 1,-3 0 0,-2-31 2,-9-10-2,-7-21 1,-6-17-3,-5-4 3,-10 0-4,0 15-1,-23 23-13,-12 20-12,-18 25-19,-13 8-38,-13 40-66</inkml:trace>
  <inkml:trace contextRef="#ctx0" brushRef="#br0" timeOffset="4927">1431 1785 211,'4'0'150,"7"4"-115,-1 23 25,-1 10 23,10 1-42,-6 5-11,8 9-8,5-2-2,-4-7-1,8 7-5,-7-6-6,1-7-2,-6-2-2,-7-13-1,-6-3-2,-3-9 5,-2-6-2,-4 1-3,-26-5-6,-9 0-12,-12 0-22,5-10-21,-11-22-36,1-3-57,1-15-83</inkml:trace>
  <inkml:trace contextRef="#ctx0" brushRef="#br0" timeOffset="5184">1576 1756 355,'73'-18'47,"6"9"14,-13-3-7,-3 8-42,-15 4-17,-7 0-116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1:35.3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596 252 94,'0'-4'10,"0"-3"13,-4 2 31,-4-4-17,4 5-4,-1 4-20,-4 0 7,-9 0 6,0 0-11,-1 13 1,0 16 6,4 8-7,5 6-2,3 9 12,7-5 0,0 5-4,0 0-6,21-9-3,11-5-2,7-5-5,8-12 11,3-11-3,0-10 3,-1 0-8,-3-25 0,-6-8-5,-16-12-1,-12-1 1,-12-12-4,-6 4 1,-32 2-10,-5 3 9,-8 20-11,5 12 0,2 17-3,3 0-27,4 29-37,0 15-80</inkml:trace>
  <inkml:trace contextRef="#ctx0" brushRef="#br0" timeOffset="885">60 2306 373,'-16'4'59,"-7"11"-8,6-11 41,13-2-36,4 2-37,2-2-5,30 4-8,12-4-6,9 1-2,7-3-36,-5 0-70,0-3-113</inkml:trace>
  <inkml:trace contextRef="#ctx0" brushRef="#br0" timeOffset="1103">543 2026 389,'7'-6'27,"27"6"9,-13 0 58,9 2-42,-4 23-16,-3 8-15,-10 3-3,-4-1-8,-9 0-2,0-2-3,-13 0-2,-17 2 1,0 3-1,0-7-2,5-4-1,9 2 2,6-3-2,10 2 0,0-4-2,14-3-2,19-6-5,8-5-25,10-6-18,4-4-21,5-2-53,0-25-99</inkml:trace>
  <inkml:trace contextRef="#ctx0" brushRef="#br0" timeOffset="1381">1061 2051 285,'0'-4'152,"0"-8"-148,0 12 67,2 0 9,13 10-45,0 15-11,8 12 4,-2 7-4,2 3-3,0 3-8,0-2-1,-5-5-6,-1-6-4,-6-4 0,-11-8-2,0-4 1,-7-4-2,-23-1-14,-13-3-16,-4-7-17,-8-2-23,3-4-27,3 0-50,0-29-68</inkml:trace>
  <inkml:trace contextRef="#ctx0" brushRef="#br0" timeOffset="1622">1029 1961 132,'83'-34'212,"-1"7"-172,1 2 20,-4 7 1,-4 5-50,-13 9-25,-13 2-105,-14 2-264</inkml:trace>
  <inkml:trace contextRef="#ctx0" brushRef="#br0" timeOffset="4782">1146 47 256,'-4'-8'42,"-4"-1"-13,4 3 27,4 4 0,0 2-36,0-2-9,12 2 0,25 0-1,10 0 0,13 0-3,5 0-7,0 0 0,-5 0 0,-6 0-1,-5 0-1,-10 9 2,-4 5 0,-8 5 4,-6 12 4,-5 2-7,-4 4 3,-4 15-1,5 2-2,-2 12 1,5 17-1,4 6 0,-1 12-2,2 9 2,-1 16-3,-1 15 0,-8 21 2,3 7-3,-5 5 3,-4 0 0,2-10 1,-2-7-1,2-10 6,-1-10 0,-3-1 7,1-5 10,-4-9-8,0-4-5,0-13-1,0-9 0,0-13-2,0-15 0,0-16-2,-13-19 9,-11-20-2,-14-9-8,-13-4-3,-12 0-1,-10-15-1,-3-14-12,-3 0-21,1 6 3,0 5-13,-2 10-48,-6 8-43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1:41.3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1396 372,'0'-56'0,"-2"21"6,8-3 45,52 13-7,50 17-4,-27 8-11,0 29-5,-17 29-2,-27 19-11,-29 12-6,-10 12-4,-41 5-1,-19-5 1,-10-4 0,1-20-2,-2-21 1,13-19-1,4-22 1,16-13-11,14-2 16,16-12-2,10-15-3,28 0 3,27 6-1,18 10-1,8 11 0,4 0 0,-4 25-1,-5 3-1,-5-2-2,-6 1-16,-6-8-56,-4-15-90,-4-4-182</inkml:trace>
  <inkml:trace contextRef="#ctx0" brushRef="#br0" timeOffset="361">1339 1193 479,'6'-2'16,"-2"-5"-6,-4 11 57,0 38-28,-10 20-14,-3 17 5,-10 8-7,5 0-14,8-5-8,-3-1-1,1-11-2,0-13-1,-1-20-23,1-17-13,7-20-35,1 0-21,4-33 15,0-24 5,0-22 14,4-17 11,22 6 37,-3-2 47,18 12 40,-9 24 2,1 14-12,-8 26-5,-2 14-6,3 2-2,-6 27-11,8 16-12,-5 15-3,-2 10-3,3 3-13,2-3-7,-5 3-2,4-7-2,-5-2-3,-5-4-36,0-10-28,-9-14-63,-6-2-89</inkml:trace>
  <inkml:trace contextRef="#ctx0" brushRef="#br0" timeOffset="764">1068 1721 365,'-33'-15'191,"16"1"-186,7 7 8,10-3 49,33 2-41,21 0-17,23 0-2,6-1-2,1-3-2,8 1-30,-2 5-58,0 0-81,-5 4-175</inkml:trace>
  <inkml:trace contextRef="#ctx0" brushRef="#br0" timeOffset="1244">1782 727 71,'-7'0'406,"-18"0"-384,12 0 10,13 0 42,0 0-47,28 0-13,14 0-12,14 0-2,8 0-1,9 0-9,-6 2-53,0-2-63,-2 0-79</inkml:trace>
  <inkml:trace contextRef="#ctx0" brushRef="#br0" timeOffset="1458">2327 346 367,'0'-10'50,"0"-24"-18,0 24 74,0 4-52,0 6-40,0 0 11,9 10-4,12 23-10,-2 19-8,-8 14-2,-4 15-3,-7 10-17,0 0-31,0 7-43,0-7-49,0-9-77</inkml:trace>
  <inkml:trace contextRef="#ctx0" brushRef="#br0" timeOffset="1950">2967 1375 333,'-21'0'92,"12"0"-54,0 0 35,9 0-31,0 0-11,23 0-19,21 0-1,9 8-6,16 0-4,-9-1-3,6-3-23,-13-2-56,-18-2-66,-12 4-99</inkml:trace>
  <inkml:trace contextRef="#ctx0" brushRef="#br0" timeOffset="2137">2926 1605 412,'-32'14'37,"13"-7"32,8-7 9,11 1-43,0 4-19,32-3-9,7 2-5,14-4-2,-1 0-4,10 0-64,-4-4-38,4-8-129</inkml:trace>
  <inkml:trace contextRef="#ctx0" brushRef="#br0" timeOffset="2730">4741 248 311,'-62'-12'60,"2"-4"-55,4 3 27,0 9 25,10 0-43,9 4-13,3 0-2,13 2 2,5 12-1,0 1 0,2 10-3,2 10 3,1 6-1,0 19 1,-1 13 0,-4 14 0,-7 22 1,0 10-1,-1 7 1,-3 6-1,0 1 1,-6-2 0,-4 1 9,12-2 10,5-3 7,5 3 3,13-1-7,2-3-1,0-4 2,21-10-4,7-5-11,13-11 0,1-12-7,12-11 1,11-17-2,11-19-1,16-20-16,9-17-21,14-23-1,1-35-28,3-21-53,-5-12-129</inkml:trace>
  <inkml:trace contextRef="#ctx0" brushRef="#br0" timeOffset="3210">5336 172 492,'0'-42'12,"0"34"-9,0 6 40,0 2-7,0 13-24,0 22 7,0 17 7,13 5-7,8 6-5,7-1-7,4 2-5,0-4-1,-6-2 0,-1-8 1,-4-9-2,-12-4 1,0-8 0,-9-4-1,0-6-2,-7-3-7,-25-5-7,-5-7-21,-2-4-26,-7 0-21,7-37-58,-3-17-41</inkml:trace>
  <inkml:trace contextRef="#ctx0" brushRef="#br0" timeOffset="3456">5255 159 257,'46'-47'48,"10"14"27,8 6-1,14 4-31,9 5-31,3 7-12,0 11-5,-2 0-61,-8 0-73</inkml:trace>
  <inkml:trace contextRef="#ctx0" brushRef="#br0" timeOffset="3623">6155 296 404,'-23'29'13,"-3"6"29,-10-1 68,20 9-69,4 7-28,12 4-4,0 3-1,14-1-5,25-8-5,10-10-1,3-14 5,6-14-9,6-10-8,-2-6 11,8-31-1,-10-15-3,-8-12 6,-14-6 3,-23-7-1,-15-6-10,0 7-14,-30 5 19,-15 17-5,-11 25-24,1 23-19,2 6-40,18 21-108</inkml:trace>
  <inkml:trace contextRef="#ctx0" brushRef="#br0" timeOffset="29463">937 1584 23,'-5'0'7,"-4"0"64,2-2-27,2 2-21,5-2-5,0 2 11,0 0 1,-2 0-8,0 0-18,2 0-5,0 0-18,0 0-89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1:45.4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63 49 222,'-4'0'83,"-16"0"-54,-5 34 47,16-1-17,9 8-30,0 15 11,0-2-16,20 2-12,10-9-2,4-9-4,6-16 15,1-15-3,4-7-9,-7-9-4,-5-26 1,-6-10-1,-13-13-3,-14-6 2,0-5-4,-14 3-12,-34 12-4,-15 21-9,-10 25-28,-23 18-115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1:47.0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90 2019 458,'-50'0'26,"27"-9"-6,6 5 48,17 0-10,0 2-44,0 2-5,30 0-8,24 0 0,14 0-4,-2 0-19,0 0-28,-6 2-33,-14 0-34,7-2-82</inkml:trace>
  <inkml:trace contextRef="#ctx0" brushRef="#br0" timeOffset="190">514 1778 309,'21'-22'29,"7"5"43,-10 5 14,19 6-36,-14 6-21,4 0 1,3 24-3,-18 8-9,-7 9-5,-5 7 0,-7 7-2,-14-1 0,-2 0 0,3-2-3,-2-2-2,8-11-3,10-8-2,4-4-2,0-10 2,23-5-4,14-8 0,11-4-25,3 0-17,11-19-32,-9-12-40,4 0-79</inkml:trace>
  <inkml:trace contextRef="#ctx0" brushRef="#br0" timeOffset="464">1117 1781 153,'2'-15'243,"-2"7"-219,0 4 52,0 4-1,5 0-44,7 0-1,3 16-4,11 12-5,4 4-2,4 8-5,-2 1-5,-6 1-4,-1-1 2,-10-4-2,-9-4 2,1-2-5,-7-4 7,0 0-6,-9-2-5,-23-2-7,-6-7-19,-5-7-22,-3-9-28,2 0-37,6-19-43,0-18-62</inkml:trace>
  <inkml:trace contextRef="#ctx0" brushRef="#br0" timeOffset="699">1053 1880 101,'34'-41'208,"8"9"-133,4 6 3,-2 9-7,4 1-53,3 3-17,-4 3-12,13-3-65,-2-1-148</inkml:trace>
  <inkml:trace contextRef="#ctx0" brushRef="#br0" timeOffset="1004">1817 128 291,'0'-35'72,"2"20"-34,8 3 30,-1 0 13,10 1-39,3-1-20,12-1-7,15 3-6,2 4-7,-3 6-1,3 0-2,-15 4 1,6 17-3,-17 16 3,-9 21 1,-7 19 4,-9 26-3,0 15 2,-6 15-1,-11 7-4,8-1 2,7 4-3,-2-4 3,4 0-2,0 1 0,4 3-1,7 2 2,-1-8-1,-3-2 0,2-13 1,-7-8-2,-2-15 3,0-16-2,0-13 3,-14-16-2,-11-19 3,-5-12 0,-4-9-2,-1-11 7,1-3 0,-4 0 4,6-7-1,5-5-9,-3 0-5,3 1-25,3 1-46,-1-1-127</inkml:trace>
  <inkml:trace contextRef="#ctx0" brushRef="#br0" timeOffset="31886">3168 971 449,'-21'4'27,"10"2"-15,1-2 42,10-4-28,34 0-8,18-4-6,22-6-3,4 4-1,-2 4-6,-5 2-3,-11 0-1,-7 0-17,-21 6-31,-8 0-45,-11-1-67</inkml:trace>
  <inkml:trace contextRef="#ctx0" brushRef="#br0" timeOffset="32127">3394 625 462,'-16'-4'82,"8"-12"-77,2 16 5,6-3 25,0 3-32,0 0-17,0 0-39,0 0-67,14 0-151</inkml:trace>
  <inkml:trace contextRef="#ctx0" brushRef="#br0" timeOffset="32314">3458 1406 515,'-11'35'22,"9"-16"-18,2-9 55,0-6-19,0 0-38,0 3-22,0-7-33,0 0-50,4 0-129</inkml:trace>
  <inkml:trace contextRef="#ctx0" brushRef="#br0" timeOffset="32585">4183 696 268,'0'-40'123,"7"7"-125,21 2 20,-1 8 53,15 9-37,-10 14-18,1 0 2,-3 23 11,-17 20-2,-11 11-5,-2 12 2,-11 4-6,-21 3 9,4-5-13,3-6 6,4-12-1,7-7-6,5-7-6,9-7 4,3-2 0,27-5-5,8-3-5,16-9-2,-4-10-5,9 0-3,9 0-5,-4-10-29,-11 4-47,-5 6-30,-16 0-59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1:46.0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 89 357,'0'-19'43,"0"17"22,0 2 14,0 0-47,0 8 7,0 29-12,0 15-16,24 4 1,-3 2-4,4-2-4,7-6 2,7 1-4,-7-7-1,3-7 0,-5-1-3,-16-10 3,-7-3 0,-7-4 5,0-3-9,-15-3-1,-17 1-6,-11-3-25,2-10-23,-15-1-34,3-10-88</inkml:trace>
  <inkml:trace contextRef="#ctx0" brushRef="#br0" timeOffset="256">0 144 346,'73'-41'25,"11"6"23,-8 6-12,8 4-32,-1 12-29,-8 13-93,-2 0-195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52.8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558 584 62,'0'-45'220,"0"7"-191,15 12 36,13 7 11,8 13-31,-8 6-22,2 8-6,-9 44-5,-16 8-4,-5 14-3,-9 7-3,-30-6-1,-12-5-4,8-10 2,-8-14-3,16-17 2,5-19 0,3-10-7,10 0 6,10-29 15,7 0 0,0 2-1,30 8 8,21 9-3,7 10 4,6 0-7,-2 21 0,-2 6-4,2-4-5,-12-5-4,1-16 1,-10-2-1,-3 0-5,1-28-20,0-10-25,-3-10 0,-3-5-24,-10-3-41,-7-5-92</inkml:trace>
  <inkml:trace contextRef="#ctx0" brushRef="#br0" timeOffset="18130">605 11 111,'-15'-2'26,"-15"0"20,-2-1 9,-1 3-10,1 0-15,5 0-18,3 0 15,9 7-3,-4 1-7,0 10-7,-1-3-5,-8-1 7,7-3-10,0 6 3,-1-1 0,-1 13 8,-3 8-3,3-4-2,3 5 13,-1 8-10,-5 5 3,5-3-7,4 10 2,0-8-3,10 3 0,-6 3 0,3-8 0,1 3 1,3-3 9,3-4 3,3 6-15,-5 1 6,5-8-4,0 10 10,0-4-5,0 0-2,0 6-1,8-5-1,5 3 2,3-7-4,0-3 0,5 3 0,7-7 5,2 3-4,2-11 2,7-2-2,5-3-1,-3-1 0,2 6-5,-1 1 2,-7-2-4,10 4 5,-3-12-6,2-3 4,7-1-1,-8-5 0,4-1 1,-6-3-2,3-1 3,1-8-4,0 0 6,2 0-7,-4 0 5,4 6-3,-2-6 2,-7 0-1,8 0 0,-4-4 0,-5 2-1,1-11 3,-3 9-4,-5-4 4,7-14-3,-4 9 2,-1-12-1,4 11-1,-3-1 2,-6-7-3,-4 1 4,3-8-5,-2 8 6,-3 0-6,5-10 4,-8 8-1,5-10-1,0 0 0,1 4 1,-1-2 1,-5-2-3,7-2 4,-6 0-4,1 6 5,-3 4-6,-9 0 6,-5 0-4,1 0 2,-4-2 1,0 5-3,0-6 3,0 4-3,0-9 4,-2-3-5,-3-1 4,3 0-4,-2 0 4,-1-7-1,-5 9-2,-1-3 2,-2 4-2,-4 2 5,4-7-6,-1 6 4,0 0-1,4 2 2,-5 6-3,-2-4 1,2 0 0,-2 0-2,-3 4 3,6-4-3,-5 0 3,3 4-4,-3 0 4,4-1-3,-2 9 3,2-4 0,3 5-2,-2-7 2,3 2-3,-8 9 4,0-5-5,2 7 4,-4 0-2,2-3 2,-6-8-3,4 11 1,-4 0 0,-3-5-1,7 9 3,-6-3-4,4 0 4,-7 4-4,2-1 4,-4-4-4,0 3 2,-7 3-1,-1-4 0,-7 8 1,0 0-4,-6 0-5,5 0 3,-3 0 0,8 2-13,11-2-13,2 0-44,2 4-69,3 0-69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2:30.1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186 279 347,'-10'-3'49,"1"-13"-29,2 16 17,-9 0 17,11 2-28,3 25-9,2 10 0,7 11 3,18 4-7,14 0 0,1 1-5,-8-1-2,3-2-4,-10-5 1,-9-1-2,0-5 3,-5-8 1,-8-4 2,1-9 5,-4 1 10,-4-6-9,-12-1-11,-12-6-2,1 1-5,-10-5-23,-3-2-15,-3 0-43,2-19-46,1-16-74</inkml:trace>
  <inkml:trace contextRef="#ctx0" brushRef="#br0" timeOffset="296">116 316 354,'32'-19'42,"-2"7"26,6 3 6,7 1-42,10 8-24,-1 0-7,4 0-4,-1 7-23,-12 5-68,2 2-92</inkml:trace>
  <inkml:trace contextRef="#ctx0" brushRef="#br0" timeOffset="510">22 1022 493,'-18'8'7,"8"17"-19,10-25 61,32 0-16,36 0-28,26-15-4,16-5 0,5 1-3,-2 7-12,-21 10-69,-8 2-1,-11 6-89</inkml:trace>
  <inkml:trace contextRef="#ctx0" brushRef="#br0" timeOffset="767">105 1571 386,'-11'0'49,"11"0"-46,7-11 59,27-13-9,19 0-34,5 6-8,8 10-5,-8 8-1,-12 0-4,-8 18 5,-17 18 6,-6 5-3,-15 4-2,0 5 0,-12-2-3,-23 8-1,-6-4 3,1-5-1,2-3 6,5-13 2,20-10-1,-1-7-5,14-6 3,0 0 7,14-3-4,23-1-4,4-4-7,5 0-2,14 0 0,4-19-9,-1 3-22,-8 3-12,-14 1-55,-9 4-89</inkml:trace>
  <inkml:trace contextRef="#ctx0" brushRef="#br0" timeOffset="5975">3432 94 381,'47'-45'38,"0"24"22,-4 4 6,4 9-50,-2 6-15,-4 2-10,-5 0-69,-4 14-129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2:22.9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225 927 324,'0'-4'14,"10"-19"8,-8 23 66,-2 0-27,0 36-27,0 24-2,-5 18-5,-11 16-10,2 0-11,5 2-2,-12-5-4,10-10 0,2-13-5,2-16-15,7-23-18,-10-15-36,6-14-41,-1-12-34</inkml:trace>
  <inkml:trace contextRef="#ctx0" brushRef="#br0" timeOffset="219">232 797 306,'12'0'31,"-3"0"42,-5 33 19,15 25-35,4 18-12,2 18-3,10 5-14,2-2-8,-3 0-11,0-7-4,1-9-4,-5-7-1,2-12-5,-11-10-16,-6-15-24,-5-10-39,-10-8-39,0-7-60</inkml:trace>
  <inkml:trace contextRef="#ctx0" brushRef="#br0" timeOffset="441">131 1625 331,'-58'-18'164,"17"5"-134,15 5 42,20 0-9,6-3-44,17-3-5,30-5-1,26-2-10,13 5-2,-3 3-10,9 7-32,-7 2-36,-7-2-47,-6-2-95</inkml:trace>
  <inkml:trace contextRef="#ctx0" brushRef="#br0" timeOffset="698">685 350 526,'-37'-7'76,"37"7"-86,0 0 27,7 0 30,40 0-32,15 0-14,11 0 0,8 0-1,-5 0-5,-9 0-34,-7 0-72,-15-6-90</inkml:trace>
  <inkml:trace contextRef="#ctx0" brushRef="#br0" timeOffset="879">1309 10 499,'0'-14'43,"0"10"36,0 4 4,0 0-57,0 0-8,0 0 12,7 26-19,10 18-6,-2 9-4,-3 10-4,-3 1-13,0 7-15,-2 7-32,-4-1-41,4 5-57,4-5-119</inkml:trace>
  <inkml:trace contextRef="#ctx0" brushRef="#br0" timeOffset="1328">1841 1317 437,'-5'0'43,"5"8"6,-4-6 26,4-2-36,12 0-20,24 0-8,14-2 0,10-4-8,-2 1-4,-5 3-7,-10 2-21,-5 0-37,-18 0-30,-6 0-52,-5 0-57</inkml:trace>
  <inkml:trace contextRef="#ctx0" brushRef="#br0" timeOffset="1500">2002 1455 146,'-34'21'240,"8"-8"-197,12-5 57,7-6-7,7-2-55,0 0-24,17 0-4,22 0-7,2 0 0,10-9-7,-8-1-28,-3 4-69,3 2-97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2:24.9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510 69 298,'-39'0'75,"-8"0"-71,0 2 50,-11-2-11,-2 4-8,2-4-27,1 2-5,18 2-3,1 5 1,8-1-2,15 4-1,-2 5-1,17 10-2,0 8 3,0 13-3,19 9 1,4 9 4,2 9 0,2 16 0,-1 7 0,-10 11 0,-4 3 0,-8 0 1,-2 0-1,-2-7 0,0 1 0,0-1 0,0 1 0,-6 4 1,-10-2-1,-1 3 0,2-3 0,0 0 0,2 0 3,3-7 9,1 0-4,3-1-6,-1 1 1,7 5-1,0-5 3,0 3 1,0-7 0,7-4 7,10-8-1,11-15 3,7-5 4,7-16-3,13-9 2,5-11-5,9-15-7,-1-8-1,7-6-4,-4 0-1,-14 0-3,-3-10-33,-24-2-56,-6-1-72,-12-1-202</inkml:trace>
  <inkml:trace contextRef="#ctx0" brushRef="#br0" timeOffset="2618">1046 91 271,'37'-8'32,"4"-17"5,-13 17 7,-7 8 3,-3 33-21,-9 15 0,-9 18-6,0 9 3,-18-1-3,-15 5-13,-5-9-4,-2-7-1,1-16-1,-2-18-1,11-12-2,0-16-4,9-1-2,14-12 10,7-19-2,5 2 1,38 4 2,15 17 4,4 8-1,10 6 2,-10 25-1,4-2 6,-8-2-11,-12-4-3,-7-10-1,-4-12-29,-12-1-65,-7-8-49,-4-23-169</inkml:trace>
  <inkml:trace contextRef="#ctx0" brushRef="#br0" timeOffset="2949">1631 147 297,'2'-8'124,"2"8"-120,1 0 62,-1 8 8,6 19-48,10 3-3,3 7 3,3 4-2,2-6-11,-1 0-1,-9 1-6,3-5 6,-6-1-8,-11 2 0,0-1-3,-4-4-1,-6-3-8,-17-3-16,-7-4-19,-9-7-31,3-10-44,-7 0-60,4-31-93</inkml:trace>
  <inkml:trace contextRef="#ctx0" brushRef="#br0" timeOffset="3172">1652 152 249,'45'-44'121,"11"2"-89,1 11 34,-9 11-12,5 7-36,-16 13-16,5 0-3,3 11-24,-8 10-115,5 3-103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2:28.6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271 61 251,'-4'-14'54,"-22"10"-24,3 4 48,-5 4 6,-4 21-38,5 8-23,-1 16 6,19 6-7,5 7-12,4 10-3,2-8 0,19 5-2,6-12-3,8-9 0,-3-16 2,2-20-3,5-12 0,3-21-1,-5-29 0,-5-14-1,-9-6 1,-14-9 0,-9-3 0,-2 1-7,-35 12-5,-16 16-3,-9 17 10,-2 24-17,2 12-11,13 43-19,-4 15-72,12 25-135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2:37.2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0 294,'0'7'-3,"0"16"22,18-11 35,1-10-9,13 2-17,13-4-16,5 0-6,12 0-4,2 0-1,-6 0 0,-12 17 9,-7 12-1,-11 10-1,-10 21 4,-2 15-1,-9 14-3,5 10 1,1 9-4,8 10-1,3 10-3,-2 15 0,3 14 0,-1 3-2,-1 6 2,2 1-1,-5 3-1,15 0 1,-5-6 0,2-7-1,5-8 0,-9-6-4,4 0 0,-4-4 4,-1-5 0,3-3 3,-7-9-3,-4-8 2,-10-13 3,-9-16 0,0-21-3,-14-18 5,-20-13 6,-8-15 5,-4-7 3,2-7 5,5-2-7,3-2 4,6 0-16,2 0-5,-2 0-1,2-10-11,5-3-22,2 1-36,8 1-34,1 6-64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2:52.3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79 316,'0'-10'-4,"0"-17"-2,-16 2 9,16 11-45,0 11-80</inkml:trace>
  <inkml:trace contextRef="#ctx0" brushRef="#br0" timeOffset="188">223 779 407,'0'60'41,"0"-10"-27,0-7 85,0-6-56,0 1-40,0-1-4,0-6-15,0-4-50,0-6-106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2:53.0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604 1066 324,'2'-10'30,"0"8"-9,-2 2 53,0 29-19,-7 19-31,-2 26 3,-3 19-3,1 5-8,2 5-11,2-6-5,2-4 0,1-10-4,1-16-6,3-24-24,0-18-51,0-17-18,0-8-73</inkml:trace>
  <inkml:trace contextRef="#ctx0" brushRef="#br0" timeOffset="206">553 1153 238,'21'-25'94,"0"19"-57,-4 6 38,5 21 10,7 18-36,6 24-16,-1 7 1,11 13-5,-2 5-13,-9 0-9,4 1-6,-8-11-2,0-5 1,-10-11-1,-4-13-15,-5-7-32,-4-5-32,-7-10-47,0-6-49</inkml:trace>
  <inkml:trace contextRef="#ctx0" brushRef="#br0" timeOffset="442">449 1799 452,'-18'-8'39,"13"2"-13,5-1 34,5 1-22,46-4-32,17 0-2,16-1-2,5 1-4,1-3-6,-9-5-51,-8-3-53,-11-4-80</inkml:trace>
  <inkml:trace contextRef="#ctx0" brushRef="#br0" timeOffset="661">845 1023 491,'-15'-6'20,"15"-7"-16,0 5 51,34-3-33,22 5-20,6-6-8,9 1-24,0 1-62,-5-7-69</inkml:trace>
  <inkml:trace contextRef="#ctx0" brushRef="#br0" timeOffset="810">1446 635 419,'0'-18'46,"0"8"22,0 5 17,0 3-69,0 2 2,0 11 12,14 18-6,9 20-18,0 5-5,-7 2-7,-2-2-29,-1 4-63,-10-4-54,-3-2-97</inkml:trace>
  <inkml:trace contextRef="#ctx0" brushRef="#br0" timeOffset="1110">154 501 285,'0'2'118,"0"36"-85,-20 28 56,-14 20-12,4 32-30,-3 32-20,6 20-8,17 24-6,10 9-8,0 0-4,28-5-2,21-13 2,15-20-4,7-22 1,12-22-5,5-18-13,-3-18-12,12-19-18,10-20-14,4-24-32,5-19-12,-7-3-92</inkml:trace>
  <inkml:trace contextRef="#ctx0" brushRef="#br0" timeOffset="1492">1812 398 361,'21'0'7,"2"29"42,0 22 44,13 28-38,9 32-9,-2 20-2,12 18-6,1 17-8,1 16-12,-9 4-9,-3 5-7,-18-7-2,-16-18-1,-11-15-13,-2-25-27,-28-22-5,-15-23-47,5-21-61,-13-21-74</inkml:trace>
  <inkml:trace contextRef="#ctx0" brushRef="#br0" timeOffset="1830">2155 368 541,'12'0'13,"6"0"-8,1 0 47,26 0-36,6 0-13,2 0-6,7 0-23,-4 0-50,-13-6-69,-13-4-115</inkml:trace>
  <inkml:trace contextRef="#ctx0" brushRef="#br0" timeOffset="1988">2621 43 355,'6'-27'74,"-6"15"-22,0 8 42,0 4-45,0 0-21,0 6 4,7 25-22,0 13-7,5 5-5,-8 3-3,3 0-39,-5 6-54,0 0-45,-2 0-63</inkml:trace>
  <inkml:trace contextRef="#ctx0" brushRef="#br0" timeOffset="2332">2885 1298 268,'-7'4'228,"2"0"-220,5-4 37,3 0 20,33 0-52,6 0-10,8 0-2,6 0-2,-10 0-2,-11 0-24,-15 0-32,-10 4-44,-10 7-15,0 7 14,-28 1 44,-9 6 27,-7 4 40,3-4 57,-3 2 31,7-6-17,14-7-11,7-4 1,16-8-21,0 1-9,11-3-19,19 0-15,12 0-3,4-9-2,0 1-15,-7 4-71,2 4-92</inkml:trace>
  <inkml:trace contextRef="#ctx0" brushRef="#br0" timeOffset="2924">3684 822 380,'0'-2'56,"0"2"-49,0 39 50,-12 11 1,1 18-38,4 15-10,2 8-2,5-2-6,0 2-2,0-12-2,-5-13-9,5-14-30,0-25-66,0-19-21,0-8-57</inkml:trace>
  <inkml:trace contextRef="#ctx0" brushRef="#br0" timeOffset="3106">3688 907 289,'12'-27'70,"-4"23"-37,5 4 67,-2 10-25,3 32-30,4 18-2,3 16-8,9 13-7,2-2-13,-4 0-12,-5-4-3,1-15-1,-9-10-7,0-12-23,4-19-35,-14-11-42,-5-12-51,0-4-163</inkml:trace>
  <inkml:trace contextRef="#ctx0" brushRef="#br0" timeOffset="3314">3573 1358 393,'-21'-12'69,"10"5"-31,4 7 16,7-1 0,16-2-18,26 3-23,22 0-4,12-1-6,5-4-3,2-5-17,-6-3-55,0 3-70,-13 0-149</inkml:trace>
  <inkml:trace contextRef="#ctx0" brushRef="#br0" timeOffset="3524">4399 1249 431,'5'0'25,"20"0"18,3 0 50,9 0-74,5 0-19,-6 0-10,-10 0-37,-11 0-50,-15 0-52,0 12-8</inkml:trace>
  <inkml:trace contextRef="#ctx0" brushRef="#br0" timeOffset="3638">4416 1416 159,'-42'19'113,"14"-5"-15,17-6-4,9-4-24,2 1-31,15-1-6,15-4-22,10 0-8,6 0-3,-2-2-9,-3-6-60,-4 5-89,-7 3-183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3:01.9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671 1054 203,'7'-14'67,"0"-13"-24,-7-8 28,0-11-25,0-20 7,0 22-14,0 3-22,0 8 32,0 10-17,0 7-13,0 10-9,0 3-3,0 3-5,0 3 16,0 27-9,12 20-3,-1 21-4,3 7-2,6 11 0,1 1-10,3 0-25,-4-2-27,1 1-24,-3-11-51,-2-5-86</inkml:trace>
  <inkml:trace contextRef="#ctx0" brushRef="#br0" timeOffset="441">25 1985 177,'-6'0'33,"-9"1"15,10-1 33,3 0-34,2 0-23,0 0-4,0 0 2,0 0 1,5 0-7,15 0 7,5 0-2,13 0-3,12 0 3,12 0 2,16 0-2,14-6-3,16-10-7,7 3 0,5 1-1,2 1-5,-2 3-3,-3 2 1,-1 6 0,-6 0-1,-2 0-2,-9 0 0,1 0 0,-8 10 1,0 1-1,2-7 0,-4-4 0,0 0 0,-4 0 1,-3 0-2,0-4 2,-12-7-1,-4 3 0,-7 0 1,0 4 6,-14 4-4,0-5 1,-11 5-1,-7 0-3,-8-4 1,-6 4-1,-9-2 3,-3-4-3,-2 6 3,0-2-1,0 2 0,0 0-1,0 0-2,0 0 1,0 0-5,0 0-28,0 0-3,0 0-18,0-2-36,-9 2-12,-10 0-37</inkml:trace>
  <inkml:trace contextRef="#ctx0" brushRef="#br0" timeOffset="19318">287 2680 335,'-7'0'40,"-10"0"1,2 0 54,0-4-45,15 4-28,-2 0-3,2 0 4,0 0-8,0 0 5,2 0 1,22 0-12,8 0-6,8 6-2,-2 6-2,1-1-10,-2-3-32,3-4-57,1-4-50,8 0-83</inkml:trace>
  <inkml:trace contextRef="#ctx0" brushRef="#br0" timeOffset="19650">1102 2160 124,'0'-18'47,"0"7"26,0 3 14,-14 4-39,-11 4-14,-3 0 33,-4 0-12,-8 14-20,8 20-3,-5 7-7,5 15-13,9 8-6,7 11 1,12 1-6,4 1 1,6-2-3,22-9-3,7-13 1,1-11-8,6-17-16,4-19 13,0-6 4,-5-2-2,-9-25 1,-13-2 10,-16-4 1,-3 4 1,-13 0 1,-19 4-1,-9 7 0,-3 9-2,3 9-2,2 0-24,5 17-46,6 12-29,9 6-55</inkml:trace>
  <inkml:trace contextRef="#ctx0" brushRef="#br0" timeOffset="20114">1224 2272 243,'-5'-4'94,"-9"-23"-66,14 17 60,0-3-24,16 5-44,14 6 1,7 2-2,2 6-2,-4 21-9,-13 13 5,-12 5-1,-10 9 3,0 4-1,-14 0 0,-2-8-2,2-7-4,7-12-3,7-6-3,0-2-2,0-7 0,3-1-3,15-5 2,10-8-12,2-2-15,0 0-20,0-8-17,-6-7-29,2 1-46,-5-7-31</inkml:trace>
  <inkml:trace contextRef="#ctx0" brushRef="#br0" timeOffset="20407">1634 2347 189,'2'-13'87,"-2"9"-36,2 4 44,3 0-21,-1 0-37,7 13 10,4 16-13,-2 2-5,1 6-9,4 2 2,-1 3-13,-2-1-5,2-4-1,-6-4-1,-3-4-1,-6-4 1,-2-2-2,0-6-12,-2-7-17,-17-4-25,0-4-34,-5-2-47,-2-2-41</inkml:trace>
  <inkml:trace contextRef="#ctx0" brushRef="#br0" timeOffset="20649">1626 2262 295,'30'-31'62,"4"4"17,2 0 23,7 6-53,0 3-37,2 5-9,-4 11-4,-5 2-31,-8 0-96,-5 15-118</inkml:trace>
  <inkml:trace contextRef="#ctx0" brushRef="#br0" timeOffset="20918">909 3274 435,'-8'5'20,"-12"7"6,20-12 60,41 0-57,33-11-23,25-7 13,18-7 2,12-2-15,-5 2-7,-2 7-2,-11 5-14,-21 13-67,-19 0-51,-18 0-245</inkml:trace>
  <inkml:trace contextRef="#ctx0" brushRef="#br0" timeOffset="21164">1311 3450 363,'-2'0'26,"2"-6"39,23-8 30,18 3-65,3 5-13,0 4-3,-3 2 0,-9 6 0,-13 21-6,-10 8-2,-9 7 3,0 5-6,-24-1 4,-2 1 2,-2-3 4,7-9-3,4-6-1,9-8 0,8-7 1,0-1 5,0-5 0,23 0-6,11-8-7,9 0 0,13-2-5,4-25-8,2-2-28,-9 0-35,-14 7-60,-14 3-97</inkml:trace>
  <inkml:trace contextRef="#ctx0" brushRef="#br0" timeOffset="23042">3254 1647 370,'-5'-3'26,"1"3"-23,2 0 33,2 0 10,4 7-30,24 16-8,13 14-3,-2 0-3,-5 3-2,4-3-1,-14-2-3,-3 4-25,-4-6-60,-8-8-75</inkml:trace>
  <inkml:trace contextRef="#ctx0" brushRef="#br0" timeOffset="23239">3498 1746 361,'-7'-6'51,"-3"6"-27,-5 0 61,6 13-48,-6 15-30,-2 10-5,0-7-2,0 4-2,6-2-20,0-4-91,-1-4-86</inkml:trace>
  <inkml:trace contextRef="#ctx0" brushRef="#br0" timeOffset="23786">4005 11 204,'-30'-4'58,"-5"-3"15,-2 7-6,2 0-15,-6 0-18,7 0-12,2 15-6,2 3-6,6 7-5,8 9-1,5 7 1,2 7-2,7 10-2,2 12 2,0 11 1,4 14 3,18 11-2,6 7-3,7 8 0,0 1-3,-8 2 2,6 5-2,-3 3 2,-6-6-1,-1 1 1,1-9-1,-1 2-1,-12 2 0,-7 2 1,-4 0-1,0-2 1,0 3 1,-2-1 0,-9 0 2,2-6 4,6-6-5,3-12 0,0-15-2,5-11 3,9-10-3,5-14-2,5-6 5,-1-14-1,14-7 10,7-10 21,0-7-30,11-6-1,-2 0-2,3 0-4,-9-17-23,-2 3-23,-13 3-87,-7-3 2,-2-2-137</inkml:trace>
  <inkml:trace contextRef="#ctx0" brushRef="#br0" timeOffset="26470">4020 601 132,'-4'0'7,"-3"0"22,-2 0 13,-3 0-18,3 2-18,0 0-4,9-2-2,-3 2 0,3-2-1,0 0 0,0 3-4,0-3-5,0 1-17,0 2-8,0-3 2,0 4-97</inkml:trace>
  <inkml:trace contextRef="#ctx0" brushRef="#br0" timeOffset="28518">3896 638 19,'-5'0'122,"3"0"-86,0 0 38,2 0-13,0 0-24,0 0 3,0 0 5,0 0-9,0 0 4,0 0-12,0 0 5,13-2-15,6-2-9,4 2-3,2 0-3,-2 2-4,3 0-3,-1 0-10,1 0-45,4 0-58,-5 0-26,-3 0-119</inkml:trace>
  <inkml:trace contextRef="#ctx0" brushRef="#br0" timeOffset="28819">4386 340 289,'12'-23'26,"27"9"19,-20 4 25,1 6-37,-4 4-8,2 1-6,-1 24 3,-4 9-5,-8 0-1,-5 8-4,0 0 4,-5-1-2,-15 0 0,-3-4-1,4 1-1,1-5-6,2-6-3,9-4-1,7-5-2,0-1 0,0-1-2,19-3 3,8-5-4,10-8-2,4 0-20,0 0-34,-1-16-21,-1-5-25,-5-4-70</inkml:trace>
  <inkml:trace contextRef="#ctx0" brushRef="#br0" timeOffset="29102">4803 394 278,'-2'-19'63,"-5"9"22,3 2 9,0 6-65,4 2-27,0 0 24,4 16 3,20 15-11,4 7-3,8 7-5,-2-1 2,-2-1-5,-2-1-5,-4-5 0,-9-4-1,-6-4 0,-9-4 2,-2-5-2,0-5 2,-4-3-7,-18-3-7,-8-5-16,-10-4-15,3 0-14,1-15-46,-5-20-35,11-13 16,6-7 48,14-9-34</inkml:trace>
  <inkml:trace contextRef="#ctx0" brushRef="#br0" timeOffset="29336">4803 394 149,'-21'23'85,"55"-61"-16,11 8 20,-4-4-31,12 5 2,7 0-24,6 7-20,-6 3-12,-2 11-9,-15 6-34,-10 2-120,-6 2-85</inkml:trace>
  <inkml:trace contextRef="#ctx0" brushRef="#br0" timeOffset="29612">4433 1108 123,'-7'5'317,"-10"11"-309,17-16 42,3 0 31,35 0-55,18 0-18,25 0 3,15 0-8,11-8-3,2-5-15,-4 1-52,-16 4-82,-26 6-123</inkml:trace>
  <inkml:trace contextRef="#ctx0" brushRef="#br0" timeOffset="29839">4803 1262 373,'-2'0'61,"2"0"-54,0 0 85,21-6-52,13 3-18,-2 3-6,3 0-5,-8 0-3,-11 15-2,-8 6 1,-8 5-3,0 1-3,0 2 1,-17 0 0,-4 11 8,1-9-3,-1 0 0,4-8-4,11-5-1,4-3 2,2 1 7,0 1 8,14-9-5,16-1-7,6-7-5,12 0-1,1-3-3,6-13-2,-14-3-22,-2 7-29,-18 6-25,-4-3-63,-8 1-109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3:33.2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430 3320 90,'-11'-7'63,"-3"-1"5,-4 2-4,6-3 5,3 3-7,2 2-10,7 2-23,0-2-3,0-2-12,0-1-8,9 2 2,10 0-5,6 5 5,5 0-2,0 17-1,-7 16 5,-11 8-8,-10 9 1,-2 4-1,-7 2 0,-14 0 0,-4-3-2,-1-3 1,8-8 1,6-9-2,8-8 1,-1-11 0,5-4 0,0-1-1,0-1 1,11-4 0,25-4-3,9 0 0,4 0-7,1-12-39,-6-3-35,-9 3-12,-8 2-89</inkml:trace>
  <inkml:trace contextRef="#ctx0" brushRef="#br0" timeOffset="494">877 3334 141,'0'-10'147,"0"1"-108,-2 7 26,-3 2-11,3 0-26,2 2 1,0 23 6,0 13-17,0 3-1,11 3-3,13 1-10,3 0 1,1-3-4,4-3 0,-2-6-1,-2-4 1,-1-1-1,-4-8 0,-9-3 0,-5-7 0,-7-4 2,-2-2 4,0-2-4,-13-2-2,-15 0 0,-2 0-3,-2 0-5,0 0-1,-4-6-10,4-13-13,2-6-13,-2-1-47,2-7-37,6-7-20</inkml:trace>
  <inkml:trace contextRef="#ctx0" brushRef="#br0" timeOffset="805">868 3317 157,'37'-20'91,"-1"1"-17,1 5 35,3-1-31,1 1-35,2 3-24,1 5-16,0 2-3,-4 4-21,-4 0-97,3 0-154</inkml:trace>
  <inkml:trace contextRef="#ctx0" brushRef="#br0" timeOffset="2460">124 926 165,'0'-19'91,"2"-6"-60,-2 0 39,0 7-30,-17 10-20,-5 8-3,-7 4 14,12 22-1,4 12-10,1 14 4,12 6-12,0 6 3,0 6-6,21 1-5,4-3 1,9-6-3,-1-6-1,1-13 0,8-5-1,-5-9-1,-1-15 0,4-7 5,-10-7 3,-3-9 0,0-26-5,1-14 3,-2-18-1,-10-8 0,-11-5-2,-5-9-1,-21 4-2,-18 8-3,-12 17-5,-5 29 2,-6 27-6,-2 8-11,-3 44-15,3 24-51,11 9-75</inkml:trace>
  <inkml:trace contextRef="#ctx0" brushRef="#br0" timeOffset="5625">1239 0 173,'-19'19'55,"1"4"-42,13-7 38,5-10 11,12-6-24,20 0-11,19 0-2,13 0 6,5-8-8,0 2-16,-5 6-2,-4 0-3,-11 0 0,-8 10 4,-6 15 2,-8 13-2,-6 9-1,-10 17-1,-6 15 1,-5 14-2,0 11 3,0 14-2,0 6-4,-2 10 1,-1 11 4,3 11-2,0 3-2,8 1 2,12-3 0,7-2 7,-1 1 0,2 3 3,-1 3-6,-1 1-4,-8 7 4,-6 4-3,1 2 4,-6 2 1,-4-6 1,-3-8 1,0-13 0,0-15 3,-17-12-5,6-12 2,-1-14-3,1-11 2,-3-13-4,2-14 9,-1-14-9,5-15 0,0-15 8,-8-3-6,-12-11-1,-14 0-7,-11-2-1,-11 0-13,-12 0-28,-20 0-49,-11-6 25,0 0-2,7 3 5,22 3-77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2:35.5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0 112 306,'0'-13'71,"0"-28"-69,12 22 37,23-1 18,11 7-29,-5 11-6,1 2 5,-6 15-5,-10 22-9,-13 8-1,-13 7 1,0 4 9,-32 10 0,-2-10-1,-3 0-5,11-8-3,10-15 1,7 0-7,9-8-4,0-7 4,2 1-3,24-9-3,13-3-6,3-6-14,1-1-24,3 0-32,-2-5-26,0-14-46,-3-8-82</inkml:trace>
  <inkml:trace contextRef="#ctx0" brushRef="#br0" timeOffset="305">595 103 371,'0'-10'75,"0"8"-58,0 2 78,0 0-49,0 0-11,0 6-11,2 21 6,14 6-4,7 4-11,-2 1-4,-1-1-1,-3 0-4,-4-2 0,-1-2-5,-5-4 0,-5-2-2,-2-6 0,0-2-10,-13-2-19,-13-8-29,-2-4-33,-4-5-61,0 0-81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6:20.2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 0 270,'-11'7'45,"1"1"-3,6-4 54,4-4-19,0 0-51,0 0-10,0 0 4,25 0-7,16 0-3,15 0-2,-3 8-4,7 7-4,-12 5 0,-2 12 0,-11 7 2,-8 8 1,-6 18-2,-10 11 4,-4 14-4,-7 3 0,0 10-2,0 11 1,0-2 0,0 16 0,0 2 1,-2 7-1,2 8 1,0 2-3,0 5 4,0-4-3,0 2 2,4 1 1,11 4-2,-2 5 0,-1 3-2,-3 1 1,-4 6 0,-3 1 1,-2 1-1,0 2 0,0-12 0,0-22 2,-9-11-1,-8-23 2,-8-21 0,-10-21 2,1-17 0,2-26 3,-5-17 1,-2-4-7,2-13 1,-2-9 5,7-1 10,9 6-12,5 7-7,-3 8-13,5 2-70,-5 0-87</inkml:trace>
  <inkml:trace contextRef="#ctx0" brushRef="#br0" timeOffset="31530">733 1098 308,'0'-31'41,"0"10"10,-5 15 26,1 6-26,1 0-29,-3 0-3,2 0-5,-2 12 7,4 36-7,-5 20-2,2 23-4,-1 2-3,0 3-4,2-3 0,-1-12-2,1-7-2,2-18-8,2-14-20,0-13-24,0-13-66,-2-12 35,2-4-59,-7-12 70,1-29-42</inkml:trace>
  <inkml:trace contextRef="#ctx0" brushRef="#br0" timeOffset="31733">649 1529 6,'6'-125'103,"12"1"-28,9 8 12,8 15-41,11 28 20,-7 19-19,2 27-14,1 27 5,-5 0-21,-1 13-2,-8 30-3,-9 9-4,-17 17-6,-2 3-1,-6-6-1,-30-1-3,-3-10 1,3-15 4,-9-13 0,9-13-2,-3-14 0,-4 0 6,9 0 12,14-2 11,11 0-21,6 0-8,3 2 1,3 22 9,18 22-8,4 16 2,1 4 2,1-10-1,-1-4-6,-2-9 1,2-8-2,1-8-3,-8-10-37,-1-7-53,-4-8-20,0 0-97</inkml:trace>
  <inkml:trace contextRef="#ctx0" brushRef="#br0" timeOffset="32128">1055 1526 326,'0'-18'29,"7"-1"34,-3 9 22,5 1-42,-3 9-22,-4 0 20,2 0-11,-1 23-12,-3 17 9,0 9-11,0 5-12,0-6-3,0 4 1,0-9-5,0-3-13,0-9-25,0-13-40,0-3-47,0-7-56</inkml:trace>
  <inkml:trace contextRef="#ctx0" brushRef="#br0" timeOffset="32385">1113 1566 276,'-6'0'121,"6"0"-113,0 0 65,21 0 2,18 0-53,17 0-18,6 0 1,8 0-9,-11 0-5,-4 0-46,-20-4-80,-17 4-97</inkml:trace>
  <inkml:trace contextRef="#ctx0" brushRef="#br0" timeOffset="32534">1207 1686 271,'-42'19'60,"14"-5"8,15-6 22,11-6-50,2 1-21,0 1-13,25 2-3,14-4-1,16-2-6,-1 0-63,3-6-94</inkml:trace>
  <inkml:trace contextRef="#ctx0" brushRef="#br0" timeOffset="33720">2033 1044 186,'0'-4'123,"0"-17"-112,0 15 7,0 6 32,0 0 0,2 19-3,5 24-10,3 23-6,-6 11-9,3 8-5,2 0-11,1-9-5,3-5-1,-4-9-2,1-11-7,-3-9-21,-3-15-52,-4-12-31,0-9-58</inkml:trace>
  <inkml:trace contextRef="#ctx0" brushRef="#br0" timeOffset="33953">2095 1125 216,'30'-60'39,"5"18"-7,-5 9 25,4 15-4,-2 15-9,0 3-9,-8 23-13,-1 19-7,-12 10-7,-11 7-5,0 8-1,-20-1 1,-15-8-3,-2-10 4,-6-13-4,-2-9 1,0-11-2,-4-9-2,10-6 2,9 0 9,7 0 13,12-10-5,9 6-14,2 4-2,4 0 10,28 17-2,7 11-4,1 10-1,-1 1 3,0-2-5,-9-1 0,0-7-2,-7-7-1,-8-5-16,-2-3-53,-7-10-49,3-4-79</inkml:trace>
  <inkml:trace contextRef="#ctx0" brushRef="#br0" timeOffset="34320">2416 1568 204,'9'-23'124,"8"0"-100,0 7 59,4 1-6,-1 5-36,-6 4-19,0 6 10,0 0-7,-12 16-12,-2 15-2,0 2-1,-2 5-7,-14-7-4,9-2 1,5-5-4,2-9 0,0 0-2,25-5-3,3 0 0,2 1-2,2-3-1,-8 7-3,-7 5 5,-10 1 7,-7 2 5,-5-3 0,-25-5 13,-2 0-2,-2-10 4,-1-5-2,-1 0-8,10-1-5,3-8-4,12-5-6,9 5-31,2 1-18,0-4-31,11 4-50,17-5-55</inkml:trace>
  <inkml:trace contextRef="#ctx0" brushRef="#br0" timeOffset="34755">2850 1334 363,'-2'-4'42,"2"4"-45,0 0 24,0 10 23,2 23-30,22 5 7,0 7-1,2-6-14,4-1-4,9-5-4,-9-8-3,0-5-37,-5-9-62,-6-7-115</inkml:trace>
  <inkml:trace contextRef="#ctx0" brushRef="#br0" timeOffset="34948">3039 1382 181,'-13'0'281,"-2"0"-264,0 0 53,-9 10 8,1 15-57,-2 8-18,2 10-3,2 5 0,5-5-12,-2 3-41,4-7-80,0-6-96</inkml:trace>
  <inkml:trace contextRef="#ctx0" brushRef="#br0" timeOffset="35243">3490 643 289,'-25'5'59,"-5"22"-55,-5 11 67,1 11 22,4 15-53,-4 26-2,8 11 6,12 17-4,9 4-16,5-2-13,0 3-2,0-5-7,19-9 0,9-11-4,6-14-1,1-15-15,9-13-27,-1-17-34,-2-14-50,-1-19-144</inkml:trace>
  <inkml:trace contextRef="#ctx0" brushRef="#br0" timeOffset="35547">3544 1332 311,'-15'0'217,"13"-2"-214,2 2 43,0 0 29,23 0-55,12 2-17,18 2-3,13-4-3,-1 0-38,-8-9-82,-10-5-83</inkml:trace>
  <inkml:trace contextRef="#ctx0" brushRef="#br0" timeOffset="35767">4087 1030 316,'4'-54'45,"-1"-6"-18,-3 10 93,0 6-31,0 13-46,0 19-14,0 3-1,0 9-21,0 0-3,0 19 9,0 29-6,0 14 1,0 11-6,6-1-1,3-4-1,-1-4 0,1-7-7,-3-4-25,1-13-41,-3-5-46,-4-6-91</inkml:trace>
  <inkml:trace contextRef="#ctx0" brushRef="#br0" timeOffset="36028">4061 1440 430,'-2'1'30,"2"10"-24,0-9 89,9-2-67,23 2-28,19-2-6,9 0-28,9 0-66,6-16-193</inkml:trace>
  <inkml:trace contextRef="#ctx0" brushRef="#br0" timeOffset="36366">4075 1843 283,'-3'-6'27,"-3"-8"40,6-3 23,0 2-46,4 7-10,22-4-7,10 6-8,1 6-12,1 0-1,-8 0 2,-15 25-2,-8 10-2,-7 2-4,0 5 2,-22-3-2,-2-4 3,3-11-5,15-4-2,6-8-1,0-6-4,34-6-15,9 4-6,6-4 10,0 0-12,-15 6 14,-8 1 14,-13 9 8,-13 1 3,0 4 28,-28-1-6,-2-6 3,0 1-4,-2-9-10,2-6-7,9 0-8,3 0-2,10 0-17,2-4-59,6-4-79</inkml:trace>
  <inkml:trace contextRef="#ctx0" brushRef="#br0" timeOffset="38645">3172 2622 388,'-4'0'25,"-19"0"25,18 0 38,5 0-51,28 0-21,36 0-9,24 0-3,14-4-3,22 2-1,0-11-5,-2 3-30,-11-7-45,-27 1-44,-20-1-218</inkml:trace>
  <inkml:trace contextRef="#ctx0" brushRef="#br0" timeOffset="38843">4169 2376 294,'25'0'111,"1"0"-70,-7 12 70,-1 4-28,-4 11-57,-7 3-11,-7 9-6,0-2-6,-13-4-5,-21 10-19,-11-3-31,-9 1-20,-10 1-36,0-5-73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53.6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43 240 396,'-15'0'68,"-6"0"-52,14-2 41,7 0 0,0 2-35,32 0-18,17 0-5,15 0 2,3 0-12,4 0-39,-2-4-99,3-5-77</inkml:trace>
  <inkml:trace contextRef="#ctx0" brushRef="#br0" timeOffset="187">820 31 353,'6'-15'79,"-4"5"-45,-2 4 72,0 6-32,0 0-59,0 0 2,0 6 18,0 29-22,0 9-9,0 13-5,-8 0 3,-1 3-7,-1 0-12,3-2-49,5-5-60,2-7-124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4:46.3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178 249 218,'0'-2'54,"2"-11"-18,-2 3 42,0 2-8,0-11-24,0 3-23,0-5 13,0-4-21,0 0 3,0 0-10,0 3 1,0-3-6,0 8-1,0 5 2,0 6-2,0 3 0,0 3 3,2 0 4,5 0-6,5 19 0,1 10-2,2 8 0,-6 5-7,-3-1-19,-3 2-3,-1 1-19,2-8-8,4-3-46,1 0-52</inkml:trace>
  <inkml:trace contextRef="#ctx0" brushRef="#br0" timeOffset="390">30 568 325,'-18'0'36,"11"0"0,2 0 44,5-2-47,0-4-14,33-3 3,13 3-12,9 2-4,10 4-6,6 0-1,-2 0-4,5 0-12,-8 0-28,-1 0-42,-14 8-10,-4-4-71</inkml:trace>
  <inkml:trace contextRef="#ctx0" brushRef="#br0" timeOffset="824">129 841 215,'-4'-4'46,"-3"-15"-9,0 11 54,5 4-41,0 2-32,0 2-1,2 0 6,0 0 1,0 8-3,0 21-9,8 4-7,-1 4-2,-2 7-1,-1 1-2,1-9-3,-2-3 0,1 0-5,1-10-17,-1-5-36,0-7-22,1-7 8,3-4-23,-4 0-96</inkml:trace>
  <inkml:trace contextRef="#ctx0" brushRef="#br0" timeOffset="1088">240 916 126,'11'-25'83,"6"4"-30,-2 3 19,4 3-20,2 3-35,-3 5 9,1 7 2,2 0-4,-1 13-8,-6 14 3,-5 1-9,-7 10 4,-2-5-5,0 2-2,0-6 6,-9-2-4,-3-4 0,1 0-5,0-4-1,6-7-3,3-4 0,2-4-4,0 0 1,0 1 0,18 1-3,5-2 4,5-4-4,6 0 4,3 0-30,0-2-34,-5-11-27,0-1-61</inkml:trace>
  <inkml:trace contextRef="#ctx0" brushRef="#br0" timeOffset="1424">689 907 243,'0'-4'55,"0"2"-29,0 2 41,0 0-18,7 0-11,9 4-1,4 21-12,6-4 1,-1 6-12,-4 2 0,1-7-10,-3 3 0,-8 0-1,2-2-2,-7-4 0,-4-7-1,-2-4 1,0 3 0,0-1-5,-6 2-9,-13 3-5,-4-5-7,3-3-8,-4-3-14,6-4-20,-2 0-16,3-8-20,4-22-113</inkml:trace>
  <inkml:trace contextRef="#ctx0" brushRef="#br0" timeOffset="1696">760 777 261,'23'-21'44,"-4"7"39,-1 1-8,3 7-39,2 6-11,4 0-16,1 0-8,4 0-13,-2 2-21,-3 7-107,1-8-164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5:01.4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360 1966 11,'0'-10'25,"-7"3"-10,-5-3 58,5 8-57,3 0-7,1 0-6,-1 0 1,-6-1-2,-6-1 5,-9 3-4,-1-2-2,-1 3-1,2 0-4,-5 0 2,3 0-2,1 0 5,3 0-2,4 0 7,-1 0 0,1 0 13,8 0 14,4 0 2,0 0 1,4 0 7,1 0-4,2 0 2,0 0-5,0 0 2,0 0-7,12 0-15,25 0-8,11 0-4,5 0-4,2 0-9,-9 3-19,-2-3-30,-12 4-45,-2-3-51</inkml:trace>
  <inkml:trace contextRef="#ctx0" brushRef="#br0" timeOffset="576">552 1680 303,'0'-27'24,"0"9"10,0-5 43,15 4-42,5 4-17,3 6 6,5 9-11,-3 0 2,-4 1 0,-3 24 2,-6 8-4,-9 5-10,-3 3 1,0-2-2,-17 3 3,-9-7 0,2-4 0,-4-6-2,5-6 1,4-5-2,8-2-1,9-1-1,2-3 1,0 0 1,0-1 0,20-5-2,13-2-2,6 0-7,2 0-11,10-7-32,-8-1-33,-3 6-25,-3 2-83</inkml:trace>
  <inkml:trace contextRef="#ctx0" brushRef="#br0" timeOffset="974">520 2084 359,'0'2'11,"-2"6"7,2-6 72,21 0-64,20 1-13,21-3-1,13 0-3,7 0-5,7 0-5,-1 0-24,-18-3-52,-1-1-181</inkml:trace>
  <inkml:trace contextRef="#ctx0" brushRef="#br0" timeOffset="1335">574 2446 285,'0'-12'35,"0"-13"41,8 11 11,5 10-53,-5 1-17,-3 1-1,-3 2 11,-2 0 10,0 10-10,-2 18-7,-21 9-9,3 0-6,-1 0 0,5-6-1,6-2 0,3-4-3,7 2-2,0-10 2,21-5-2,12-1 4,5-5-3,11-4-8,-1-2-15,5 0-38,-7-4-16,0-15-45,-3-4-75</inkml:trace>
  <inkml:trace contextRef="#ctx0" brushRef="#br0" timeOffset="1620">1036 2395 316,'0'-3'72,"0"3"-34,0-1 39,0 1-46,0 0 2,0 10-3,0 17-11,0 6-2,8 0-4,9 0-1,2 4-2,-3-3-5,3 1-1,-6-6-2,-3-3-2,-1-5 0,-7-4 1,-2-7 0,0-4-2,0 1-4,-13-3-12,-15-4-10,-10 0-26,-5 0-24,2-2-21,-3-19-37,12-10-8</inkml:trace>
  <inkml:trace contextRef="#ctx0" brushRef="#br0" timeOffset="1875">1010 2405 173,'64'-29'80,"-2"2"5,6 4-7,-10 7-40,-8 7-36,-18 5-8,-15 4-44,-10 0-99</inkml:trace>
  <inkml:trace contextRef="#ctx0" brushRef="#br0" timeOffset="2495">422 2467 43,'-3'2'71,"3"-2"-7,-2 0 6,0 0-48,0 0 9,-1 0-2,3-8-9,0-7-6,0-1-2,5 1 1,11 5-8,-2-3-2,6-1-4,1 6 1,0 1-5,-3 7-2,-4 0-38,-1 0-32,0 7-28</inkml:trace>
  <inkml:trace contextRef="#ctx0" brushRef="#br0" timeOffset="3516">1511 73 210,'-3'-4'43,"-1"0"-8,4 2 29,0 0-19,0-2-7,20-2-13,12-3 1,8 1-4,8 0-10,0-1-8,-2 7-2,0-2-2,-11 4 0,-1 0 0,-6 0 7,-7 11 1,-5 14-4,-4 9 1,-8 6-2,1 8-1,-1 10-1,0 4 1,11 12 2,-4 7 3,8 10 2,4 8 4,-3 9-3,12 6-4,-2 6-4,0 1-1,2 6 1,5 2-1,-9 8 1,-3 1 0,-8 1-1,-2-7-1,-3-5-1,-7-7 0,-1-8 3,-4-7 1,0-9 0,0-11 0,-2-13 2,-7-12 2,1-8 5,4-21-3,-3-12-2,7-11-1,-2-6 1,2-2-3,0 0-2,0 0 1,0 0-5,0 0 5,-2 0-3,2 0 3,0 0-3,0 0 0,0 0 4,-2 0 9,-8 0-8,-6 0-7,-14 0-2,-16 0-21,-9 0-18,-19-2-30,-6-11-68,-10-1-57,3 6-31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3:36.9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134 394 215,'-45'6'82,"15"6"-41,6-1 71,1-5-18,13-6-44,8 0-3,2 0-17,0 0-12,0 0-10,16 0-4,14 0-4,11-2-1,1-6-15,4-5-24,-7 7-15,-2 0-19,-2 6-45,-6-2-42</inkml:trace>
  <inkml:trace contextRef="#ctx0" brushRef="#br0" timeOffset="277">568 91 162,'3'-12'207,"-3"4"-180,0 3 45,0 4-10,0 1-56,2 0 0,2 0 22,11 18-2,2 9-7,7 4-7,6 2 1,2 2-6,-5 3 2,-1-1-1,-3-2-4,-3-6-1,-8 0-1,-3-6 2,-6-3 2,-3-3 4,0-5-3,0-1-3,-3-3-5,-20-3-4,-9-4-10,0-1-10,-3 0-16,-1-4-18,-3-14-31,3-9-30,2-8-47</inkml:trace>
  <inkml:trace contextRef="#ctx0" brushRef="#br0" timeOffset="561">534 106 217,'25'-23'65,"8"5"25,3-3 6,13 0-34,3 8-27,1 5-17,1 6-14,-6 2-8,-9 0-58,-2 0-136</inkml:trace>
  <inkml:trace contextRef="#ctx0" brushRef="#br0" timeOffset="825">483 818 447,'-2'4'70,"-7"11"-69,9-15 42,23 0-10,25 0-31,18-4-1,13-5-2,-6 1-4,4 4-22,-11 2-68,-12 2-75</inkml:trace>
  <inkml:trace contextRef="#ctx0" brushRef="#br0" timeOffset="1041">799 1035 394,'0'0'19,"9"0"11,10 0 44,8-4-41,3 4-16,5 0 2,-3 7 9,-10 20-17,-10 6 7,-12 4-4,0 6-3,-14-1 0,-8 1-1,5-5-2,6-7-3,9-8 7,2-7 3,0 1-2,0-11-5,18-2-4,11-4-5,16 0-5,2-10-30,9-15-19,13-8-29,12-5-34,15-3-68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2:35.2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48 564,'-12'10'-13,"4"-2"17,8-5 6,11-3 1,44 0-9,3 0-3,6-13-17,-2-1-51,-4-7-83,-10 0-170</inkml:trace>
  <inkml:trace contextRef="#ctx0" brushRef="#br0" timeOffset="1036">533 245 552,'-37'6'32,"19"17"-60,18-19 69,27-4 3,35 0-40,28 0-2,23-2-2,5-11 2,13 3-5,-5 6-9,-11 2-45,-10 2-56,-21 0-127</inkml:trace>
  <inkml:trace contextRef="#ctx0" brushRef="#br0" timeOffset="1261">1037 460 102,'-4'4'310,"4"-2"-312,13-2 21,22 0 38,11 0-35,-2 0-10,4 0 6,-7 8-7,-11 23-3,-15 9-4,-15 5 5,-6 5 9,-28 4 4,-1-2-9,1-4 6,4-5-4,11-12 2,10-4-2,9-2 4,0-7-4,21-3-4,16-7-6,4-8-7,6 0-4,8-10-30,-5-15-41,8-6-57,-7-2-79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3:56.3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358 0 109,'0'0'105,"0"0"-84,-2 10 52,-20 34 7,-4 18-39,10 20-6,7-17-2,2 1-17,0 1-6,2-4-8,-2-4 1,-6-8-5,-1-5 0,9-13-13,1-15-26,4-7-39,0-11-41,-2 0-32</inkml:trace>
  <inkml:trace contextRef="#ctx0" brushRef="#br0" timeOffset="203">290 151 169,'12'-31'102,"-1"16"-58,-4 14 34,-1 1 18,4 5-47,1 27-14,-2 17 2,3 9 0,6 13-14,1 1-9,4-4-5,-1 1-8,2-11 0,-10-7-6,2-9-16,2-13-29,-2-10-38,-2-9-64,-11-8-99</inkml:trace>
  <inkml:trace contextRef="#ctx0" brushRef="#br0" timeOffset="436">94 489 318,'-44'0'150,"19"0"-120,7 0 23,11 0 16,7 0-37,20-5-11,24 3-15,25-2-6,10 2-1,11-4-14,8-6-38,1-3-73,10-2-28</inkml:trace>
  <inkml:trace contextRef="#ctx0" brushRef="#br0" timeOffset="647">1004 321 264,'-3'2'181,"-4"12"-173,7-10 73,0-1-7,23-1-55,9-2-15,3 0-2,7 0-4,-8 0-12,-8 0-31,-6 0-37,-6 0-53,-14 0-102</inkml:trace>
  <inkml:trace contextRef="#ctx0" brushRef="#br0" timeOffset="802">1004 466 257,'-28'16'95,"14"-1"-66,7-9 82,7-2-29,0 3-40,14-6-16,23-1-14,6 0-8,6 0-6,-1-4-27,-2-8-64,2-5-124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4:00.6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1526 317,'-9'2'68,"-7"-2"21,6 0-2,4 0-34,1 0-27,5 0-12,0 0 3,28 0-7,20 0-7,7 0-4,0 0-4,3 2-13,0 0-46,-7-2-37,1 0-26,-3 0-76</inkml:trace>
  <inkml:trace contextRef="#ctx0" brushRef="#br0" timeOffset="255">819 961 241,'0'-11'93,"28"-20"-72,-7 10 71,11 3-29,11 5-31,4 7-20,0 6-2,-4 0-1,-19 6 4,-10 15-1,-14 8-1,3 6 5,-3 4 1,-3 5-3,-22 4 0,-16-1 1,-1-1 0,7-5-5,1-6 1,13-8-8,12-6-1,7-9-2,2 1 3,6-3-3,31-4 0,7-6-11,2 0-18,21-6 18,-2-10-23,10 1-22,4 9-25,-15 6-29,1 0-26</inkml:trace>
  <inkml:trace contextRef="#ctx0" brushRef="#br0" timeOffset="737">866 1770 165,'-6'4'104,"6"-4"-48,6 0 40,26 0-37,15-12-28,18-3-11,9-1-5,4 1-6,3 7-10,-3 2-1,-13 6-11,-3 0 5,-15 2-84,-2 14-28,-15 1 59</inkml:trace>
  <inkml:trace contextRef="#ctx0" brushRef="#br0" timeOffset="1035">1001 1996 107,'-2'-6'51,"-5"-1"33,-7 3-4,2 4-21,-13 0-5,-7 2 2,0 23-11,-15 10-16,11 7-4,3 5-7,10 3-3,5 4-9,18 4 3,0 2-4,24-4-3,17-6-3,12-11 0,-5-14-1,11-11 1,6-14-3,-8 0-5,-8-16-2,-14-9-8,-24-2 18,-11 0 1,0 8 1,-28 7 3,-13 6 4,-17 6-3,-4 0-1,2 0-1,10 12-1,10 5-4,17 4-7,14-5-42,9-2-42,9-7-22,33-7-65</inkml:trace>
  <inkml:trace contextRef="#ctx0" brushRef="#br0" timeOffset="1448">1321 2138 303,'0'-18'93,"0"-5"-51,14 1 60,11 3-51,1 6-36,1 9 2,-2 4 12,-6 6-6,-10 21-5,-7 6-7,-2 3-5,0 1 0,-9-2-2,4-4-3,3-2 0,0-2-1,2-6 0,0-2 0,0-3-1,7-6-2,11-2-7,8-8-20,6 0-17,-2 0-23,4-1-61,7-14-4,1-6-28</inkml:trace>
  <inkml:trace contextRef="#ctx0" brushRef="#br0" timeOffset="1720">1869 2083 120,'0'-17'245,"0"7"-213,0 8 62,-2-2-18,-4 2-57,6 2 8,0 0 14,0 16-18,6 9-6,9 0-4,2 2-7,-4-5-4,8 5-1,-5 2-2,1-4 1,0 8 1,-7-4-1,1 1-1,-6-6 2,-5 1-6,0-6-13,-20-5-9,-6-3-12,-6-9-24,2-2-25,0 0-34,-6-15-62</inkml:trace>
  <inkml:trace contextRef="#ctx0" brushRef="#br0" timeOffset="1988">1807 2023 365,'37'-29'55,"1"10"4,-5 2 1,9 9-37,-10 8-21,2 0-16,-6 0-68,2 0-138</inkml:trace>
  <inkml:trace contextRef="#ctx0" brushRef="#br0" timeOffset="2700">2225 1275 234,'0'0'86,"0"0"-52,0 0 56,12 0-24,11 0-39,14 8-5,2 17-6,0 2-11,5 4-2,-7 0-6,-3-3-7,-4-2-15,-4-5-52,-11-5-37,-5-5-77</inkml:trace>
  <inkml:trace contextRef="#ctx0" brushRef="#br0" timeOffset="2895">2569 1333 393,'0'-4'88,"-5"4"-67,-16 0 39,2 2-22,-4 23-32,-3 8-5,0 4-1,5-1-10,2-3-50,6-6-116</inkml:trace>
  <inkml:trace contextRef="#ctx0" brushRef="#br0" timeOffset="3412">2877 18 191,'-39'-4'32,"12"4"23,-8 0 12,2 15-23,6 3 2,6 7-8,5 10-23,9 13 8,7 12 5,0 8-10,17 7-9,7 6-7,16-1-1,-4 3-1,-1 0 1,6 0-1,-8 2-1,-8 6 2,0 6-3,-11 7 2,-2-3-1,-8 1 0,0 1 1,-4-6 0,0 1 1,0-3-1,0-2 2,0-2-1,0 0 0,0-2-1,0-6 2,0 0-1,8-4 8,1-11 2,2 2-1,4-5-3,-2-9-4,1-7-1,-3-13-3,6-7 2,-6-9-3,0-9-1,8-7 0,4-4-4,9 0-5,3-21-33,-7-12-44,-1-4-38,3-9-138</inkml:trace>
  <inkml:trace contextRef="#ctx0" brushRef="#br0" timeOffset="4492">3091 327 297,'-7'-4'70,"0"0"6,4 0 18,3 4-45,0-5-19,0 3 1,19-2-16,16-6-15,7 3 0,-1 2-10,-2-2-26,-3 5-46,0-2-69,-6-4-51</inkml:trace>
  <inkml:trace contextRef="#ctx0" brushRef="#br0" timeOffset="4703">3545 39 255,'23'-13'43,"-1"8"36,-3 0-10,0 5-26,-4 0-18,-6 6 5,-3 13-4,-6 2-1,0 6-4,-4 0-4,-11-3 1,-6 5 3,-5-1-7,9-4-4,0 5-2,6-6-4,4-2-2,7 0-3,0-7 1,0 5-2,14-5-2,7-8-2,6 1-11,3-7-9,-2 0-18,4 0-8,-4 0-37,-4-13-33,0-1-47</inkml:trace>
  <inkml:trace contextRef="#ctx0" brushRef="#br0" timeOffset="5002">3894 33 233,'0'0'97,"0"-2"-79,0 2 88,0 0-31,5 8-47,7 17 10,1 6-6,10 6-4,-4 0-15,3-5-6,-1-1-5,-4-5-1,-6-5-1,-11-2 0,0-2 0,0-7-15,-7-2-12,-14-2-21,-9-4-24,-4-2-44,-5 0-37</inkml:trace>
  <inkml:trace contextRef="#ctx0" brushRef="#br0" timeOffset="5220">3851 95 165,'39'-23'95,"5"5"-43,6-1 43,-1 2-37,4 7-36,-3 4-18,-2 4-7,-11 2-16,-7 0-72,-13 0-127</inkml:trace>
  <inkml:trace contextRef="#ctx0" brushRef="#br0" timeOffset="5438">3554 677 381,'-14'12'26,"14"-6"57,0-6 7,37 0-63,8 0-12,17 0 4,8 0-15,-3-4-5,4 0-13,-9 0-29,-11 2-48,-10 2-92</inkml:trace>
  <inkml:trace contextRef="#ctx0" brushRef="#br0" timeOffset="5654">3878 830 337,'0'0'46,"5"-4"-8,8-4 71,10-1-55,7 5-32,-2 2-5,2 2-2,-9 0-4,-8 15 2,-10 7-4,-3 3-5,0 6-2,-23 5 2,-2 3 1,-1 0 2,5 1-2,4-6 1,9-2 0,8-7-2,0-7 1,2-8-2,21-7-2,3-3-4,8 0-21,5-19-40,10-16-32,11-7-71,13-3-77</inkml:trace>
  <inkml:trace contextRef="#ctx0" brushRef="#br0" timeOffset="7710">3331 2025 394,'0'0'50,"0"0"-40,2 0 67,21 0-42,11 0-28,5 0-8,14 0-7,-3 2-21,-1 2-51,2-2-45,-14-2-66</inkml:trace>
  <inkml:trace contextRef="#ctx0" brushRef="#br0" timeOffset="7882">3806 1868 281,'0'-3'84,"-2"3"-79,0 0 79,2 0-8,0 21-49,8 12 1,16 4 0,4 5-9,4-3-6,0-1-2,-2-8-4,-2-1-7,-7-2 3,-10-8-2,-3 0 4,-8-5-3,0 0 0,-15 3-2,-15-9-8,-4 1-17,-3-9-29,1 0-25,0-10-48,2-22-47</inkml:trace>
  <inkml:trace contextRef="#ctx0" brushRef="#br0" timeOffset="8114">3800 1886 221,'36'-27'92,"4"6"-22,-3 5 7,8 3-27,-5 9-35,6 2-15,-2 2-9,-1 0-47,2 4-114</inkml:trace>
  <inkml:trace contextRef="#ctx0" brushRef="#br0" timeOffset="8302">3759 2362 242,'0'4'117,"0"15"-87,6-19 64,35 0-38,17 0-43,18 0-8,8-12-5,3-3-4,-9 5-20,-16 7-78,-18 3-67</inkml:trace>
  <inkml:trace contextRef="#ctx0" brushRef="#br0" timeOffset="8512">3988 2694 388,'0'0'20,"0"0"34,17 0 32,13-7-43,6 1-12,6 2-13,-3 4-11,-7 0-2,-16 0 9,-11 14-3,-5 11-6,0 6-3,-16 2 1,-7 0 0,-5 7 2,10-5-2,2 3-2,11-8 1,5-7-2,0-6 1,5-2-1,18-5 0,7-10-4,4 0-14,8-5-35,4-30-32,9-2-84,9-6-72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4:07.5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156 99 44,'-11'-10'126,"-10"2"-91,2 8 28,3 0-14,-2 4-13,6 14-5,-2 3 4,5 8-8,7 5-6,2 7 2,0 4-9,17-1-6,15-3-6,4-12 0,12-8 3,1-13 3,-8-8 5,-3-2-4,-11-25-8,-7-6 2,-1-6-2,-17-1 4,-2-3 2,-11 3-2,-26 3-1,-16 10-2,-7 11 2,1 10-8,5 6-13,10 14-17,14 23-98,15 15-235</inkml:trace>
  <inkml:trace contextRef="#ctx0" brushRef="#br0" timeOffset="2302">181 1793 134,'-8'-6'128,"-7"-4"-85,13 6 27,2 4 4,0 0-7,21 0-24,13 12-7,-1 11-12,-6 4 0,-11 2-3,-11 4-3,-5-2-1,0 0-2,0-2-5,0-4-3,-5 0 0,-8-4-7,-2-5 3,8 0-6,5-3 3,2-3-5,0 0-4,7-3-18,16-7-6,5 0-12,6 0-2,8-11-7,-9-9-29,-1-3-18,0-2-41</inkml:trace>
  <inkml:trace contextRef="#ctx0" brushRef="#br0" timeOffset="2594">571 1783 274,'2'-4'52,"7"4"0,-9 0 55,9 6-48,-2 15-28,5 8 1,9 6-3,-4 4 4,9 5-9,4-3-7,-7 3-8,-5-5-2,-6-4-3,-5-4 0,-5-4-2,-2-4-1,0-5 0,0-5-1,-9-3-2,-14-2-16,-5-3-29,-2-5-12,0 0-20,0-9-58,0-18-16</inkml:trace>
  <inkml:trace contextRef="#ctx0" brushRef="#br0" timeOffset="2834">598 1891 327,'30'-27'62,"7"6"15,0 0 7,9 5-48,0 3-28,-5 7-7,-2 6-9,-9 0-55,-4 0-153</inkml:trace>
  <inkml:trace contextRef="#ctx0" brushRef="#br0" timeOffset="3516">727 29 245,'-4'-6'65,"4"4"-4,0-2 3,0 0-30,13 1-11,10-1-10,5 4 0,4 0-7,0 0 0,0 0-2,-4 7 5,-5 11 10,-9 5-4,-2 10 2,-5 8-6,-3 11-3,0 4-5,5 4 1,6 8-1,3 9 7,9 12-5,8 15-4,4 7 0,3 6-2,0 7 0,-1 6 1,0 3 0,1 1 0,-6 3 1,-6-5-1,-2 1 1,-8-5 0,-1-3-2,-8-10 1,-9-9-1,-2-15 2,0-8 0,0-18 5,-11-22 7,-2-18 5,-6-15-6,0-10 4,-5 0 0,0-19-10,1-3-3,0-1-3,5 4-1,-1 3-8,6 3-13,3 9-41,1 2-27,0 2-71,2 0-72</inkml:trace>
  <inkml:trace contextRef="#ctx0" brushRef="#br0" timeOffset="4260">1604 1340 284,'0'0'79,"-2"0"-57,2 0 80,0 2-53,13 0-36,19 0-3,19-2-4,3 0-5,-2 0-6,-10 0-12,-14 0-34,-11 0-50,-7 0-46,-10 0 28</inkml:trace>
  <inkml:trace contextRef="#ctx0" brushRef="#br0" timeOffset="4403">1758 1416 132,'-36'15'90,"8"-5"3,5-2-17,12-1-18,7-7 2,4 0-20,0 0-17,26 0-20,8 0-1,8 0-9,2 0-30,-5-2-93,2-3-77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4:12.6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139 39 216,'-2'-4'42,"-5"0"17,-5 4 13,3 0-36,-10 0-15,4 0 7,-4 6-9,3 11-4,4 1 1,-3 1 0,8 6-5,2 6 3,5 8-2,0 7-3,0 4-4,0 5-1,7 6-3,2 9 0,8 6-1,-2 9 0,4 7 1,-1 3-1,-4 6 0,-3 3-1,-2 8 2,1-1-1,-1 3 0,-4-2 1,-5-6-1,0 0 0,0-7 2,0-4-2,-7 0 1,5-4-1,0 1-1,-3-8 1,5-3 1,0-9 3,0-11-3,0-1 1,0-17 1,0-1-2,7-16 2,14-3 3,-3-4 11,9-3-8,5-5-1,7-3 8,1-2-11,6-1-2,-2-4-1,-5-1 5,-3 0-6,-6 0 0,-13 0 1,-4 0-5,-6 0-5,-7 0-19,0-4-69,0-2-67,0-2-77</inkml:trace>
  <inkml:trace contextRef="#ctx0" brushRef="#br0" timeOffset="10462">533 29 248,'0'-6'74,"0"-17"-58,0 23 42,0 0 2,0 0-39,0 0 6,0 6 12,0 23-13,0 15-1,11 1-8,-1 1-7,-1 2-4,4-5-4,-3-6-1,-3 1-2,2-8-8,-3-5-22,2 0-54,-4-2-30,1 2-21</inkml:trace>
  <inkml:trace contextRef="#ctx0" brushRef="#br0" timeOffset="10733">355 700 275,'-21'6'194,"13"2"-174,3-8 39,5 0-5,7 0-37,35 0-14,12 0-2,20-6-2,-5 2-7,5 4-48,-11 0-46,-16 0-51</inkml:trace>
  <inkml:trace contextRef="#ctx0" brushRef="#br0" timeOffset="10942">432 849 364,'-14'-12'75,"11"-1"-67,3-2 68,5 1-26,27 2-37,14 5-7,-4 6 2,-6 1 7,-6 5-5,-16 20 1,-9 9 2,-5 5-2,-5-2-1,-20 5-3,-9-5 3,1-2 1,3 2-5,9-10-1,0-2-3,10-9-2,9-3 2,2-1-1,0-1 1,13-1 1,23-1-2,-4-7-1,9-2 0,8 0-4,-8 0-10,2-7-20,-3-5-16,-8-5-28,0-1-26,-8-1-12,-7-2-44</inkml:trace>
  <inkml:trace contextRef="#ctx0" brushRef="#br0" timeOffset="11265">862 903 181,'0'-13'108,"0"7"-53,0 6 36,0 0-34,7 0-23,4 0-3,6 2-1,4 17-6,6 6-1,0 4 4,5 4-13,4 2-5,-9 2-3,-9-6-2,-4-4-2,-2-4 0,-10-6 0,-2-1 0,0-3 2,0-3-7,-21 0-3,-4-2-18,-10-1 1,-8-3-11,4-2-11,-1-2-8,-1 0-30,11 0-19,2-18-15,5-16-37</inkml:trace>
  <inkml:trace contextRef="#ctx0" brushRef="#br0" timeOffset="11528">830 967 50,'32'-37'179,"11"0"-66,2 1-1,3-1-25,9 2-33,-6 8-25,0 8-16,-14 9-11,-7 6-3,-5 4-20,-5 0-84,-1 0-119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4:34.5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308 113 114,'-11'-17'30,"0"-3"20,-3-1 17,1 1-31,-2 3 4,4 11-5,2 0-3,-3 3-4,-4 3-21,-5 0 1,-2 0 2,-9 21-2,9 2 2,-5 8 3,1 2-2,8 7 1,5 3-5,12 7 0,2 1-1,2 1 1,28-2-2,12-9-3,1-8 1,15-12-3,-3-15 3,8-6-1,-8-6 0,-7-23-2,-21-6 2,-8-6-1,-19-1 2,0 1 0,-23-1-1,-22 5 4,-13 6-3,2 10-4,8 17-6,9 4-21,9 17-90,7 16-277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6:47.2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377 203 117,'13'-12'45,"4"-13"5,-6 6 37,-9-1-1,1 6-21,-3 7-5,0-14-19,0 9 6,0 4-8,0-3-13,-14 1-11,-14 0-13,-13-9-7,-7 8-2,-2 7 6,-4 4-4,10 13 1,-1 24 1,12 11 2,19 1-8,10 14 0,4-1-4,25 4 1,18 2 5,15-2 5,4 1 1,-2-5-1,-2-4 3,-3 4-3,-12 1-1,-7 0-2,-23 8 3,-13-7 4,0 0 2,-25-12 11,-19-8 5,-7-14 2,-2-11 3,1-15-4,-8-4-10,0-10-8,3-29-7,6-7-8,23 0-19,15-7-2,13 11-19,2 3-38,30 4-22,21 8-18,12-2-114</inkml:trace>
  <inkml:trace contextRef="#ctx0" brushRef="#br0" timeOffset="446">828 589 191,'24'-17'60,"-18"2"8,-6 14 7,0 1-17,-28 0-15,-6 26-10,-5 24-15,4 14-5,17 13-7,14 4 2,4 4-6,27-3-2,21-13-4,14-17 2,3-26-1,1-15 5,6-11 0,-10-25-2,-2-29 5,-21-12-2,-14-5 8,-18-3-3,-7-9-5,-18 6-6,-31 7 7,-13 14 0,0 25-12,2 20-17,14 11-51,12 11-44,20 33-55</inkml:trace>
  <inkml:trace contextRef="#ctx0" brushRef="#br0" timeOffset="853">1505 160 357,'-11'-42'144,"4"18"-129,-1 7-1,2 17 33,6 7-10,0 26 13,4 22-18,10 34-2,-5 27-13,2 7-14,-1 18-5,1-15 1,-2-15-15,-3-5-32,-6-15-34,0-19-45,0-13-140</inkml:trace>
  <inkml:trace contextRef="#ctx0" brushRef="#br0" timeOffset="1195">1939 721 334,'-4'-47'74,"-12"5"-43,12 13 20,4 21 14,0 2-46,0 6-14,0 6 5,4 29 7,14 31-11,3 26-2,0-3-3,5 6-1,-8-19-1,5-18 2,5-18 0,-11-22 0,9-14 4,-5-4 3,-5-26-2,7-35-5,-11-21 2,3-15 1,2 3 4,-1 20-4,-2 15 1,-1 25-6,-10 29-9,-3 5-27,2 0 7,5 35-62,5 3-49,-1 9-172</inkml:trace>
  <inkml:trace contextRef="#ctx0" brushRef="#br0" timeOffset="1542">2591 636 383,'3'-4'4,"6"-6"31,-5 4 34,8-7-39,6-1-22,5-9-3,3-8 0,-8 12-2,-15-4 4,-3 7 6,0 7 19,-17-5-18,-11 14-1,-8 9 6,-3 19 13,-8 22-1,13 18-8,11 13-10,5 4-2,18 0-7,0-10-4,30-18-1,11-1-10,12-25-17,5-12-43,6-15-71,3-4-197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54.2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444 101 305,'-7'0'25,"-25"4"-11,-5 23 71,-7 0-30,22 18-37,10 11 2,12 6 2,0 1-5,23-5-2,14-13 6,9-9-3,6-18-3,-1-18 3,5 0-11,-3-35 3,-3-13-6,-16-1 1,-11-18 1,-13 1-2,-10-4-1,-33-3-5,-26 13 1,-22 13-8,-13 24-12,-12 23-11,-10 12-17,-2 42-68,0 17-122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6:49.2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345 81 485,'0'-50'37,"0"31"-15,-11 7 44,11 12-38,0 0-22,0 14 3,0 50 21,0 24-14,-5 30-12,3 14-4,2-16-2,0-5 0,0-11-15,5-17-20,-5-15-22,0-22-24,0-21-20,-10-17-9,-15-8 20,-8-19 58,-12-24 16,1-17 14,0-13 15,-4-5 49,13 3 67,7 15-21,11 19-51,14 33-43,3 8 3,25 0 12,17 20-19,13 1-7,3 2-2,15-5-7,-4-7-25,10-11-20,1-4-12,-11-32-9,0-17 13,-22-2 29,-15-4 32,-17 3 12,-12 8 45,-3 5 33,0 18 14,0 16-71,0 9-20,0 4 9,0 42 4,-5 22-9,1 15-5,4 6-3,-5 5-7,5-14-1,0-1-2,0-9-2,0-24-15,3-13-16,8-21 11,-7-12-6,4-18-13,1-36-12,9-13 43,0 5 13,10 9 7,-9 20 31,-10 14 0,6 2-9,-5 17 8,1 0-26,6 33 4,-4 19-8,6 9-9,-1 9 1,3-13-2,11-15-15,9-15-7,1-23-16,6-4 9,-1-27 19,-6-27 9,-2-8 1,-12-12 4,-6 3 5,-16 5 42,-5 14 25,0 31-21,0 13-26,-9 8-18,0 4 5,-6 25 6,4 21-13,5 12-7,6-4-1,0-4-5,17-13-26,9-3-31,-1-12-52,12-13-160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6:50.2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382 377 346,'-7'-93'32,"-16"20"-14,-6 22 50,12 20 16,6 12-52,-8 11-33,10 10 0,-12 48 17,5 43 13,9 58-3,5 12-13,2 18-5,0 11-5,14-22-4,-3-17 0,2-14-3,0-29-16,-2-30-23,-5-15-2,0-34 4,-6-21-4,-6-10-58,-14-22 52,-10-33 2,9-29-17,-4-13 14,-10-17 25,-3-21 41,-7 9 68,9 14 42,10 33-16,13 42-43,13 24-39,0 13-9,0 0-1,19 2-7,26 19-7,26 4-1,10 0-3,11-9-16,9-7-16,8-9-2,2-2 3,-8-23-4,-27-12 16,-24-1 17,-22 12 4,-18 9 33,-7 13 15,-5 4-29,0 0 0,0 30 2,0 25-10,0 3-7,0 3 2,25-13-6,10-15 5,4-14-6,2-15 2,-1-4-2,3-12 1,-4-22 2,-9-15 0,-14-13 10,-16 10 5,0-12 0,-30 26 5,-18 5-2,-12 17-23,-5 16-4,3 27-32,7 33-94,16 6-177</inkml:trace>
  <inkml:trace contextRef="#ctx0" brushRef="#br0" timeOffset="801">1641 328 360,'0'-40'44,"0"11"14,-4 25 32,1-6-41,3 4-32,-4 6-15,2 22 11,-2 34 7,2 33-11,2 9-7,0 9-3,0 3 1,0-19-3,12-8-11,6-12-28,3-33-12,0-10-15,-1-20-33,10-10-37</inkml:trace>
  <inkml:trace contextRef="#ctx0" brushRef="#br0" timeOffset="1025">1952 139 311,'12'-27'98,"-10"19"-89,-2 8 3,0 10 68,0 42-36,0 25-12,0 20 1,0 15-2,2 6-20,9-2-8,6-6-5,1-13 1,-6-20-24,1-11-24,-2-25-21,1-16-26,9-21-17,-3-4-162</inkml:trace>
  <inkml:trace contextRef="#ctx0" brushRef="#br0" timeOffset="1208">2191 768 297,'0'-20'67,"0"-1"0,-4 21-1,-10 0-21,0 19-15,1 24-8,-2 13-5,8 9-7,7-12-2,0 1-4,19-14-3,18-9-3,0-13-6,13-18 1,3 0-6,-2-35 8,-5-19 3,-11-10 4,-13-7 0,-14-5 6,-8 8 7,0 12 6,-26 15 3,-16 20-16,-4 14-8,-9 7-10,2 19-33,7 31-66,5 20-94</inkml:trace>
  <inkml:trace contextRef="#ctx0" brushRef="#br0" timeOffset="1668">2686 622 413,'-3'-6'75,"-6"-15"-85,9 21 6,0 0 18,0 25 2,7 22 1,8 9 3,-4 6 1,7-2-8,5-16-4,-2 1-4,9-20 3,-3-17 10,3-8 19,-2-4-16,4-31-17,5-15 1,-9-26-2,8 3-2,-6 3-1,-11 4-12,-6 29-17,-13 12-22,0 8-80,0 17-8,-6 14-85</inkml:trace>
  <inkml:trace contextRef="#ctx0" brushRef="#br0" timeOffset="1952">2937 682 159,'0'-7'234,"0"-5"-222,0 12 24,0 2 68,0 21-55,14 18-22,2 9-7,12-9-3,2 3-7,2-17-3,5-8 2,-1-1 0,1-18-2,-7 0-4,0-22-6,-7-18-16,-2-6-20,-1-6-25,-8 11-48,4-4-114</inkml:trace>
  <inkml:trace contextRef="#ctx0" brushRef="#br0" timeOffset="2290">3644 468 404,'4'-14'150,"1"14"-143,-5-4 15,0 4 36,0 0-41,0 4 6,0 14-6,0 14-5,0 15 0,0 9-2,0 23-8,0-6 1,0-3-6,0-6 5,0-29-4,0-8-15,0-16-38,2-11-56,0-15-308</inkml:trace>
  <inkml:trace contextRef="#ctx0" brushRef="#br0" timeOffset="2542">3648 0 487,'0'19'-103,"0"6"4,0 10-17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6:53.0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81 380,'-3'-25'51,"3"6"-25,0 5 52,0 14-30,0 14-13,0 38-16,0 10-11,0 1-6,0 0-2,0-15-3,14-7-4,2-11-15,5-16-21,4-14 24,10-21-5,0-36 16,-8-14 9,-2 5 0,-6-5 2,-8 22 13,1 5 29,-8 24 2,-4 9-36,0 11-7,0 27 7,0 17-7,0 9-3,0 5-4,7 3-14,14-12-22,16-4-18,11-16-63,10-29-4,6 0-24</inkml:trace>
  <inkml:trace contextRef="#ctx0" brushRef="#br0" timeOffset="293">654 151 181,'0'-51'156,"-30"22"-57,-5 12-9,-8 4-22,3 13-24,4 0-31,-5 19-6,8 17-2,12-2-5,8 8-3,13-3-12,7-3 9,32 1-3,20-6 6,-5-6 3,8 10-2,-17 4 1,-5 17 0,-3 6 1,-12 7 1,-14 16 2,-4 1 6,-1 26 7,0 8 9,-1 11-11,4-5 11,5-14-7,-5-6-5,-3-26 7,-3-20-6,-3-22 3,0-20 3,0-16-4,-20-2-12,-8-18-5,2-53-2,1-34-6,12-42-4,9-38-2,4-9-3,0 12 7,0 43-24,13 50-62,19 47-38,23 30-43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6:54.1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277 242 473,'-41'-4'7,"-2"-10"-9,1 14 29,-1 14 1,4 17-19,-1 7-7,15 13-3,22-9 3,3 12-9,30 7 4,23-15-7,14 12 1,10-16 3,0-3-4,-15 7-1,-17-16 1,-24 10-3,-17-7-6,-4-13 37,-25 8-3,-26-12 6,-16 3-4,-4-1 8,11-13 1,9 5-1,21-10-13,14 0-10,9 0-5,7-4-37,0 4-12,0-11-38,30-9-25,19-16-67</inkml:trace>
  <inkml:trace contextRef="#ctx0" brushRef="#br0" timeOffset="353">540 228 196,'0'-23'187,"0"12"-183,0 11-7,0 0 5,9 9 15,12 18 0,9 8-10,2 8 5,13-1 6,0-9-9,8-12-2,3-21-1,-11 0-5,0-19-5,-9-18 2,-16 1-2,-10-11 2,-10 12 1,0-6 7,-10 13 5,-3 8 12,2 3-12,5 15-24,4 2 23,2 52-1,0 41 7,14 40 6,10 22 0,8 21-11,-2 8-4,0 13-7,2-2-11,-10-23-40,1-30-31,1-40-85</inkml:trace>
  <inkml:trace contextRef="#ctx0" brushRef="#br0" timeOffset="766">1640 199 479,'0'-33'36,"-11"4"-44,-17 14 13,-10 15 16,-2 0 14,-8 17-24,-7 24 2,18 13-4,16 6-6,8-2-3,13-2-5,2 8-9,34-8 0,13 4 10,20-8-5,-11-11 0,-3-5 2,-12-6 1,-13-2-2,-19-6-3,-11-3 17,-6-13 4,-40-6 1,-9 0 6,-10 0-12,3-12-6,5-5-20,12 0-54,11-5-74</inkml:trace>
  <inkml:trace contextRef="#ctx0" brushRef="#br0" timeOffset="1191">2342 50 422,'-34'-21'90,"20"11"-84,0-3-7,10 11 1,4 2 22,-7 44 0,3 28-6,1 17-3,3 21-9,0-4 0,18-1-6,8-2-4,1-30-29,5-17-2,-8-14-11,-5-28-14,-15-4 38,-4-10-20,-4-16 19,-32-20 23,-7-19 5,-4-5 3,-3-7 7,4 3 23,7 4 39,9 27-17,11 14-39,19 11-17,0 8-1,26 0 1,29 11-2,9 7-4,15 5-11,9-15-18,-1-8 6,0 0 0,-6-14 1,-17-11 13,-22 12 13,-31-18 6,-11 4 21,-9 7 6,-28-13 36,-6 5-17,2 20-6,8-6-10,6 14-32,3 4 2,8 25 7,7 25-5,9 14-5,0-2-5,25 7 0,19-13-16,4-10-17,12-9-20,0-22-39,2-13-78</inkml:trace>
  <inkml:trace contextRef="#ctx0" brushRef="#br0" timeOffset="1697">3047 369 431,'0'-7'8,"-2"7"-1,-14 0 55,-3 40-27,1 9-24,9 14-3,9 7 4,0-10 0,16-10-4,16-11-12,12-29-3,-3-10-7,5-4-21,0-29 11,-5 2 14,-15-16 6,-5-3 4,-12-4 0,-9 4 5,0 17 25,0 10-16,0 23-11,0 3-1,-9 40 1,-8 8-2,6 14 0,11-12-1,0-3-9,30-15 4,9-11 0,14-15-2,0-9-5,-9-16 7,-6-21 6,-12-11 2,-16 1 5,-4 11 18,-6-11 1,0 22 33,0 6-4,0 5-42,0 14-11,0 6 15,0 36-5,3 17-10,8 1-3,10-6 0,9-2-22,4-19-62,5 3-77,3-18-316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6:56.4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106 288 220,'-13'-101'44,"-3"22"31,4 12 7,0 34-22,10 25-46,0 8-13,0 6 4,-10 50 23,-4 31-13,7 11-5,5 5-2,4-5-2,2-26-4,21-6 4,7-30-8,9-20-4,10-14-22,7-2-21,2-18 6,-1-5 24,-14 16 9,-11 7-5,-12 27 16,-4 21 4,-9 6 17,-7-2 6,-4-1 14,-26-16 2,-3-3-2,-1-6-3,-8-13-12,12-7-3,-4-4-6,1-2-7,10-10-14,8-11-8,6-16-11,9 6-38,0 8-10,15-4-59,9 12-33</inkml:trace>
  <inkml:trace contextRef="#ctx0" brushRef="#br0" timeOffset="397">583 514 262,'7'-19'54,"-3"19"-35,1 0 24,5 2 2,8 34-16,5-10-5,9 18-11,2-5-4,17-16-7,11 0 1,5-19-4,-3-4-9,-4-8-38,-11-30 20,-12-3 20,-19-11 5,-13-2 6,-5 4 18,-12 3 30,-6 18 11,1 19-33,-1 10-17,4 27 19,-11 31 8,0 12-22,4 27-14,9 0-3,12 7-4,0 4-34,0-13-79,21 2-129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6:57.3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41 223 407,'-21'-10'12,"17"-21"-4,-7 27 3,11 4 3,0 10 8,0 36-1,0 12-16,0 10-2,0-2-1,15-12 2,13 0-4,7-11-7,2-20-7,2-10-22,-2-13 3,1-19-2,5-23 8,-14-11-5,-9-16 13,-1 3 12,-14 10 12,-3 11 40,-2 20 44,0 10-43,0 15-29,0 17 22,0 26-9,0 19-17,0 7-8,28-1-2,14-10-2,8-13-16,14-21-28,6-14-84,1-10-148</inkml:trace>
  <inkml:trace contextRef="#ctx0" brushRef="#br0" timeOffset="528">976 263 396,'-19'-32'22,"-17"12"28,1 7 16,1 3-39,0 10-18,4 0-6,9 15 7,10 26-13,11 7 10,0 9-11,24 12-4,25-11 0,6-4-7,-7-15-2,3-6-3,-19-10-9,-9-11-3,-14-1 22,-9-7 10,-23-4 1,-16 0 8,-16-13-1,5-7 11,8-3 15,7-4-10,20 19-11,9-3-6,6 1-7,10 0 0,36-7-3,9-12-12,16 7-5,-1-10 0,1 8-5,-5-8-6,-15 6 21,-16 5 11,-12 4 2,-14 13 22,-9-2-3,0 6-4,0 0 0,0 27 0,-4 20-10,-1 13-2,5-2-3,0-4-2,26-10-7,3-15-38,6-11-59,6-7-124</inkml:trace>
  <inkml:trace contextRef="#ctx0" brushRef="#br0" timeOffset="999">1558 20 432,'0'-18'7,"0"15"-68,0 3 43,-13 21-70</inkml:trace>
  <inkml:trace contextRef="#ctx0" brushRef="#br0" timeOffset="1120">1731 389 368,'14'43'28,"0"-18"36,2 0-7,7 6-31,7-14-17,4-1-6,5-16-3,8 0-1,-4-16-7,-3-9 2,-6-14 5,-8-13 3,-9 4 8,-8 3 31,-5 12 21,-4 20 1,0 13-38,0-2-15,0 2-2,0 10 2,0 21-5,0 13-5,-4 1-1,4 5-34,0-17-42,26-6-32,23-4-81</inkml:trace>
  <inkml:trace contextRef="#ctx0" brushRef="#br0" timeOffset="1426">2760 294 475,'-27'-48'-10,"-15"19"31,-4 4 64,4 11-54,-8 7-12,8 7-6,1 0-5,7 0-6,12 9-2,16 20-10,6 4-22,11 6 14,23-1 3,20-5-5,1 4 5,7 4 4,0-1 11,0 18 0,-11-1-5,-5 2 4,-16 17 1,-3-16 3,-12 15 6,-13 0 4,-2-13 4,-9 3 0,-26-15-2,-11-8 0,-16-13 0,0-12 5,-8-12 4,4-5-3,6 0 8,-2-18-3,14-26-11,18-17-12,26-20-3,10-13 3,59-1-5,31-6-8,26 24-19,14 5-35,14 24-26,-15 9-58,-13 3-151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00.9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21 396,'0'-21'-168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6:59.8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414 26 377,'6'0'19,"-6"-4"-15,-9 17 37,-21 51 18,19 38-42,-1-9 3,12 6-13,0-6-3,0-1-4,8-12-3,5-13-18,4-18-51,-4-16-28,-2-8-79</inkml:trace>
  <inkml:trace contextRef="#ctx0" brushRef="#br0" timeOffset="189">66 464 402,'-38'-27'44,"19"4"-36,10 23-6,9 0 4,20 2 19,31 10-17,28-3-7,17-3-1,7-6-6,1 0-39,0-15-22,-10-26-33,-4-3-12,-7-8-42,-17-11 142,-17-4 30,-24 1 90,-16 14-36,-9 23 69,0 15-73,-2 14-44,-17 4 7,-2 37 12,-1 32-18,3 18-12,10 10-1,4 1-3,5-13-2,0-15-7,14-20 1,5-19-22,-1-18 1,7-17-8,1 0-35,8-33 16,-2-29 26,-8 10 17,-9-4 4,-5 4 1,-5 17 24,-3 2 36,-2 16-31,4 17-17,3 0 6,7 25 1,6 21-11,10 7-3,2 1-2,11-12-2,-2-15 1,12-11-3,-2-16-12,1 0-27,-1-31-11,0-20 15,-14-3 27,-10-6 8,-13-2 1,-14 12 10,0 4 24,-7 11 19,-12 21-14,-1 7-12,4 7-3,-2 27 3,-1 31-7,12 17-13,7 6-5,0-5-5,18-16-1,22-6-20,5-23-26,30-16-71,7-15-116</inkml:trace>
  <inkml:trace contextRef="#ctx0" brushRef="#br0" timeOffset="900">2373 209 444,'0'0'69,"0"0"-60,0 25 4,0 24 30,0 9-20,0 15-6,2-7-13,9 2-3,4-12-2,-2 0-12,-1-23-45,-3-18-75,-5-1-36</inkml:trace>
  <inkml:trace contextRef="#ctx0" brushRef="#br0" timeOffset="1342">2852 368 330,'-3'-8'39,"-6"-25"-14,2 29 46,7 4-24,0 0-39,0 31 6,0 19-7,0 20-4,0 4-2,0-3-1,0-7-1,11-35 0,-1-4-20,6-19-12,2-6-8,10-33-3,4-17 28,7-22 16,-9-3 1,0 9 6,-4-1 36,-9 24 34,2 12-29,-14 19-2,1 12-17,0 8 3,5 37-10,8 3-13,-1 22-7,0-1-3,6-3-12,-2-2-61,10-31-59,-2 4-187</inkml:trace>
  <inkml:trace contextRef="#ctx0" brushRef="#br0" timeOffset="1793">3641 424 215,'-12'-8'187,"6"-25"-166,-1 29 9,5 0 32,2 4-41,0 1 7,0 39-2,13 9-12,8 14-9,2 3-3,4-12-1,3-9 3,5-12-2,-2-29 4,-4-4-5,4-14 1,-1-34 0,-7-13 0,-5-16-2,-5 2 0,-6-4-1,-9 9 2,0 21-5,0 17-3,0 20-28,-3 12-21,-1 2-30,-3 40-22,4 13-88</inkml:trace>
  <inkml:trace contextRef="#ctx0" brushRef="#br0" timeOffset="2100">4157 385 330,'13'-2'4,"-4"-5"55,-1 7 21,3 0-38,0-8-19,4 2-8,-2-9-9,1-3-1,-9-1 0,-3-4 2,0 7 22,-2 3-4,-11 3-8,-17 10 11,-11 0 9,16 13-11,9 16-7,5 12-9,9 8-4,0 8-3,7 7-4,14-12 0,4-9-13,10-6-8,1-22-14,5-5-30,6-10-32,-6-8-43,-5-21-13,2-6-64</inkml:trace>
  <inkml:trace contextRef="#ctx0" brushRef="#br0" timeOffset="2363">4513 383 4,'2'-40'244,"-2"11"-159,0 6 0,0 7 18,0 12-59,0 4-36,2 0-3,-2 10 12,0 23-5,4 13-7,-4 12-2,9-11-2,6-5 0,-3-5-1,2-12-1,-5-16 2,-6-8-5,-1-1 3,-2 0-2,0-20 4,0-16 0,0-26 6,0 13 6,0-16 13,0 12 17,0 17-16,5 3-5,12 17-9,0-1-6,4 11-4,7 6-4,4 0-11,4 2-37,3 8-62,-2 5-83</inkml:trace>
  <inkml:trace contextRef="#ctx0" brushRef="#br0" timeOffset="2798">5098 275 234,'-9'-13'63,"-17"-1"-36,13-2 54,-2 16-2,-2-4-27,2 4-21,2 0-14,-1 6-7,9 10-4,3 15-2,2 2-3,4 3-4,32 5-12,0-12 12,5-2-7,-6 2-3,-10-7-6,-10-5 10,-15 4-17,0-11 26,-8 5 1,-27-7 6,-8-2 9,-1-3-1,5-3 17,11 0 1,11 0-13,9-9-7,6 7-10,2-8-6,18-5 4,28-5-6,12-1-14,4-4 10,-2 2-9,6 0 0,-8-8 0,-1-2 5,-14-4 4,-11 4 9,-21-1 1,-11 10 2,0 1 11,-16 2 21,-11 5-9,5 14 4,-3 2-4,0 0-4,-3 33 5,3 11-13,7 17-10,6 4-5,12-7-2,0-5-9,9-17-38,17-3-10,6-10-21,2-13-61,-2-6-91</inkml:trace>
  <inkml:trace contextRef="#ctx0" brushRef="#br0" timeOffset="3412">5835 319 346,'0'6'153,"0"-6"-150,0 0 37,0 0 18,0 0-52,0 0-26,0 0-74,0 2-199</inkml:trace>
  <inkml:trace contextRef="#ctx0" brushRef="#br0" timeOffset="3571">5839 635 452,'7'15'26,"2"1"-19,-9-16 31,0 0-36,0 0-147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07.7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276 1253 119,'-13'-17'53,"0"1"-37,-2-5 19,4 0 22,7 15-5,4 4-12,0 0-1,0 0-1,0 0-2,0 0-12,0 2-16,0 0 8,0 0 6,17 18-11,11 18 3,6 3-3,11 11-5,-2 1-3,8-5-1,-5 12 0,-2-6-4,-3-9 1,-2 3-2,-7-13 0,-4-15-17,-10 6-17,-6-16-34,-5 2-10,-5 0-20,-2-10-143</inkml:trace>
  <inkml:trace contextRef="#ctx0" brushRef="#br0" timeOffset="443">678 1259 185,'0'-14'42,"0"11"13,-15 3 4,-3 3-11,-7 26-5,-3 4-9,-4 10 1,-2 5-19,-4-2-11,8 9-5,-2 1 0,-2-2 0,6-2-9,0-7-17,4-10-21,9-7-32,4-16-57,11-10-89</inkml:trace>
  <inkml:trace contextRef="#ctx0" brushRef="#br0" timeOffset="835">1177 1387 347,'-28'0'53,"5"0"-12,5 0 62,18 0-41,-5 0-47,5 0-2,0 0-7,18 0-3,29 0-3,15 0-1,11 0 1,1 5-20,-7-5-30,-12 0-26,-16 0-17,-16 0-34,-18 10-99</inkml:trace>
  <inkml:trace contextRef="#ctx0" brushRef="#br0" timeOffset="1015">1285 1528 235,'-53'13'88,"14"-5"-57,16-6 51,14 4-16,9-6-30,0 5-12,0 0 4,25 4-22,19-1-4,16-8-3,11 0-38,12 0-61,7-6-103</inkml:trace>
  <inkml:trace contextRef="#ctx0" brushRef="#br0" timeOffset="1450">2625 990 386,'0'-5'46,"4"-15"-33,-4 16 12,0 4 23,-13 16-23,-10 24-10,4 20 4,5 8-1,5 3-9,0 14-6,0-5-1,2 1-3,-5-9-1,1-14-13,4-6-15,-1-25-31,4-9-12,4-15 3,0-3-44,0-33 9</inkml:trace>
  <inkml:trace contextRef="#ctx0" brushRef="#br0" timeOffset="1651">2576 1114 198,'14'-58'73,"0"16"-4,-5 24 1,-6 12-11,6 6-10,-3 6-11,8 27-6,7 19-4,2 8-2,5 7-13,2 3-5,-5-4-5,3 0-1,4-4-2,-10-8-1,6-4-8,-5-9-20,-8-14-27,0-2-29,-12-10-26,-3-7-37</inkml:trace>
  <inkml:trace contextRef="#ctx0" brushRef="#br0" timeOffset="1898">2498 1458 459,'-40'-5'37,"18"-4"-12,8 9 51,14 0-25,0 0-29,12 0-9,20 0-3,23 0-10,12 5 3,15-5-6,10-14-22,-2-11-49,-16-2-43,-14 3-96</inkml:trace>
  <inkml:trace contextRef="#ctx0" brushRef="#br0" timeOffset="2155">2735 766 443,'0'-4'40,"0"0"-28,0 0 11,0 2 24,23 2-41,11 0-5,15 0-5,-3 0-41,5 0-93,-10 0-117</inkml:trace>
  <inkml:trace contextRef="#ctx0" brushRef="#br0" timeOffset="2311">3089 582 291,'0'-15'174,"0"1"-161,0 10 37,0 0 37,0 4-62,0 0-20,0 12 20,7 17-16,7 6-5,-5 7-4,-4 10-3,-3 2-24,-2 5-22,0 1-24,0 7-49,-4-9-40</inkml:trace>
  <inkml:trace contextRef="#ctx0" brushRef="#br0" timeOffset="3445">3824 760 284,'-9'-50'50,"-3"9"0,-2 16 30,-1 21-24,7 0-39,8 4-13,0 33 20,0 29-5,0 35-2,0 19-1,0 4-6,5-8-4,0-17-6,4-16 3,4-23-3,1-18 1,5-18-4,-3-20-1,5 0-3,7-11-9,8-30-1,7-4 2,4-7 8,8 11 3,-7 13 4,10 20-3,-9 8 1,-6 7-2,-9 22 1,-8 6 4,-10 6 7,-9-2-3,-7 16 1,0-16 10,-28 0 2,-15 5-1,-12-18 3,6-5 7,-2-8-8,3-13-12,-1-7-2,2-11-3,4-12-3,7 2-19,15-3-30,14 10-41,7 8-93,0 9-35</inkml:trace>
  <inkml:trace contextRef="#ctx0" brushRef="#br0" timeOffset="33538">30 626 189,'17'0'-33,"13"-5"42,-17 24 31,-13 70 19,-16 2-18,-20 13-8,24 7-4,3-1 7,6-10-1,3 1 0,0-12-11,0-8-12,0-1 1,0-13-5,0-9-5,0-2-2,9-15-2,-2 3-1,14-3 1,-4-12 5,0 0-7,0-10 6,-6-3-2,4 3 0,-7-4 1,1-10 1,2 8 4,-1-9 1,6 2 2,7 9 1,9-5-2,7 11-3,8-9-2,8 3 1,7-5 1,9-6 0,12 3-2,14-7 0,9 0-4,14 0 2,11 0-2,9-13 1,17 1-2,8-3 0,6 9 1,9 0-1,13-3 1,7-9 0,21-9 1,19-10-1,4-13 1,11-4-1,5 11 2,14 8 0,0 7-2,0 2 3,-17-3-1,-24 4-2,-32-2-3,-34-2-9,-40 4-28,-33-4-41,-45 2 21,-40 7-58,-14-4-200</inkml:trace>
  <inkml:trace contextRef="#ctx0" brushRef="#br0" timeOffset="34377">120 503 229,'-5'0'59,"-8"0"-30,13 0 24,0 0-21,13 0 22,28 0-31,31 0-11,32-4-5,22-12-6,34-3-2,39-8 1,34-10-1,34-5-3,25 5 6,10 2-2,-3 4 1,-4 8-1,-12-2-3,-9 1-1,-9 5-5,-12 8-5,0 5 10,-16 2-5,-23 4-4,-27-4-4,-33 0-21,-36-7 24,-38-5 6,-34-11 5,-24 4 11,-16 6 11,-6 3 14,0 2 2,0 7-1,-10-3-26,-1 6-5,0 2 10,5 17 4,6 18-8,2 29 2,22 25 1,6 29 6,0 27-2,-7 13-10,0 7-1,-3-1-3,-3-13-3,-2-12 2,-5-24-15,-5-13-31,-5-13-42,0-23-65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31.5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 0 377,'-11'56'140,"11"-4"-132,4-17 25,31-8 41,18-4-53,9-17-25,11-6-32,6-10-43,-6-23-124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25.8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4 278,'-10'0'75,"-17"6"-28,20-6 11,7 0-5,0 0-30,21 0-13,28 0-4,17-2-6,8-6-1,6 8-3,-4 0-34,-8 4-62,-4 17-35,-2-5-137</inkml:trace>
  <inkml:trace contextRef="#ctx0" brushRef="#br0" timeOffset="637">246 646 308,'-18'-6'61,"6"-1"28,10 5-22,2 2-46,0-4 16,28 4-15,23 0-12,15 0-8,9 0 0,4-4-8,0 0-29,-8-2-87,-2 1-131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44.0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143 33 324,'-46'-6'30,"5"-21"-19,4 27 23,37 6-1,-5 21-9,-6 27-3,8 21-9,3 22 3,19 18 2,13 8-3,-2 3-4,-16 0-5,-3-5 1,-4-10 3,-2-15-6,-5-11-1,0-19-1,0-17-1,0-9-1,-7-24-8,5-7-28,2-9-23,0-15 22,18-12 37,24-6 2,6 14 0,7 18 11,-4 1 5,-1 30-6,-6 26 6,-14 19-6,-7 12-6,-9 15 0,-12 9 0,-2 3-3,0 4 22,-2-4-14,-9-4 12,11-11 16,0-8-11,0-8-13,24-11-8,8-7-1,6-13 6,8-9 0,-2-16-10,1-15-5,-6-12-7,-7 0-3,-13-10-14,2-8-28,-21 3-43,0 5-75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49.1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74 274 33,'2'33'68,"6"-12"-39,5-11 9,24-10-15,11 0-16,-11-6 10,9-6 5,0 4 6,-5 8 12,-3 0 32,-8 28-5,-8 16-24,-3 8 1,-10 2 0,-7-1-14,-2 3-8,0-6-1,0-15 2,0-10-1,-14-4-1,-2-15-13,-16 0-4,0-1-6,-10-5-14,-4 0-25,0-13-20,-5-8-28,4-8-56,5-6-76</inkml:trace>
  <inkml:trace contextRef="#ctx0" brushRef="#br0" timeOffset="292">0 106 326,'3'-8'110,"12"-21"-43,-9 21 19,7-1-24,15 5-32,15-1-12,17 5-15,-2 0-3,4 0-15,-5 0-47,3 0-46,-2 0-87</inkml:trace>
  <inkml:trace contextRef="#ctx0" brushRef="#br0" timeOffset="831">820 165 303,'-17'-9'29,"4"-18"38,9-6-6,4-6-31,22 14-20,15 4-11,13 11 4,-1 10 7,2 10 13,-5 34-6,-12 18-10,-11 10-2,-18 9-1,-5 4-2,0-6-1,0-11 0,0-14-1,0-23 1,-3-23-1,1-8-21,-2-14-14,2-30 1,2-16-3,13-11 8,12-7 12,3-1 16,-15 17 10,4 12 28,-6 22 29,-9 15-10,-2 5-14,0 8-22,0 8 9,-6 32-6,1 18-7,5 6-4,0-2 0,0-6-6,19-7-4,9-3-2,2-2-1,-4-7-18,4-10-16,-2-11-37,4-10-1,-4-6-60,-9 0-163</inkml:trace>
  <inkml:trace contextRef="#ctx0" brushRef="#br0" timeOffset="1281">882 340 449,'-34'-4'46,"19"-8"27,9 8 4,6 1-56,23-1-3,22 3-9,30-2-7,17-1-2,4-4-2,15-6-46,1-3-55,-10 5-136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51.2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234 276 429,'3'-4'37,"-1"1"-5,-2 3 58,8 11-40,-2 18-32,5 14-4,6 11-3,-4-2-5,6 2-7,-10-5 2,-2-1-20,-2-3-34,-3-3-36,-2-11-56,0-6-87</inkml:trace>
  <inkml:trace contextRef="#ctx0" brushRef="#br0" timeOffset="189">27 646 429,'-20'-37'59,"13"10"-32,7 10 34,0 7 3,25 0-44,24-3-13,17 9-6,13 0-4,-1 2-28,2 2-50,-1-8-69,-3-7-91</inkml:trace>
  <inkml:trace contextRef="#ctx0" brushRef="#br0" timeOffset="354">842 85 352,'0'-23'57,"0"17"-41,0 6 56,6 0-1,9 21-43,8 8-8,7 2-5,-2-6-5,4-5-5,-2-11 2,-2-5-6,0-4-5,-4-9-1,-5-15 3,-12-5 1,-5 4 2,-2 10 1,2 7 7,-2 6-8,2 2 4,-2 18 6,0 24-3,0 14-4,0 6-4,0 5 1,10 1-1,-3-2-3,2 2-18,1-10-30,-4-6-49,-1-9-75</inkml:trace>
  <inkml:trace contextRef="#ctx0" brushRef="#br0" timeOffset="684">912 516 484,'-6'-6'47,"0"-15"-35,6 11 65,10 3-35,28 3-39,12 2-1,4-2-2,8 4-20,-14-2-90,3 2-213</inkml:trace>
  <inkml:trace contextRef="#ctx0" brushRef="#br0" timeOffset="976">1595 52 326,'0'-10'73,"17"-25"-62,28 35 60,-6 4-6,5 27-49,0 6-14,2-2 0,7-6-1,-7-10-4,-4-17-11,-10-2-20,-10-13-25,-10-20 21,-12-6 24,0 2 14,-4 10 24,-15 16-3,5 11-17,3 11-1,4 36 2,2 24-5,5 22 1,0 18-7,5 12 7,4 15-1,5 5 1,4 6 3,-4-3 12,6-8 10,-3-18-6,-8-12-5,-2-31 10,-7-22-11,0-19 34,-9-28-9,-19-8-9,-9-23 3,-2-28-11,-9-24-17,2-10 8,0-10 5,2 1-4,10 16-2,9 22-3,12 17-5,13 14-5,0 8 1,33-4-8,13 1-15,14-5-25,21-4-49,1-11-53,20-1-92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52.8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45 455,'-5'0'68,"5"0"-68,11-4 56,21-6-18,10 2-31,8 0-8,6 3 1,2-3-37,-15 8-72,-9-2-79</inkml:trace>
  <inkml:trace contextRef="#ctx0" brushRef="#br0" timeOffset="151">113 159 447,'-15'11'41,"15"-7"11,-4-4 20,4 0-29,13 2-23,25 0-15,7 0-4,13-2-16,-5 0-32,5 0-55,-15 0-109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54.7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16 522 326,'-4'7'12,"1"-7"-10,-4-32 21,5-23 10,2 0-19,4-2-7,8-4 8,-1 2 18,-2 9 2,-1 12-6,-1 16-5,-7 16-6,2 6-4,5 4 13,4 41 4,3 24-21,-1 22-7,-5 6-1,-3-4-3,-1-10 1,0-12-9,3-14-31,1-15-33,-1-19-65,1-11-61</inkml:trace>
  <inkml:trace contextRef="#ctx0" brushRef="#br0" timeOffset="286">430 205 333,'12'0'36,"-3"2"-9,2 23 67,6 15-30,4 5-33,5 5-12,4 2-1,-2-4-2,0-3-3,0-2-3,-3-4-2,-8-1-2,-11-3 1,-6-2 0,0-8-3,-16-2-3,-16 0-2,-3-11-13,-14-2-13,-1-3-19,-1-7-29,-2-8-49,14-26-43</inkml:trace>
  <inkml:trace contextRef="#ctx0" brushRef="#br0" timeOffset="510">402 321 166,'40'-48'118,"-1"11"-45,-2 8 24,7 2-15,-3 13-52,-4 3-23,-1 10-9,-4 1-13,-2 0-78,8 0-95</inkml:trace>
  <inkml:trace contextRef="#ctx0" brushRef="#br0" timeOffset="685">1084 104 317,'0'0'46,"5"10"2,-5 23 58,4 7-62,8 9-22,2 3-3,9 0 8,2 0-17,0 2-4,7-4-1,-4-3 0,-3 3 0,-8-7-4,-2 1 0,-7-7 1,-8-10 0,0-4 0,0-5 1,-21-5-3,-7-5 0,-8-6-18,-9-2-18,2 0-12,-3-21-34,4-16-40,8-17-45</inkml:trace>
  <inkml:trace contextRef="#ctx0" brushRef="#br0" timeOffset="926">1052 205 241,'50'-64'106,"3"12"-21,-6 9 8,5 18-45,-10 8-41,-3 13-7,-5 4-21,-6 0-76,-3 0-130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30.2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0 241,'-2'0'15,"-10"21"-4,12 10 37,30 8 2,14 26-24,4-12-8,10 5-2,-3 0 2,-2-6-9,0-12-3,-7-16-2,-7-14 3,-4-7 7,-6-3-12,-6-17-2,12-16-1,9-21 0,7 4 1,13 1 1,10 9 0,6 22-1,-2 5-1,-6 13 1,-8 15 5,-8 20-3,-11 9 6,-10 7-4,-8-1-5,-10 6 0,-6-9-4,-6-11-7,1-7-10,-6-19 5,0-6-21,6-4-37,0-31 13,10-14 49,18-7 12,4 0 3,3 2 28,15 7 20,-5 10-13,11 14-4,0 11 14,4 8-17,8 0-6,2 0 3,-1 0 1,4 0-6,-10-4-9,-3-23-10,-17-10 0,-17-1-3,-6 9-20,-24 2-42,-2 3-81,-30 9-126</inkml:trace>
  <inkml:trace contextRef="#ctx0" brushRef="#br0" timeOffset="797">1690 650 385,'0'-21'41,"0"9"-27,0 8 79,0 4-51,0 0-21,0 20 16,0 28-9,0 13-13,3 9-9,7-4-6,-4-2 0,8 1-3,2-9-11,-7-9-21,2-10-25,-3-12-33,-8-12-19,0-9-72</inkml:trace>
  <inkml:trace contextRef="#ctx0" brushRef="#br0" timeOffset="1028">1532 474 470,'0'-29'44,"0"17"-41,0 8 31,30 4 13,9 0-31,9 0-15,17 0-1,1 0-23,1 0-71,-7 0-98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33.1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36 528,'0'-4'23,"-2"-4"-12,2-1 49,0-1-24,0 6-33,0 4-10,0 0-32,0 0-60,0 0-47,12 6-148</inkml:trace>
  <inkml:trace contextRef="#ctx0" brushRef="#br0" timeOffset="159">184 541 328,'5'56'92,"13"-2"-83,-11-10 71,-4 1-4,-1 5-42,-2-5-22,0-3-10,0 3-2,-8-8-14,-9 5-66,-7-7-100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34.2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247 203 425,'4'-12'11,"3"10"0,-7 14 60,0 52-25,0 42-31,2-19-6,8 4-5,1-12-1,-2 6-2,1-25-2,-1-4 0,2-11-27,-6-9-31,-3-10-38,-2-11 3,0-7-170</inkml:trace>
  <inkml:trace contextRef="#ctx0" brushRef="#br0" timeOffset="230">16 38 467,'-13'-21'44,"10"8"-35,3 13 2,9 0 19,30 0-22,24 0-7,19 0-2,15 0-7,9 0-42,-5 7-80,-7 11-111</inkml:trace>
  <inkml:trace contextRef="#ctx0" brushRef="#br0" timeOffset="471">300 1075 404,'-7'31'83,"7"1"-80,0-14 44,22-3 12,25-1-45,17-14-11,24 0-22,19-17-44,4-12-92,-10-2-215</inkml:trace>
  <inkml:trace contextRef="#ctx0" brushRef="#br0" timeOffset="771">1083 286 316,'0'-6'142,"0"-15"-136,0 21-3,0 0 34,6 13-11,24 30-19,11 19-5,8 17 4,6-2-5,8-3-1,-1-6-5,4-12-47,-8-12-41,-3-11-59</inkml:trace>
  <inkml:trace contextRef="#ctx0" brushRef="#br0" timeOffset="986">1517 297 524,'-25'-2'60,"2"2"-60,-7 2 31,-5 33 24,-6 21-40,-5 6-11,-4 12-6,10 5 0,1-3-34,7-3-46,6 1-56,3 1-100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35.6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 79 534,'-34'-8'43,"21"-1"-37,8-1 23,5 10 22,20 0-39,27 0-10,24-6-2,12-8-4,7 1-22,-9 2-57,-23 3-42,-16 8-44</inkml:trace>
  <inkml:trace contextRef="#ctx0" brushRef="#br0" timeOffset="146">232 203 284,'-43'29'112,"15"-8"-67,9-9 18,17-12-2,2 7-12,0-3-21,38-2-22,11 2-9,28-4-21,19-9-74,14-17-136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36.1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136 656 413,'2'-21'67,"17"11"-68,-19 10 33,0 4 25,0 37-31,-7 23-13,-5 28 10,1 13-6,4 5-11,5-9-5,-4-12-1,6-8-1,0-15-10,0-18-23,0-17-33,0-21 0,0-10-2,0-16-58,0-34 30,8-18 68,-1-11 22,-5-16-1,-2-2 12,0-7 24,0 17 64,0 11-5,0 28-16,0 31-13,0 13-21,2 4 19,19 23-24,-1 31-13,10 8 1,2 17-8,4 8-5,7-5-3,-4 1-5,1-6 0,1-13-11,-13-12-31,-5-15-33,-5-8-55,-12-14-75</inkml:trace>
  <inkml:trace contextRef="#ctx0" brushRef="#br0" timeOffset="412">50 1235 459,'-30'-16'76,"17"6"-65,6 3 38,7 7 3,0 0-30,30 0-13,22 3-6,25-3-4,13 0-16,6-7-50,5-15-102,-13-9-210</inkml:trace>
  <inkml:trace contextRef="#ctx0" brushRef="#br0" timeOffset="637">446 351 566,'0'-2'22,"0"2"-22,0-4 34,10 4-1,24 0-24,14 0-8,8 0-3,20 0-21,-7 0-56,0 0-96,-5-12-198</inkml:trace>
  <inkml:trace contextRef="#ctx0" brushRef="#br0" timeOffset="792">1052 26 225,'0'-18'251,"0"7"-243,0 9 19,0 2 49,0 0-24,0 29-15,5 14-6,6 16-17,5 9-12,-4-2 1,-3-2-8,0 1-37,-4-5-46,-3 4-86</inkml:trace>
  <inkml:trace contextRef="#ctx0" brushRef="#br0" timeOffset="1177">1772 391 453,'21'0'5,"-21"12"-3,0 31 42,-4 32 1,-13 20-29,0 9-1,11 2 2,6-13 6,0-18-18,12-26-3,14-18 0,4-14 0,9-17-9,10 0-5,7-13-3,6-18 9,-2 12 3,-11 11 0,-13 8 3,-6 21 1,-15 14 3,-13 5 5,-2 3 7,-12-1-2,-21-8 8,-1 0-5,-3-14-4,-7-7-1,5-11-4,-2-2-3,-3-4-5,5-32-17,-2-5-21,1 2-52,-3-3-83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2:31.2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0 480 257,'0'4'18,"0"19"9,0-13 50,0-10-16,0 2-34,0-2 2,0 0-1,0 0-3,2-6-26,9-25 2,3-15-1,-2-7-1,3-3 1,2-4-6,-8-7 7,-3 3-3,2 9 4,-3 11-2,-1 21 1,-2 9 4,1 14 7,-1 0 1,4 29 11,0 31-9,1 18-4,-5 12 10,-2-5-18,2-7 0,-2-14-4,4-14 2,-1-13-3,3-14-7,2-11-29,-6-7-38,-2-5-54,0 0-134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18.6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0 686 495,'5'-3'35,"13"-9"-31,-4-5 56,-3 1-36,-11 9-38,0 6-66,0 1-121</inkml:trace>
  <inkml:trace contextRef="#ctx0" brushRef="#br0" timeOffset="7182">5451 6 181,'0'-6'-79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16.4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341 7 264,'-2'69'28,"-11"7"-16,-6 1 39,10 3 16,-3 3-34,8-4-23,4-7-7,0-7 3,0-12-7,0-11-3,0-11-7,0-14-22,0-9-35,0-8-81,0-3-48</inkml:trace>
  <inkml:trace contextRef="#ctx0" brushRef="#br0" timeOffset="203">397 28 276,'0'-2'33,"2"-5"8,-2 7 44,2 0-8,13 21-30,9 23-6,6 18-8,8 16-11,-2-3-13,3 8-8,-2-9 1,0-3-1,-2-1-1,-8-12-5,-4 2-22,-4-14-30,-8-5-23,-11-10-35,0-10-97</inkml:trace>
  <inkml:trace contextRef="#ctx0" brushRef="#br0" timeOffset="443">38 554 361,'-28'-9'117,"19"9"-95,9 0-5,4 0 56,43 0-47,20 0-19,22 3-3,27-3-4,12 0-4,-1 0-41,6-17-54,-9-2-99</inkml:trace>
  <inkml:trace contextRef="#ctx0" brushRef="#br0" timeOffset="668">1177 332 369,'-12'-8'93,"12"6"-89,0 0 14,12 2 42,25 12-39,2 17-14,10 12-3,1 3-3,1 0-1,4 1-2,-12-12-27,-1-4-52,-7-12-31,-14-7-104</inkml:trace>
  <inkml:trace contextRef="#ctx0" brushRef="#br0" timeOffset="853">1529 288 284,'-9'-9'226,"-4"9"-211,-2 0 43,-3 16 19,-5 21-55,-16 15-18,4 6 0,1 2-4,-3-6-7,9-5-59,3-3-87,12 2-153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17.6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79 42 552,'-55'-10'14,"55"10"-35,0-11 51,23 5 3,26 2-28,-1-4-5,7 8 0,10 0-21,-14 0-72,-8-3-60</inkml:trace>
  <inkml:trace contextRef="#ctx0" brushRef="#br0" timeOffset="144">79 96 243,'-45'14'183,"19"-3"-162,18-7 49,8 0 4,0 6-31,24 1-28,23-5-9,15-6-3,13 0-5,10-11-30,1-5-52,-10 4-87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18.0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29 462,'2'-2'19,"11"-7"-14,-13 13 52,0 48-20,-6 25-11,-5 20-2,4 11-3,5-2-9,2-12-8,0-17-3,0-21 0,4-14-2,7-19 0,6-13-14,7-8 2,9-2-16,4-2-11,15-19-1,-5 2-2,2 13-12,-8 6 24,-16 4 23,-3 32 8,-7 3 10,-11 4 4,-4-6 7,0-1 22,-9-1 16,-16-12-6,-3-4-1,-6-7-12,-7-6 2,-4-4-14,-2-2-12,5-6-4,7-25-10,3 4-7,7 2-14,11 2-45,0 13-81,9-5-270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18.7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0 372,'9'46'29,"-2"-3"0,-1-1 90,4 5-60,-10-8-51,0 9-8,-2 0 0,-21-3-33,-5 5-87,-6-5-190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23.8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335 213 432,'0'0'11,"0"0"-19,0 38 14,-15 30 28,-15 19-17,4 23-8,1 2-6,9-7 5,2-7-6,5-12-1,2-19-2,5-12-5,2-19-33,0-20-21,0-16 8,0-12-44,7-33 21,11-22 27,3-20 34,-2-2 26,-8-2 17,0 4 39,-4 11 7,0 17 1,-7 22-5,0 21-25,0 16-22,5 0 20,13 31-12,5 27-10,9 16-8,8 15-3,3-2-6,-1 0-4,1-12 0,-4-9-6,1-10-22,-3-8-38,-5-11-38,-9-14-72</inkml:trace>
  <inkml:trace contextRef="#ctx0" brushRef="#br0" timeOffset="398">41 839 526,'-25'0'10,"13"-8"-2,7 8 19,5 0 20,28 0-27,32 0-14,25 0-5,16 0-1,8 0-3,1-13-37,-6-10-53,-10-6-91</inkml:trace>
  <inkml:trace contextRef="#ctx0" brushRef="#br0" timeOffset="578">746 263 462,'0'-22'46,"0"13"-42,0-1 0,9 10 20,23 0-21,10 0-4,10 0-6,18 0-29,-1 0-32,-10 0-19,4-9-33,-20-9 32,-3-17 14,-14 3 149,-9-6 10,-13-6 43,-4 21-4,0 6-30,0 11-41,-2 6-21,-2 0-20,-3 15 17,3 30-11,0 23-15,4 9-1,0-2-3,0-7-2,13-4-38,2-12-39,6 0-86,0-10-241</inkml:trace>
  <inkml:trace contextRef="#ctx0" brushRef="#br0" timeOffset="1118">1977 257 419,'9'-6'29,"-9"-11"-30,0 17 29,-4 8 34,-6 36-45,1 20 1,-2 19 4,6 12-4,0 1-12,1-7-4,-1-7-2,1-13 1,-1-13-6,0-13-14,5-22-22,0-7-7,0-14-41,0-20 29,0-30 7,3-25 8,8-9 13,5-12 28,3-1 17,-1 4 41,3 16 7,-5 15 11,-11 25 6,1 22-41,-1 15 10,5 2-13,10 42-5,-4 18-4,14 12-9,2 10-10,-2-2-2,2-3-4,1-4 1,-4-5-4,4-18-23,-6-9-29,-6-8-34,-5-12-53,-4-2-90</inkml:trace>
  <inkml:trace contextRef="#ctx0" brushRef="#br0" timeOffset="1537">1790 794 525,'-60'0'27,"28"0"-21,11 0 61,19 0-14,2 0-33,2 0-5,38 0-9,22 5-4,23 2-8,19-7-39,9 0-64,15-21-134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26.1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0 276,'0'0'79,"0"0"-70,11 7 56,8 19 16,7 16-54,10 9-11,5 6 2,8 3-3,5-2-9,4-7-4,-5-5-2,2-3 0,-11-12-18,-2-8-25,-8 0-27,-14-15-28,-6-6-58</inkml:trace>
  <inkml:trace contextRef="#ctx0" brushRef="#br0" timeOffset="220">400 116 412,'-21'0'42,"0"0"-28,-7 25 64,-2 10-27,-6 13-36,-1 8-13,0 0-2,5 4 0,2-2-30,3-8-62,1-1-81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26.8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2 425,'-13'-2'51,"4"2"-26,-1 0 27,8 0 7,2 0-32,21 0-11,22 0-10,12 0-4,14 0-2,-7 0-2,8 0-34,-12 0-36,-15 0-46,-22 0-20,-21 0-58</inkml:trace>
  <inkml:trace contextRef="#ctx0" brushRef="#br0" timeOffset="157">184 141 248,'-53'16'76,"18"-2"-13,15-11 26,8-1-21,12-2-27,0 0-17,8 0-15,26 2-5,16-2-2,10 0-3,12 0-42,-3-7-99,12-5-190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27.4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208 737 393,'2'-4'32,"0"-15"-32,-2 19 59,-4 47-4,-8 18-33,-6 24-5,8 8 3,3-2-9,3-4-8,2-10-3,2-10 0,0-13-6,0-15-24,0-20-20,0-15-7,0-8 13,0-13-18,0-36 2,8-17 26,5-22 29,-5-6 5,4-8 5,-6 1 30,0 16 25,-2 23 5,-2 29-3,-2 18-29,9 15 23,2 16-14,10 36-11,7 25-6,0 8-9,4 6-7,2-4-4,5-11-5,-3-5 0,-2-11-2,3-17-14,-12-10-35,-7-14-32,-8-9-32,-10-7-32</inkml:trace>
  <inkml:trace contextRef="#ctx0" brushRef="#br0" timeOffset="397">74 1346 344,'-39'0'146,"16"-3"-126,14-1 19,6 4 39,3 0-54,14 0-3,30 0-10,20 0-8,24 0-3,2 0-1,9-12-37,-5-13-54,-11-6-63,-17 0-165</inkml:trace>
  <inkml:trace contextRef="#ctx0" brushRef="#br0" timeOffset="661">476 418 487,'0'-9'41,"21"-20"-36,0 25 21,11-4 30,12 8-42,13 0-12,5 0-4,3 0-23,-10 0-83,-4 0-127</inkml:trace>
  <inkml:trace contextRef="#ctx0" brushRef="#br0" timeOffset="1222">1139 244 332,'10'-52'3,"6"-6"31,-14 14 44,-2 7-11,0 2-33,0 25-5,0 2-5,0 8-13,0 0-8,0 0 11,0 22 3,7 32-14,7 8-1,-1 23-4,0 6-2,-7-10-44,1 6-40,0-4-99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29.0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0 413,'6'0'32,"1"0"-29,-7 70 37,0 28 11,0 14-31,-17 6-11,11-6-2,3-13-4,3-18-3,0-25 1,21-21-9,5-23 2,11-12-19,6-12-6,3-29 15,14-5 7,-4 4 0,-2 16-6,-5 11 10,-5 15-2,-9 19 6,-13 18 0,-3 11 5,-13 3 4,-6-3 7,0-3 5,-27-1 15,4-13 4,-2-2-1,-5-16 6,-5-13-6,-4 0-8,-5-3-12,0-17-6,1-11-10,2 1-1,5 4-6,14 3-23,5 11-38,9-1-48,5 13-119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17.9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280 39 172,'-9'-4'61,"-12"2"-10,-4 0 11,-3 2-12,-2 0-17,2 2-6,-8 23-2,4 20 1,2 3-7,6 12-3,11 4-9,9-4-1,4 6-3,0-4 1,27-7-4,8-8-1,6-10-6,5-8 3,2-6 0,1-15 10,3-8-10,1-10 5,-4-26 4,4-13-3,-14-13 3,-9-10-5,-9-7 5,-21-2-6,0 0 3,-21 5-1,-23 15-5,-6 22 4,-4 25-8,-5 14 4,1 45-23,0 26-35,11 13-36,9 4-143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38.0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 23 290,'-15'-7'112,"4"-9"-97,7 16 6,4 0 71,0 33-55,30 19-15,13 20 16,12 11-18,10-2-9,8 0-11,-3-7-1,-4-14-22,-10 0-23,-3-10-33,-19-19-51,-4-8-94</inkml:trace>
  <inkml:trace contextRef="#ctx0" brushRef="#br0" timeOffset="220">520 174 559,'-12'0'19,"-8"0"-3,-15 26 56,-2 33-35,-7-1-30,-5 8-7,6 8 1,0-3-2,7-1-27,7-5-49,1-8-60,10-13-90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38.4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 1 598,'12'0'0,"4"0"-8,2 0 20,31 0-2,6 0-7,10 0-3,-1 0-4,0 0-17,-20 13-38,-11-9-67,-24 10-58</inkml:trace>
  <inkml:trace contextRef="#ctx0" brushRef="#br0" timeOffset="136">98 258 302,'-47'27'92,"13"-3"-37,19-7 29,13-2-22,2-3-9,13 1-23,29-13-24,16 0-7,10-2-17,13-19-52,-3 0-102,-7 4-251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38.9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227 412 439,'3'0'10,"11"4"-2,-14 54 59,-2 13-21,-10 16-22,-4 0-12,4 10-7,-1-8-3,0-13-3,5-1-5,1-17-34,2-20-30,-3-16-30,4-16-15</inkml:trace>
  <inkml:trace contextRef="#ctx0" brushRef="#br0" timeOffset="180">186 571 325,'9'-24'48,"-2"18"-32,-3 6 88,9 33-47,2 18-33,8 24-1,7 3-4,-2 7 1,9 5-11,2-9-8,3-3 0,1-5-10,-6-13-28,-12-17-43,-8-8-66,-9-18-88</inkml:trace>
  <inkml:trace contextRef="#ctx0" brushRef="#br0" timeOffset="382">54 1027 545,'-29'-21'30,"13"5"17,7 7 16,9 9-34,2 0-21,33 0-3,22-1-5,23-14-1,6 0-16,1-3-38,3-15-50,-14 10-68</inkml:trace>
  <inkml:trace contextRef="#ctx0" brushRef="#br0" timeOffset="598">533 261 481,'0'-6'76,"0"-7"-76,22 7 11,5 2 21,17 2-28,6 2-6,8 0-29,-2 0-48,-2 0-73,-10-2-170</inkml:trace>
  <inkml:trace contextRef="#ctx0" brushRef="#br0" timeOffset="720">1006 29 460,'0'-19'45,"0"9"0,0 6 32,0 4-42,0 0-23,0 13 30,0 24-23,4 11-12,5 5-6,3 1 0,-1 2-16,3 2-47,-2-2-59,-1 0-86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40.0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62 407,'0'-14'108,"0"-34"-103,0 42-5,0 6 37,0 35 6,0 27-25,-5 17-4,5 6 5,0-4-2,0-9-11,3-18-6,14-4 1,11-19-1,2-11-2,10-5-2,12-13-4,4-2-7,1 0-4,-4 0-3,-9 0 5,-12 35-2,-11 9 14,-14 3 10,-7-3 4,0-3 12,-20-10 4,-8-4 2,-10-6 1,4-11-5,-5-10-9,-7 0-4,7-21-7,-2-8-6,2-3-19,13 4-18,7 2-63,6 5-71,9 9-213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7:57.6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 37 268,'0'-20'151,"0"7"-130,0 9 19,-22 4 21,18 25-29,-12 20-18,0 25-5,0 9 0,9-2-3,2-13-3,5-6-1,0-15-1,0-10 0,0-18 4,2-9 5,17-6-3,7 0-5,8 0-1,7-16-2,8 2-5,-1-1-12,0 6-5,3 3-26,-10 6-42,-4 0 3,-7 0-76</inkml:trace>
  <inkml:trace contextRef="#ctx0" brushRef="#br0" timeOffset="278">419 279 394,'-14'-6'82,"5"6"-59,-2 0 50,6 13-20,3 24-31,2 11-13,0 7-3,0 5-4,0-6-5,0-2-24,5-8-49,4-1-38,-3-6-26,1-8-151</inkml:trace>
  <inkml:trace contextRef="#ctx0" brushRef="#br0" timeOffset="488">654 249 340,'16'-50'36,"30"2"-12,-9 15 50,6 8-27,2 17-27,-2 8 3,3 18-2,-4 30-8,-6 6 1,-13 8-7,-10 6-1,-13-2-2,0-1 1,-13-13-3,-10-7 0,3-10-4,4-18-5,2-11-7,2-6-13,3-13 3,7-28-4,2-13 4,2-8-12,24-2 19,-1 2 16,-3 4 5,2 16 18,-10 7 22,-7 14-6,-5 13 4,-2 6-10,0 2-10,0 21 1,0 18-1,-5 13-9,1 6-4,4 0-2,0-4-6,0-1-1,4-7-3,16-7-19,-1-11-21,2-8 6,5-5-25,-4-7-27,4-8-21,-5 0-70</inkml:trace>
  <inkml:trace contextRef="#ctx0" brushRef="#br0" timeOffset="931">871 449 438,'-35'-2'37,"16"-2"21,15 0 25,4 4-34,0-6-34,21 1-12,24-3-1,20-4-2,9 1-3,8-1-31,6-5-48,-1 7-93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8:00.4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116 148 355,'0'-14'111,"0"-1"-101,0 15 68,0 15-7,0 38-41,0 12-13,4 9-2,3-1-7,-1-11-6,2-2-3,-1-7-8,-1-11-28,1-4-42,-7-8-43,0-11-5,0-6-52</inkml:trace>
  <inkml:trace contextRef="#ctx0" brushRef="#br0" timeOffset="188">26 527 338,'-12'-27'73,"3"8"-7,4 14 10,5-4-34,0 5-27,26-7-5,15 2-8,21-4-3,-2 5-4,4 1-22,1-5-29,-2-1-70,-1-5-57</inkml:trace>
  <inkml:trace contextRef="#ctx0" brushRef="#br0" timeOffset="367">833 22 339,'0'-13'70,"0"9"-43,-13 4 73,-13 3-25,-4 21-39,0 16-14,3 22-5,13 8 3,2 11-12,12 0-6,0-7 0,15-3-3,10-17-13,12-13 1,8-14-5,-5-13-1,6-14-7,-17 0 4,-14-20 8,-4-12 14,-11 3 4,0 3 7,-16 5 2,-19 11 0,-13 10 2,4 0-7,-2 0-7,14 12-4,16 3-36,13-3-37,3 2-31,13-2-41</inkml:trace>
  <inkml:trace contextRef="#ctx0" brushRef="#br0" timeOffset="698">1243 94 412,'0'-26'66,"0"13"-20,-2 13 16,-5 0-37,7 10-5,0 27-9,0 7-7,18-3-4,8 1 1,13-19-1,7-9-4,-3-14-8,11 0-10,-11-29 7,-3-8 5,-10-4 9,-21 3 2,-9 15 3,0 7 5,0 10-7,0 6-3,0 17-1,-3 26 0,-1 15-19,4 14 1,0 11 15,18 8-8,-2 9 4,5 1 7,9 3 9,-2 1 0,2-1 5,-8-9 5,-17 0-4,-5-10 1,0-21-2,-25-12 13,-10-19 9,-4-14 3,-7-11 6,-5-8-10,-4-17-12,-3-28-11,13-19-3,17-13-5,19-16-3,9-2-1,25 0-3,21 1-7,10 16-14,8 15-18,9 12-35,6 16-32,8 14-47,6 6-7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8:01.7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61 387,'-17'0'153,"0"0"-138,15-5 38,2 1 19,0 1-46,11 1-19,21-4-6,19 0-1,0-2-6,4-3-44,-7 5-52,-13 0-43,-8 2-115</inkml:trace>
  <inkml:trace contextRef="#ctx0" brushRef="#br0" timeOffset="161">105 167 430,'-24'25'50,"12"-14"-26,7-7 62,5 2-29,19-4-38,24 0-13,10-2-5,7 0-13,-2 0-33,0-13-78,-11-1-149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8:03.6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10 321 270,'-4'6'68,"1"-3"-54,3-3 42,0-19 17,0-25-47,0 1-12,9-7 4,3 7 9,-3-1-8,-4 11-8,-3 9 0,-2 13-4,4 5 9,-4 6-5,4 0-3,0 29 6,-4 31-6,0 19-7,0 10-1,0 1 0,0-7-2,0-8-17,0-9-25,0-12-24,0-8-19,0-17-53,0-15-167</inkml:trace>
  <inkml:trace contextRef="#ctx0" brushRef="#br0" timeOffset="308">305 127 327,'28'-44'78,"4"13"-28,-7 2 51,3 15-44,2 7-25,-5 7-6,-5 11-8,-10 28-9,-10 15 2,0 16-8,-3-4-3,-15 1 1,4-11-4,3-17-6,6-8-13,5-12-3,0-9-2,24-4 4,10-2-4,3-1 17,4 7 10,-1 5-1,-10 11 1,-6 14 0,-12-3 2,-12 11 3,0-11 13,-2-2 5,-17-6-4,-6-12 3,-3-5 0,-4-8-3,-7-4-7,5 0-6,8-12-6,3-9-3,7 5-15,12 1-15,-2 9-31,6 2-20,0-7-40,6 5-91</inkml:trace>
  <inkml:trace contextRef="#ctx0" brushRef="#br0" timeOffset="756">917 271 369,'0'0'11,"0"3"45,-13 19 38,3 9-69,3 17-9,7 0 13,0 6-9,12 1-3,13-7-4,10-13-9,0-10-3,10-15-1,-1-10 0,4-6 2,-4-35-3,-11-7 3,-4-10 0,-13 2 2,-16 3 0,0 1 8,-34 12 8,-12 10-10,-9 11-7,4 19-5,0 0-13,5 33-33,10 6-54,8 7-134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50.1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0 122 203,'55'-37'81,"5"8"-27,4 4 1,6 6-23,-12 9-31,-8 8-35,-6 2-108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34.0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240 37 294,'7'-6'24,"-1"-15"-1,-4 11 54,-2 10-31,0 0-5,0 25 3,0 26-4,-4 18-9,-5 12-13,-8 8-7,-3 2-4,6 4-5,-11-4-2,9-6-1,-5-2 0,-4-15-3,16-6-21,-6-14-8,11-19-13,2-9-39,-1-13-13,3-7-45</inkml:trace>
  <inkml:trace contextRef="#ctx0" brushRef="#br0" timeOffset="257">270 132 363,'6'-12'26,"6"12"14,-12 0 70,9 23-53,3 20-28,-1 17-1,10 19-3,0 2-4,1 4-12,13-5-6,0-3-4,-1-3-1,1-13-3,-12-5-25,0-17-22,-9-10-21,-3-10-58,-11-11-98</inkml:trace>
  <inkml:trace contextRef="#ctx0" brushRef="#br0" timeOffset="489">44 557 445,'-20'-6'72,"3"2"-71,10 1 53,7 3 11,0 0-44,24 0 0,19 0-4,30 0-7,6 5-8,8-3-3,12 2-8,-14-2-34,5 0-70,-9 4-75,-1-6-144</inkml:trace>
  <inkml:trace contextRef="#ctx0" brushRef="#br0" timeOffset="742">1353 522 515,'0'0'5,"12"0"3,4 0 43,16 0-30,6 0-16,1 0-4,-1 6-3,-3 0-13,-7-4-45,-12 0-56,-14 3-83</inkml:trace>
  <inkml:trace contextRef="#ctx0" brushRef="#br0" timeOffset="900">1276 681 407,'-17'11'28,"17"-7"0,0-4 32,0 0-7,23 2-35,12-2-8,20 0-4,3 0-5,8 0-6,-4-4-77,0-7-81,1 9-198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25.5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69 420 0,'0'-12'99,"0"-5"-72,0 1 31,0-3-2,0-2-28,0-2 1,0-3 6,0-3 9,0-3-1,0-3-12,0 2 6,0 4-4,-3-8-11,1 8-15,2 0 9,-2 10 6,2 11-10,0 2-6,-2 6-3,2 0 9,0 8-5,0 29 0,9 19-5,12 19 0,-10-1-4,-2 3 3,-5-5-4,-2-1-11,-2-1-23,0-6-18,0-8-53,0-4-56</inkml:trace>
  <inkml:trace contextRef="#ctx0" brushRef="#br0" timeOffset="659">0 1110 308,'0'0'29,"0"0"13,13 0 16,17 0-39,2 0-6,7 0 2,1 0-4,-8 0-5,-6 2-2,-11 4 0,0 2 0,-11-2 9,1 5 5,-3 3 9,-2 11-4,0 2-4,0 10-9,-2 9 3,-7-5-4,-1 9-4,5 2-2,3-7-3,0 1 1,2-1-3,0-5 1,0-3-4,0-4-7,4-12-8,1-2-14,-1-1 3,2-7-32,-4-11-10,-2 0 23,0 0-65,0 0-13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35.4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381 95 285,'-34'-4'17,"0"-12"-13,-1 5 53,-1 5 7,3 4-29,8 2-12,2 0-1,9 0 0,2 0-13,6 0-10,6 0 1,-7 2-2,7 19 2,0 10-1,0 10 0,0 9-4,0 8 3,0 4 2,0 6 0,0 11 2,0 0-4,-17 2 5,11 3-3,-10-3 1,-1 8-1,6 2 1,-3 3-3,14-6 1,0 1 2,0-5-4,0-8 5,0 7-5,0-9 6,0 3-3,0 1 10,0 6-6,0 1 6,-7 1 2,-4-1 21,-1-4-17,10-7 0,2-5 6,0-11-15,0-10 10,6-9 1,4-10-8,10 0 8,8-7-9,14-1 0,16-2 4,8-13-9,10-6-4,11 0-1,-10-2-8,-6-17-22,-7 1-34,-19 5-57,-7 3-123</inkml:trace>
  <inkml:trace contextRef="#ctx0" brushRef="#br0" timeOffset="2332">918 64 352,'7'-10'57,"23"-21"-35,-20 25 42,-10 3 18,0 3-58,0 0-12,0 25 13,0 15-11,-3 5-4,-2-4-8,5-9 0,0-10-3,0-7 0,8-5 2,7-1-2,11-1 1,10 2-1,-4 5 1,8 6 0,1 9 1,-6 8-2,-8 3 2,-8 7 0,-10-2 0,-4-5 1,-5-4 2,0-6 2,-14-4-2,-11-8-2,-3-7-1,-9-6-7,0-6-13,-2 0-30,5-18-48,1-22-5,10-11-67</inkml:trace>
  <inkml:trace contextRef="#ctx0" brushRef="#br0" timeOffset="2663">957 37 308,'19'-18'51,"4"7"9,-5 7 31,17 2-13,6 2-32,15 0-18,15 0-17,12 0-12,-10 0-11,-1 0-96,1 0-191</inkml:trace>
  <inkml:trace contextRef="#ctx0" brushRef="#br0" timeOffset="4012">1089 1385 199,'9'-41'178,"32"16"-142,-34 10 25,-7 9 30,0 6-49,0 0-24,0 30 9,0 25-14,-4 16 0,-13 10-7,4-3-3,5-8 0,4-5-2,4-16-1,0-9-1,0-13 0,16-11-2,10-6 4,8-6-2,7-4-9,8 0-9,1-1-7,-1-14-11,-1 3-4,-2-1 6,-11 3-14,-3-3-8,-11 1 6,-8-2-27,-1-3 24,-12-6 23,0 0 38,0-2 29,0 5 31,-2 3 10,-3 7 0,2 4-8,-3 6-27,3 0-14,1 4 3,0 37-15,-2 15-9,-3 15-5,1 3-4,2-4-13,4-1-36,0-3-60,0-4-66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38.5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92 396,'0'-5'5,"0"-18"7,12 23 52,16 0-44,17 17-14,4-1-5,6-1 0,8-13-1,-7-2-1,2-8 1,-12-19 0,-13 0-1,-20 2 3,-8 9 14,-2 5 37,-3 11-31,-6 0 4,-14 25 8,-5 25-14,1 16-7,7 11-2,4-1-7,11-1-2,2-7-2,0-8 0,0-4-13,0-10-30,2-7-23,-2-8-40,0-12-54</inkml:trace>
  <inkml:trace contextRef="#ctx0" brushRef="#br0" timeOffset="308">147 466 393,'0'-10'26,"3"10"0,18 0 60,20 0-55,14 0-20,5 0-8,11 2-4,6 6-13,-9-6-110,4-2-164</inkml:trace>
  <inkml:trace contextRef="#ctx0" brushRef="#br0" timeOffset="1718">327 1361 274,'0'-35'90,"0"10"-61,-19 14 48,-33 11-2,6 8-37,-2 36-13,-3 26-4,12 18-11,13 17-4,24 9-4,2-2-2,26-8-1,24-20-3,10-20-11,6-24-6,2-24 10,-4-16-5,-12 0-2,-7-33 12,-30-4 9,-15-3 6,-2 5 9,-48 9 8,-10 9-6,-19 13-3,2 4-5,17 0-12,15 16-12,24-3-47,21-5-112,8-8-196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40.8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0 133 277,'0'-8'126,"0"-16"-118,2 4 30,35 3 25,8 3-42,6-1-15,16 1-4,-3 6 0,6 6 1,-16 2 2,-3 0 0,-14 12 7,-14 13 6,-4 14-2,-12 15 0,-7 15-7,0 15-3,0 14-5,-14 11 1,11 9-2,3 7-2,0 9 1,3 9-7,15 4 2,6 10-1,-7 5 6,7 2-2,6 7 3,-9-5-1,4-4 1,-5-9 0,-3-17 1,-4-15 2,-13-26-3,0-22 3,0-24 10,-18-20 5,-12-14-11,-21-14 1,-13-1 7,-17-8 3,-7-21-8,9-4 7,4-4-8,15 0-8,15 6-1,11 3-16,8 12-41,17 2-52,9-3-82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41.5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91 514,'3'-4'22,"11"-8"-15,-14-5 82,7 7-48,-1-2-40,-1 3-18,-1-1-44,4 0-81,1 3-179</inkml:trace>
  <inkml:trace contextRef="#ctx0" brushRef="#br0" timeOffset="160">176 518 541,'0'66'2,"0"-4"32,0-4 68,0 4-67,-5 5-30,-11-7-5,4-1-2,-4-4-41,5-6-70,-8-5-145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42.2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 12 354,'-19'-4'49,"10"-4"-35,0 8 28,9 0 35,11 0-38,28 24-17,17 17-5,10 12 0,1 4-11,-5 1-6,-7 1 0,-6-6-6,-12-5-8,-5-13-27,-5-4-27,-12-18-30,-6-5-45</inkml:trace>
  <inkml:trace contextRef="#ctx0" brushRef="#br0" timeOffset="211">465 126 408,'0'-6'46,"0"6"-30,-20 6 75,-10 29-46,-15 17-37,-10 12-8,0 10 0,5 1-20,13-5-71,9-9-114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42.8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37 339,'0'0'114,"-2"0"-102,2 8 48,0-5 5,14-3-38,21 0-17,17 0-6,16 0-4,-4-9-6,-9-1-31,-16 0-67,-7-1-64,-16 3-134</inkml:trace>
  <inkml:trace contextRef="#ctx0" brushRef="#br0" timeOffset="151">144 145 323,'-37'35'36,"16"-6"2,5-8 66,14-3-37,2-3-37,2-5-15,30-2-5,21-4-6,14-4-18,9 0-65,5-8-114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43.4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515 243 225,'-7'-35'121,"-34"8"-113,7 12 25,-11 11 25,-2 4-18,-9 6-17,3 21-2,4 6 5,4 9-14,4 10-5,1 8-3,10 12-2,14 11 3,14 8-5,2 9 5,2 5-3,24 5 1,2 0-1,2 0-1,4-3 1,-2 5-2,0 4 1,-2 0-2,-8 4 0,-7 2-1,-6 0 2,-5 7-3,-2-3 4,4-4-2,-2-2 1,-1-4 1,3-10 3,-1-7-1,-1-8 3,13-8 15,-2-10-10,2-9-1,11-10 5,6-13 3,15-12-15,8-6-2,8-17-3,10-6-11,4-17-39,-1-24-66,-4-7-73</inkml:trace>
  <inkml:trace contextRef="#ctx0" brushRef="#br0" timeOffset="1358">1022 371 301,'0'-33'7,"0"8"22,16-2 51,16 7-35,-2 5-22,5 7-13,4 8-4,5 4 7,-15 33 6,-6 21-9,-9 17-7,-9 14 0,-5 2-3,0 0 1,0-16-1,-12-13 1,5-19-2,3-18 0,4-15 1,0-10-11,0-10 12,16-37-19,19-18 2,1-16 6,-4-3-1,3-1 0,-5 8 8,-14 13 11,-11 16 22,-3 19 21,-2 19-16,-5 10-29,-9 14 12,-14 32 8,11 26-9,10 13 0,7 2-2,0 1-10,11-14-3,23-10-3,3-14-1,7-15-11,-7-14-24,0-11-14,-5-10-35,-5 0-51,-8-21-81</inkml:trace>
  <inkml:trace contextRef="#ctx0" brushRef="#br0" timeOffset="1778">1289 630 413,'-44'-14'31,"21"5"14,5 3 45,18 4-42,0 2-26,27 0-11,26 0-9,23 0-3,16 0-13,10 0-68,-3 0-100</inkml:trace>
  <inkml:trace contextRef="#ctx0" brushRef="#br0" timeOffset="2206">1082 1775 449,'4'-35'32,"-4"15"-9,0 7 37,0 11-45,0 2-14,4 6 3,22 27-4,8 2 1,11 0 1,5-6-1,1-12 0,4-9 0,-14-8-3,-7 0 3,-6-12-2,-16-1 2,-5 4 0,-5 6-4,0 3 8,5 21-3,5 35-2,2 26-2,0 24 1,6 12-1,1 2-1,0 7-6,4-3 0,-2-4 5,-4-12 1,2-13 4,-15-17-2,-6-17 7,0-16 19,-12-16 10,-20-14-7,-11-15-2,-4 0 7,-7-29-6,-2-19-9,3-12-5,14-8 4,7 0-1,16 3-11,16 7-6,0 6 0,41-1-12,18-3-19,22-9-52,16-5-78,5-9-124</inkml:trace>
  <inkml:trace contextRef="#ctx0" brushRef="#br0" timeOffset="3001">2002 166 426,'-2'-18'0,"-1"-3"3,3-4 17,30-2 11,21 0-7,11 4-8,10 9-5,-6 12 1,-4 2-5,-15 21 11,-15 24 3,-7 22-2,-20 15 5,-5 20-4,0 16-9,0 19-6,-2 10 0,-3 14-3,5 3-1,0 3 1,0 7-1,13 2-3,8-2 0,1-2-2,-2-4 1,9-5 4,6-3-3,0-9 4,4-16-2,-16-24 3,-7-26 0,-16-25 6,0-19 10,-21-16-9,-27-16-7,-7-9-2,-14-14 1,0-30-2,-1-10-1,-1 2-16,16 3-35,4 7-36,19 11-118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47.0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54 546,'8'0'29,"-8"0"1,0 0 33,0 0-22,4-6-43,-2-3-26,7-5-52,6 2-69,2-1-141</inkml:trace>
  <inkml:trace contextRef="#ctx0" brushRef="#br0" timeOffset="150">154 541 376,'0'74'5,"0"-1"19,0-1 16,-9 7-39,-16-5-66,-3 1-88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47.6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124 176 361,'-3'-6'68,"-2"-14"-68,-15 36 8,-1 56 50,0 42-20,1 31-10,1 13-10,15-5-9,4-12-3,0-27-5,2-29-2,19-27-5,14-25 2,12-21 0,2-12-4,11-6 0,-5-29-7,5-5-1,-12 3 6,3 10 10,-8 19 0,-11 8 2,4 21 1,-16 22-3,-6 9 5,-7 4-1,-7 4 11,0-4 9,0-6 11,-11-9 19,-17-14-20,-4-9-11,-6-11-2,-3-7-10,-4 0-10,0-13-3,0-22-8,3-13-17,14 3-18,8 5-30,12 7-18,8 6-41,0 7-24</inkml:trace>
  <inkml:trace contextRef="#ctx0" brushRef="#br0" timeOffset="466">1010 1145 132,'18'19'376,"7"-2"-371,12-3 77,1-5-14,12 1-51,3-6-14,-7 0-3,0-2-8,-14-2-36,-9 0-67,-16 0-74</inkml:trace>
  <inkml:trace contextRef="#ctx0" brushRef="#br0" timeOffset="610">1006 1359 165,'-54'18'208,"27"-3"-200,12-9 55,15-4 37,0 2-59,30-4-32,23 0-9,7 0-10,5-2-54,-10-8-110</inkml:trace>
  <inkml:trace contextRef="#ctx0" brushRef="#br0" timeOffset="1050">2232 95 392,'-49'-37'8,"17"21"33,-13-1 32,-2 7-44,-1 8-7,-5 2-13,7 0 3,9 23-6,5 14-4,14 17 1,8 19-6,10 17 4,0 14-2,15 8 3,12 4-3,-2 0 1,-2 0 1,-6-11-1,-6-1 0,-9-3 0,-2-3 1,-2-1-1,-19 0 1,-2-2-1,0 1 0,-5 1 0,7 3-1,6-2 10,0 2-4,11 2 20,2-11-10,2 0-6,0-8 16,23-13-15,11-6-2,22-14-5,1-13-2,10-14-6,0-21-30,-12-2-66,-2-29-69,3-12-209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49.6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2 532 240,'-2'5'91,"2"-5"-85,0-7 24,0-26 30,2-8-43,11-13-15,2-10-1,5-6 5,-2-3 9,-4 3 3,-2 12-4,-3 18 34,-7 20-31,-2 13-10,2 7 7,1 21 4,-3 37-6,0 31-5,0 15 1,0 3-7,0-6 0,0-11-1,0-14-3,0-18-14,0-14-32,0-19-79,0-15-55</inkml:trace>
  <inkml:trace contextRef="#ctx0" brushRef="#br0" timeOffset="301">462 259 333,'16'-12'28,"-6"12"-5,-10 0 63,11 14-20,1 26-38,1 12-5,8 5-8,9 5 4,2-2-6,3-3-2,-5-6-5,0-3 4,-7-9-2,-10-2-1,-11-9 11,-2-8 2,0-2-14,-30-5-7,-8-5-9,-11-8-20,-4 0-22,3-6-39,1-25-51,10-16-17</inkml:trace>
  <inkml:trace contextRef="#ctx0" brushRef="#br0" timeOffset="677">1068 249 429,'0'-5'20,"0"0"39,0 1 13,0 4-41,0 5 1,0 31-10,6 16-5,13 7-5,1 0-5,6 0-4,1 0 1,3-1-3,-2-5 0,-5-3 0,-7-7-1,-2-10 2,-14-5-1,0-10 1,0-3-3,-14-7-10,-9-8-23,-12 0-24,-2-4-15,-1-27-41,1-11-28,-1-20-36</inkml:trace>
  <inkml:trace contextRef="#ctx0" brushRef="#br0" timeOffset="913">1005 412 33,'9'-64'190,"21"15"-94,11 7 1,10 13-13,9 4-28,9 2-28,12 5-23,0-1-5,-10 2-21,-7 9-93,-11 7-216</inkml:trace>
  <inkml:trace contextRef="#ctx0" brushRef="#br0" timeOffset="1554">374 1603 247,'0'-33'69,"0"4"-65,-2-7 56,-7 3 27,2 7-40,0 5 0,3 12-12,1 5-22,3 4-7,0 3 10,0 36-5,0 23-6,-2 12-6,-2 11 2,-3-6-3,4-2-2,1-7-16,2-14-24,0-10-23,0-17-17,0-8-27,2-16-64</inkml:trace>
  <inkml:trace contextRef="#ctx0" brushRef="#br0" timeOffset="1847">621 1468 242,'25'-24'57,"5"3"-10,0 10 46,2 5-34,-6 6-29,-3 0 4,-10 25-7,-13 16-6,0 13-4,-6 5-13,-20-6-2,3-1-4,7-6-2,12-7-5,4-4-1,7-8-12,25-5-2,11-5 13,4-2 0,-6-3 8,-9-1 0,-7 5 6,-16 9-1,-9 0 3,0 6 15,-18-4-1,-12-2-4,-6-5 2,-6-5-5,3-7 3,2-6-9,12-2-5,4 0-9,10-6-35,11-9-13,0-1-32,20-2-48,13 3-59</inkml:trace>
  <inkml:trace contextRef="#ctx0" brushRef="#br0" timeOffset="2228">1177 1762 354,'0'-6'25,"0"6"33,0 0 40,-11 13-57,-2 14-18,5 12 5,8 5-6,0-1-16,36 4-3,-2-7 0,9-11-2,4-9-3,-2-11 2,0-9-2,-13 0 5,-10-19 0,-8-16 1,-11-6 2,-3-9 0,-5 4 3,-29 5-4,-6 6-1,-1 14-15,-6 7-25,-3 14-50,2 0-98</inkml:trace>
  <inkml:trace contextRef="#ctx0" brushRef="#br0" timeOffset="2837">1836 114 291,'0'-4'4,"0"-10"17,21 3 26,27-5-3,-2 5-17,3 1-3,3 4 6,1 6-1,-11 0-9,-13 2-1,-10 25 4,-12 10-4,-7 15-5,0 18-1,-2 15-7,-19 19-4,1 12-2,1 4 0,8 6 0,6-2-2,5-4 0,0 5-4,0 3-7,5 5-3,18 5 13,7-1-27,7-1 14,-5-7 14,2-9 3,0-6 0,-6-13 0,-11-12 4,-15-12 1,-2-19 8,-25-17 9,-20-16-13,-5-19 1,-10-6-3,0-8-1,3-21-4,-1-2-2,5 4-8,-2 6-34,5 7-68,3 8-184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28.5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201 15 228,'0'-8'37,"-17"4"-1,-17 4 26,-5 0 4,16 18-18,-5 14-26,2 11 4,9 11-9,7 12-4,10 8-6,0 7-3,12-2-2,20-15-3,16-14-4,-2-21 5,10-15 7,0-14 7,2-14-8,-5-28-4,-4-16 3,-21-8-4,-17-2 2,-11-7-1,-5 9-3,-25 10 1,-6 8-7,-2 20-20,8 25-25,-11 14-45,-4 61-101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0:42.5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41 334 380,'-11'4'50,"-4"1"-6,7-2 51,1-1-51,7-2-33,3 0-2,29 0-4,14 0-2,12 0-4,4 0-5,0 0-26,5-2-60,-3-9-63,3 1-77</inkml:trace>
  <inkml:trace contextRef="#ctx0" brushRef="#br0" timeOffset="264">806 116 264,'0'-23'34,"0"0"10,12 0 49,11 3-33,9 7-32,0 7-5,7 4 4,5 2-6,-3 4-4,-11 21 2,-2 6 3,-17 5-1,-11 5-1,0 4-3,-15 5-3,-18 0-3,-1-4 4,1-5-4,6-6-2,4-6-3,14-7-3,4-3 1,5-2 0,9-5 2,28-1-5,19-9-2,15-2-7,9-2-7,3-23-31,4-2-30,-15 4-58,-8 9-151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0:45.7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 2468 401,'-6'-10'12,"-4"4"-12,3 6 39,3 2 20,4 43-40,13 7-8,19 12-1,17-3 7,-6-4-6,10-7-1,-8-6-5,-6-7-3,-7-10 0,-11-6-1,-10-9 1,-11-4 6,0 2 6,-16 1-13,-19-1 0,-8-1-8,-6-5-12,-3-4-14,7 0-48,-2-19-44,13-18-64</inkml:trace>
  <inkml:trace contextRef="#ctx0" brushRef="#br0" timeOffset="239">20 2530 215,'23'-37'116,"-3"8"-61,14 6 18,2 5 4,10 3-43,16 3-21,2 8-10,6 4-10,-4 0-52,-8 0-102</inkml:trace>
  <inkml:trace contextRef="#ctx0" brushRef="#br0" timeOffset="465">11 3148 466,'-12'4'38,"12"16"-38,23-20 9,35 0 9,21 2-16,19-2-2,6 0-15,-5 0-74,-19 0-72</inkml:trace>
  <inkml:trace contextRef="#ctx0" brushRef="#br0" timeOffset="676">239 3499 430,'0'0'9,"32"-1"-1,2-12 68,15 6-44,-3 7-20,0 0-6,-16 5 7,-14 18 12,-13 4 3,-3 6-15,-8 6 6,-24 2-1,2 5-1,0-4-2,14-5-8,7-6 1,9-5-3,0-2 0,12-8-3,24-4-4,13-12-9,15 0-10,12-27-18,9-16-32,9-11-75,-2-4-133</inkml:trace>
  <inkml:trace contextRef="#ctx0" brushRef="#br0" timeOffset="1419">920 37 225,'0'0'37,"12"-2"-5,22 0 31,13 2-20,28-4-20,38-9-8,-25 9-8,6 4 3,-19 0 0,-17 0 5,-11 19-9,-20 10 0,-9 12 11,-8 17 4,-10 21-9,0 23-2,0 16 0,0 17-1,0 9-5,0 18-3,9 9 0,14 12-3,-1 9 0,2 7 0,-1 8 1,2 15 1,-4-1-4,4-5 4,0-16 0,-4-17 1,0-20 0,-7-14 0,-7-10 0,-7-14 3,0-14 12,-5-20 5,-23-14 19,-6-21-19,0-17-7,-3-12-2,-5-12-2,1-11-5,0-4-2,-4-2-3,-2-21 1,5-2-1,-4 2-6,0 1-19,2-1-54,-9 2-102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57.2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272 519 285,'6'-10'80,"4"-2"-76,-3 12 27,-7 8 69,0 52-54,-5 12-18,-11 24 2,-7 9-7,7 7-10,-3-3-11,-1-3-1,1-6-1,-6-11-5,7-17-16,-1-14-11,8-20-16,1-18-21,6-14-15,4-6-19,0-37-7,12-23-60</inkml:trace>
  <inkml:trace contextRef="#ctx0" brushRef="#br0" timeOffset="211">325 834 198,'25'-41'70,"-2"16"-3,-5 18 19,-3 7-3,0 11-30,4 32-12,-3 24 0,5 13-10,2 12-15,-1 2-6,6 0-8,-5-1 0,-2-6-6,-3-12-5,-6-15-27,-5-10-21,-5-20-13,-2-5-33,0-12-78</inkml:trace>
  <inkml:trace contextRef="#ctx0" brushRef="#br0" timeOffset="472">37 1202 473,'-21'-6'35,"9"4"-13,8 2 48,4 0-29,21 0-21,39 0-14,32 0-5,19 0 0,11 6-7,4-6-65,-6 0-92,-8 0-146</inkml:trace>
  <inkml:trace contextRef="#ctx0" brushRef="#br0" timeOffset="855">817 376 404,'-7'-4'116,"-9"-10"-103,7 10 26,9 0 14,0 1-38,37-1-13,22 0-2,13 2-3,2-2-24,1 2-68,-1-4-43,-9-1-82</inkml:trace>
  <inkml:trace contextRef="#ctx0" brushRef="#br0" timeOffset="1026">1441 182 269,'0'-31'132,"0"-6"-112,0 1 61,0 3 18,0 8-50,7 10-16,2 11-2,0 4-8,12 0-5,-5 28-10,-4 23-8,-8 17-3,-4 16-10,0 0-28,-2 3-38,-7-4-40,0-4-109</inkml:trace>
  <inkml:trace contextRef="#ctx0" brushRef="#br0" timeOffset="1492">1867 1025 260,'-7'-4'110,"-7"-5"-51,7 1 32,5 4-19,2 1-44,7 3 6,23-1-19,23 1-5,1 0-8,6 0-1,0 6-5,-9 6-20,-4-1-54,-15-1-31,-12 0-35,-18 7-38</inkml:trace>
  <inkml:trace contextRef="#ctx0" brushRef="#br0" timeOffset="1664">2026 1196 315,'-45'15'58,"16"-7"27,6-2 18,11-4-47,12-2-13,0 0-25,2 0-3,28 0-10,6 0-3,11 0-4,7 0-17,-3 0-52,-6 0-77,-8 0-128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59.9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1073 345 204,'4'0'44,"4"0"-11,-8 0 30,0-8-16,9-30-27,-9-1 3,2-4 8,-2-7 0,0 0-1,0 3 6,0 10 6,0 14-10,0 8 0,0 13-20,0 2-8,0 0 5,0 36-3,0 19-5,11 16-1,-3 5-1,5 1-5,-1-5-25,-3 1-45,2-5-10,-4-2-27,3-4-31</inkml:trace>
  <inkml:trace contextRef="#ctx0" brushRef="#br0" timeOffset="517">33 1012 254,'-24'0'14,"13"0"13,0 0 42,11 0-14,0 0-29,0 0-7,30 0 4,18 0-2,21 4 1,18-4 1,13 0-3,16 0-3,19 0-2,8-2-7,15-13-4,1-1-3,4-3 0,3 3 1,-1 3-2,4 5 0,-4 8-1,-13 0 1,-11 0 0,-8 8 0,-3 1 2,-12-8-1,-7-1 17,-12 0-15,-16-5-3,-16-8-2,-19 3 0,-18 1-15,-14 5-35,-11 0-21,-5 2-32,-10 2-51</inkml:trace>
  <inkml:trace contextRef="#ctx0" brushRef="#br0" timeOffset="6985">0 1535 386,'0'-12'25,"3"-31"48,22 39 0,1 0-54,24 4-8,-38 12 8,-6 23-4,-6 15-4,0 4 0,-2 0 8,-11-5-4,-6-9-9,0-11-3,15-13-4,2-10 0,2 1-1,4-3-2,28 4-10,8-2-3,8 7 9,-2 3 2,-2 9 0,-14 10 6,-14 7 3,-16 3 0,0 3 13,-14-5 8,-16-7-2,4-9-3,-1-11 3,-6-10-10,1-6-4,0 0-5,7-10-5,7-13-10,-1-2-30,12 2-18,7 5-32,0 1-62,30 1-65</inkml:trace>
  <inkml:trace contextRef="#ctx0" brushRef="#br0" timeOffset="7383">537 1689 211,'0'-4'159,"0"4"-143,-2 4 83,-15 23-23,8 10-58,3 13-8,6 4 2,0 2-2,20-4-7,12-11-5,0-8 5,8-12 2,10-15 2,-10-6 2,8-13-2,-10-24 3,-10-13-5,-5-7 2,-16-8-3,-7 1 1,-13 4-4,-28 13-1,-17 9-11,-2 18-4,2 20-22,5 1-67,21 39-91</inkml:trace>
  <inkml:trace contextRef="#ctx0" brushRef="#br0" timeOffset="7901">1023 1857 267,'-8'0'218,"1"0"-204,7 0 57,0 0 10,10 0-59,17 0 0,24 0-5,2-9-13,3 1-6,-11 4-37,-3 2-110,-10 0-196</inkml:trace>
  <inkml:trace contextRef="#ctx0" brushRef="#br0" timeOffset="12596">1824 1751 109,'-12'0'56,"-6"-14"-9,4-11 28,0-9-23,12 4 0,2 1 7,0-5-28,0 4 4,21 2 7,9 6-17,4 7-13,5 15-3,-3 0-3,0 19 0,-12 27-1,-16 7-1,-8 7-6,-12 10 2,-23-1-4,-1-3-3,-1-8-11,5-12-9,0-15 2,2-11 19,11-13 7,0-5 1,13-2 4,6 0 3,0 0-2,30 0 3,16 2-5,9 4-2,2 0-2,1-4-1,-5-2-2,-4 0-25,-6-2-104,-11-18-118</inkml:trace>
  <inkml:trace contextRef="#ctx0" brushRef="#br0" timeOffset="12994">2505 1542 95,'9'-19'276,"-6"13"-253,-3 6 29,0 0 24,0 0-47,0 25-15,2 4 5,0 6 2,7 8-7,10 1-6,0 1-2,3-1 0,1 0-5,3-3-1,-5-6-1,-4-4 2,-5-6-3,-9-4 2,-3-5-6,0-1-2,-15-1 5,-5-1 2,-7-7 2,-3-4-1,-8-2 2,1-2 0,8-23 6,5-6 5,15-6-1,9-3-3,0 3-9,21-4 2,16-7-2,12-6 2,-4-6 1,2 0 2,-13 9-1,-16 9 7,-8 11-2,-10 4-5,0 6-3,-30 3-8,-10 3-9,-10 9-22,1 6-34,-1 0-85,-1 0-138</inkml:trace>
  <inkml:trace contextRef="#ctx0" brushRef="#br0" timeOffset="13645">3352 492 392,'0'-6'43,"0"-13"-23,-5 13 32,5 6-10,5 0-24,25 25-7,5 8 24,2 9-23,1-3-8,-1 0-3,-3-8-4,-6-8-3,-7-4-32,-4-9-67,-11-6-47,-6-4-173</inkml:trace>
  <inkml:trace contextRef="#ctx0" brushRef="#br0" timeOffset="13848">3582 527 434,'-4'0'28,"2"15"22,-13 8 52,0 10-75,-13 8-23,-13 5-3,5-1-2,-2 3-40,-8-3-155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0:14.2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396 363 386,'-41'-27'50,"-3"-5"-51,-9 3 32,7 9 12,0 18-27,0 2-11,7 0-2,7 0 12,13 8-5,6 9-7,5 5-3,6 6-3,2 15 0,0 3 2,0 14-3,10 8 0,6 11 4,9 14 0,5 10-4,-2 5 4,0 0-3,-1-1 0,-7-1-7,4-7 6,-3-1-11,-8-3 3,-4 2 14,-9 3-2,0 7 3,0 5-2,-2 2 8,-7 0-2,2-4 10,0-9 16,0-4-25,4-5 2,3-7 16,0-11-15,0-8-1,0-12 3,5-11 3,16-3 0,0-7 4,9-4-15,9-2 3,-3-10-4,13-7-4,0-10-10,-4 0-8,2-2-17,-4-17-62,0 2-57,-3-3-236</inkml:trace>
  <inkml:trace contextRef="#ctx0" brushRef="#br0" timeOffset="914">993 4 215,'0'-4'89,"-19"4"-75,-24 0 44,5 13 6,-5 20-15,4 23-1,9 8-13,9 17-9,17 16-4,4 9-8,9 10-6,27-9-6,15-13-3,7-24 4,4-27-3,2-22 5,3-21-4,-10 0 2,-1-33-3,-24-11 3,-21-1 2,-11 0 0,-34 5-1,-14 9 6,-12 12 1,0 19-5,12 0-9,2 33-19,16 17-36,18 6-111,7 6-254</inkml:trace>
  <inkml:trace contextRef="#ctx0" brushRef="#br0" timeOffset="4950">475 2383 437,'-19'0'41,"-2"0"-2,12 0 51,5-1-59,4 1-24,23-4 1,27 1-7,20 1 0,10-2-5,-6-4-23,-1 4-39,-8 0-42,-14 4-58</inkml:trace>
  <inkml:trace contextRef="#ctx0" brushRef="#br0" timeOffset="5175">1252 1951 432,'7'-21'41,"-7"9"-5,0 8 59,0 4-69,0 0-11,0 31 5,0 14-5,3 15-2,6 4-9,7-6-3,5-8-4,4-8 3,5-14-9,2-9 0,-8-17-6,3-2-6,1-10-6,-6-23 13,2 2 15,-3 2 0,-10 4 8,-4 12 4,0 13 13,0 0 3,2 2-7,2 27-7,3 7-11,-3 5-3,-6 3-2,5-5-11,-8 4-42,-2 1-64,0-7-133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0:16.1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97 2401 309,'-5'-14'44,"-4"2"5,4 8 29,-2 4-46,7 0-21,0 10 15,0 19-7,19 16 1,11 9 2,6-2-2,8-2-4,-4-3-6,-8-3-4,-2-9-4,-7-2 4,-10-4-1,-8-6 3,-5-2 4,0-1-4,-3-3-4,-18 1-3,-11-5-1,2-3-5,-13-3-12,-3-7-20,2 0-29,-5-13-51,6-24-25,11-11-124</inkml:trace>
  <inkml:trace contextRef="#ctx0" brushRef="#br0" timeOffset="270">67 2449 220,'51'-33'74,"6"2"-5,3 6 20,0 4-20,-6 5-53,0 10-14,-13 6-2,-8 0-18,-6 8-99,-4 13-122</inkml:trace>
  <inkml:trace contextRef="#ctx0" brushRef="#br0" timeOffset="4118">1098 517 412,'0'-2'19,"7"0"10,5 2 37,22 0-24,5 0-25,12 0-6,6 0-6,3 0-1,-10 0-2,-8 0 0,-7 8 2,-10 17 4,-18 17 3,-5 8-3,-2 16-3,0 12-4,-4 9-1,-3 15 0,7 3 0,0 15-3,0 15 2,5-1-4,10 7 2,6 2-14,2-2 13,-3-2 0,4-11-6,-3-8 9,-1 3 1,3-10 3,-6-3-3,-11-7 1,-6-15 3,0-14 10,-21-14 15,-11-14-2,-5-13 3,-11-8-18,-9-11 5,-13-12-7,-1-2-4,-7-6-3,9-17-2,4-2 0,8 7-4,22 3-11,8 7-43,16 4-36,11 2-57,0-7-82</inkml:trace>
  <inkml:trace contextRef="#ctx0" brushRef="#br0" timeOffset="4701">1924 1956 495,'0'-6'79,"4"2"-81,13 2 15,8-2 8,12 0-16,2 1-5,-2 2-4,-2-2-14,-11 2-47,-11 1-65,-13 0-66</inkml:trace>
  <inkml:trace contextRef="#ctx0" brushRef="#br0" timeOffset="4831">1991 2022 102,'-27'19'200,"12"-5"-149,9-5 31,6-5 3,0 2-41,6 0-12,15 3-24,9-5-7,12-2-2,-6-2-41,2 0-116</inkml:trace>
  <inkml:trace contextRef="#ctx0" brushRef="#br0" timeOffset="9899">2868 1093 363,'-3'-67'25,"-1"4"-13,-5 4 63,-5 22 4,14 10-39,0 15-5,0 6-15,0 6-9,0 0-5,0 10 22,2 33-14,15 20-10,4 17-3,1 8-3,-1 0-3,-2-3-37,-6-2-37,-4-2-56,-6-7-43</inkml:trace>
  <inkml:trace contextRef="#ctx0" brushRef="#br0" timeOffset="10147">2750 1847 326,'-4'4'153,"4"4"-143,0-8 44,25 0-7,31-8-43,15-5-6,16 3-22,-4-3-66,-4 8-76</inkml:trace>
  <inkml:trace contextRef="#ctx0" brushRef="#br0" timeOffset="10313">3002 2050 455,'-5'1'19,"5"6"-10,3-3 25,38 4 27,12 9-22,0 6-12,4 3-18,-18 7 0,-11 5 4,-21 8-10,-7 3 3,-14 1 5,-23 2 9,-2-3-7,-2-5 0,8-7-5,17-8-4,5-6-1,11-6-3,2-5 1,26-2-7,20-8-22,12-2-31,8-10-38,13-28-52,3-7-110</inkml:trace>
  <inkml:trace contextRef="#ctx0" brushRef="#br0" timeOffset="10695">3646 1542 446,'0'-6'31,"0"6"-29,4 0 44,22 13-3,8 20-32,1 12-7,7 5-4,1 4-4,-8-4-8,-3-5-59,-7-12-64,-6-8-103</inkml:trace>
  <inkml:trace contextRef="#ctx0" brushRef="#br0" timeOffset="10866">3922 1612 376,'-4'-16'100,"1"10"-79,-5 6 54,-5 0-8,-10 25-49,-13 20-13,-18 11-5,-6 13-7,-2-3-40,6-2-88,7-4-163</inkml:trace>
  <inkml:trace contextRef="#ctx0" brushRef="#br0" timeOffset="11256">4723 484 376,'0'-37'42,"0"18"-6,-14 7 38,-9 12-33,-7 0-26,-6 0-1,-3 8 6,-1 12-9,10 5 2,6 13-7,0-3-2,15 15-3,9 16 0,0 13-2,30 18 1,5 19-2,1 2-1,3 8 1,3 9-5,-3 0-1,-7-1 0,-9-3-3,-9-1 7,-14-4 4,0-4 1,0 1 4,-23-5 1,5-2 13,-5-5 9,16-1-19,2-8 6,5-5-13,3-10 0,31-15-3,19-18 0,16-21-7,19-22-32,8-11 6,13-37-68,3-28-83</inkml:trace>
  <inkml:trace contextRef="#ctx0" brushRef="#br0" timeOffset="11887">5381 246 310,'-51'0'16,"17"-2"34,-9 2 38,2 33-30,5 21-30,4 22-7,14 18-9,18 11-7,3-1-7,35-9 0,9-14-9,17-31 2,-2-22 14,3-28-4,-12 0-4,-10-28 9,-20-12 0,-23-3 2,0-9 1,-53 7-6,-18 5-6,-12 13 1,4 17-22,17 10-36,19 12-85</inkml:trace>
  <inkml:trace contextRef="#ctx0" brushRef="#br0" timeOffset="12404">6468 656 253,'0'0'288,"0"-2"-285,23 2 6,14 0 2,21-4-10,6 0-10,11-4-64,0 3-85</inkml:trace>
  <inkml:trace contextRef="#ctx0" brushRef="#br0" timeOffset="12577">7253 271 324,'9'-21'51,"23"13"-1,-13 8 37,9 0-59,6 14-17,3 5-5,6-5-5,-1-1-1,-1-13-1,-2 0-2,-11-2-3,-5-21 0,-11 0 6,-12 1 2,0 5 18,0 13 7,-7 4-12,-11 6 16,-1 31 0,6 19-19,-4 8-7,15 11 0,2 0-5,0-7-3,11-2-5,8-6-27,-1-8-44,0-17-64,-3-10-117</inkml:trace>
  <inkml:trace contextRef="#ctx0" brushRef="#br0" timeOffset="12885">7292 606 509,'-11'-10'7,"11"6"3,0 2 56,20 2-39,26 0-17,8 0-8,12 2-6,7-2-12,4 0-84,1-19-183</inkml:trace>
  <inkml:trace contextRef="#ctx0" brushRef="#br0" timeOffset="13348">5345 2339 439,'-26'4'64,"22"3"-51,4-5 55,0-2-31,39 0-31,18 0-4,8-2-4,7-6-3,5-3-27,-8-1-70,-3-1-41,-7 3-49</inkml:trace>
  <inkml:trace contextRef="#ctx0" brushRef="#br0" timeOffset="13544">6070 1944 347,'18'-12'20,"-8"12"76,-8 0 2,-2 30-57,0 18-16,0 10-2,0 6-9,4-8-12,10-8-1,7-15-7,7-12-3,8-19-18,6-2-2,10-31 4,-5-15 18,-4-1 9,-11 11 11,-11 11 15,-12 17 1,-6 8 14,-1 8-18,-2 30-9,0 7-14,0 11-1,-2 2-15,-7 2-47,2-6-106,7-8-157</inkml:trace>
  <inkml:trace contextRef="#ctx0" brushRef="#br0" timeOffset="13959">7279 1822 12,'0'-7'419,"9"-22"-409,12 29 11,-4 0 59,11 24-37,-5 19-10,3 12-1,6 10-3,2 1-2,-1 0-9,3-3-6,-4-7-7,-8-9-3,-13-8 0,-6-7-2,-5-7 2,0-7-7,-23-3-11,-19-7-16,-4-4-35,-7-4-25,-4-7-47,4-22-46</inkml:trace>
  <inkml:trace contextRef="#ctx0" brushRef="#br0" timeOffset="14174">7200 2017 212,'39'-46'123,"10"12"-59,6 8 13,9 3-19,12 6-39,2 5-18,1 2-12,-6 4-110,-13 3-249</inkml:trace>
  <inkml:trace contextRef="#ctx0" brushRef="#br0" timeOffset="16034">8482 124 511,'-37'-31'5,"7"8"8,9 2 36,6 5-12,15 14-30,0 0-6,23-5-1,14 1 1,16 0-2,-5 4 0,5 2-1,-8 0 2,-9 23-2,-6 16 2,-15 19 3,-8 10-1,-7 19-1,2 15 0,0 16 1,8 14-4,4 18 0,7 7-6,-3 4-15,15 11-2,1 6 25,3-2-11,16 2 7,-8-16 5,2-15-1,3-14 1,-8-15-1,-8-11 2,-13-12-2,-18-14 0,-3-17 2,-15-12 4,-19-15 14,-15-10 15,-13-13-7,-11-7-2,-13-7-3,-1 0-9,5-8-4,14-15-8,16-2-9,16-6-53,23-3-55,13-3-149</inkml:trace>
  <inkml:trace contextRef="#ctx0" brushRef="#br0" timeOffset="19430">9580 1246 162,'-14'-2'272,"-2"0"-246,2 2 31,10 0 12,4 0-45,9 0-10,30 0-7,16 0-5,12 0-3,0 0-9,0-14-35,-12-1-62,-11 1-59</inkml:trace>
  <inkml:trace contextRef="#ctx0" brushRef="#br0" timeOffset="19602">9599 1406 357,'-26'18'39,"13"-10"25,8-5 12,5-3-39,9 1-20,30-1-13,19 0-4,10 0-4,9 0-64,-4-10-152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0:36.1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481 48 264,'-32'-8'47,"-26"-15"-33,12 11 34,-7 8 20,0 4-24,0 1-25,5 18 1,4 4 7,9 2-8,8 4-14,9 0-3,6 6 1,10 2-4,2 13 2,0 4 2,7 10-2,15 9 0,6 5-1,4 13 3,1 15-3,-6 6-1,3 18-1,-2 9 2,-5 10-2,-7 6 2,0 3-4,3-1 5,-6-2 2,-1-3-6,-2-5 7,-2-7-2,-1-7 10,5-3 4,2-4 2,4-1-6,8-10-1,3-7 1,4-10 2,4-14 6,10-11-13,-7-15 17,3-15-23,2-14 1,-13-16-3,2-13-4,1 0-17,-5-27-28,-5-12-30,-3-7-38,4-3-42</inkml:trace>
  <inkml:trace contextRef="#ctx0" brushRef="#br0" timeOffset="1432">966 185 192,'0'-11'160,"0"-22"-143,13 0 53,21 4 16,7 4-60,-13 21-20,2 4 2,-9 0 1,-12 29 3,-9 11-2,0 9-9,-26 1 3,-8 4-5,6-15 0,15-8-2,5-8-3,8-9-4,0-7-2,28-1 5,14 0 3,1-2 5,8 10-3,-3 3 3,-6 6-1,-8 8 0,-10 4 0,-16 5 4,-8-5 4,0 2 18,-11-10 9,-16-2 13,-11-7-12,-3-5-15,-2-5-3,-6-8-7,10 0-7,-1 0-4,12-14-1,6-3-11,8 3-49,1 1-61,13 7-89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0:39.5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5 704 341,'0'-2'50,"0"-2"-34,0-2 54,27-5-12,5 5-47,19 4-11,6 0 0,5 2-3,6 0-22,-8 0-84,-3-2-79</inkml:trace>
  <inkml:trace contextRef="#ctx0" brushRef="#br0" timeOffset="187">807 224 396,'0'-9'43,"0"-12"-36,0 17 65,13 2-17,14 2-43,19 0-8,11-6-1,14-2-1,-1-11-2,-5-5-2,-8-4 2,-13-3-3,-17 2 4,-12 7-1,-9 7 4,-6 9 17,0 6-4,0 0-4,-4 25 4,-8 31-5,3 22-4,4 7-3,5 0-5,0-8 0,11-7-1,8-8-2,1-8-15,-3-13-47,-6-12-76,-7-10-62</inkml:trace>
  <inkml:trace contextRef="#ctx0" brushRef="#br0" timeOffset="488">1001 501 185,'-36'-37'219,"17"16"-166,12 4-2,7 3 13,35 8-31,27 1-24,25 1-5,19 3-4,9-4-1,3-1-9,-7-3-66,-27 0-78,-24-2-210</inkml:trace>
  <inkml:trace contextRef="#ctx0" brushRef="#br0" timeOffset="706">840 849 380,'0'2'51,"39"10"-35,26-12 54,36 0-29,25 0-31,13-10-7,6 1-7,-16 1-24,-31 0-75,-33 8-78</inkml:trace>
  <inkml:trace contextRef="#ctx0" brushRef="#br0" timeOffset="914">1319 1095 372,'18'0'15,"32"-8"61,-3 8 7,2 0-60,-8 0-13,-14 4-2,-11 21 9,-16 2 2,0 4-9,-34 8 0,-14 5 1,-3-5 0,2 2-2,13-1 4,10-1-1,8-8-2,16 0-1,2-4 5,18-8-5,26-7-8,8-5-1,14-7-15,11 0-16,7-11-20,1-16-41,0-6-75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0:17.4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40 498 429,'-16'-14'41,"-2"-5"2,12 7 21,6 2-32,26 6-25,23 0-4,15 4-4,-9 0 0,5 0-15,-7 0-47,-3 0-55,-1-3-112</inkml:trace>
  <inkml:trace contextRef="#ctx0" brushRef="#br0" timeOffset="199">631 10 341,'10'0'16,"17"20"64,-2 3-26,-1 6-19,10-2-27,8-6-6,1-17 0,11-4-1,-15-2 0,-3-25-21,-10 8 15,-22-6 4,-4 1 4,0 7 10,0 1 25,-2 12-12,-9 4-14,-4 0 19,2 20-4,-1 24-4,7 11-11,0 8-1,7 3-6,0 4-3,0-5-4,0-1 0,0-6-11,0-13-32,5-5-23,-5-11-56,0-7-57</inkml:trace>
  <inkml:trace contextRef="#ctx0" brushRef="#br0" timeOffset="504">744 509 367,'-2'-23'70,"2"9"-54,7 5 72,21-1-33,10 4-40,9-1-13,15-1-2,11-4-1,13-5-33,-5-8-91,-6 5-182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9:59:31.2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63 661 227,'-26'-4'15,"2"-2"32,7 2 19,17-2-10,-2 6-18,2 0-13,0 0-3,0 0-15,11 0-1,19-2 0,2-2-3,15-1 1,4 3-3,1-2-1,18 2 5,10-2 8,17-3-12,13 2 0,10-2 0,8 1 1,7-2 0,7 0 0,5-1-1,17 3 2,-1-2-4,10-1 2,11 1 0,3 2-3,6-7 4,-2 7-4,0-2 2,-7 0 1,-6 1-2,1-5 1,1 6 1,4-5-1,11 7 0,3 2 0,10 0 0,3 2 0,6 0-1,-1 0 2,0 0-2,-2-2 0,-2 0 2,7-4-2,13-4 1,15-1 0,18-1 0,11-1 0,11 3 0,1-1 0,4 2-1,-6-2 1,13 1 1,16-5-1,21 1-1,19-3 1,3 4-2,-3 1 3,0-5-3,0 3 2,11-6-2,13 1 1,4 4 0,-9-1 0,-3 1 1,2 0-1,16 3 2,7 0-1,12 2 1,-17-3 0,-2 3 0,-7-3 1,9 3-4,12 0 4,-14-5-2,-4 7 1,-17-1-1,4-3 1,15 8-1,-7 0 2,0 0-2,-31 4 1,-19 0-1,-12 0-1,-10 0 2,9 0-1,-3 8-1,-12 4 1,-15-1 0,-13-3 0,-11 2 0,-4-6 1,2-1-3,4-2 3,-1-1-2,-11 0 1,-11 0-2,-14 0 2,-12 0-3,-9 13 2,-8-5-1,-9 3 0,-1-1-22,-23-8-108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55.1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119 149 237,'0'-8'18,"-16"-5"53,-16 12 0,9 1-38,6 0-5,1 18 15,4 15-18,10 15-8,2 10-7,2-2-6,30 4-3,13-8-6,10-15 7,9-12 4,5-25 0,4 0-3,2-29-2,-13-19-1,-7-10 1,-20-8-1,-14 2 1,-21-1 1,0 8-2,-34 7 4,-20 8 0,-14 17 0,-5 21-5,7 4 0,8 27-19,21 21-50,19 2-80,18 6-195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0:59.8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41 272,'0'-2'40,"0"-10"-41,15 12 20,-6 0 28,7 12-15,7 15-14,6 7 4,9 7 6,-1 3-3,2-10-5,2-2-5,-2-4-7,2-3 5,3 0 1,-2-4-9,-6-2-4,-1-3-1,-5 3-2,-2-1-1,-10 3-12,2 2-42,-12-7-22,-6-1-33,-2-7-16</inkml:trace>
  <inkml:trace contextRef="#ctx0" brushRef="#br0" timeOffset="302">505 19 267,'-7'-13'116,"-3"11"-67,-3 2 26,-4 0-8,-13 23-33,-4 10-19,-11 15-6,-2 8-5,-3 2-4,-1 2-3,14-5-19,0-7-33,15-15-66,12-16-100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00.4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 21 337,'-15'0'51,"-6"-5"7,2-1 54,12 4-41,5 2-35,2 0-18,0 0-8,4 0-2,31 0-3,11 0-4,10 0-4,-6 0-6,-4 0-32,-5 0-16,-2 0-12,-11 0-63,-12 0 8,-16 17-104</inkml:trace>
  <inkml:trace contextRef="#ctx0" brushRef="#br0" timeOffset="181">201 176 243,'-30'16'80,"-2"-5"9,4-1 12,13-6-42,4 0-23,11-2-15,0-2-7,28 2-5,13-2-6,3 0-2,9 0-3,-5 0-30,0-8-65,5 4-122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01.3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217 1381 315,'2'-2'57,"6"-10"-42,-8 12 55,0 6-18,-6 29-31,-14 11-2,3 16-4,4 8-3,1 3-4,5 5-7,1-9-1,-7-9-5,7-4-4,1-13-19,-4-12-42,7-12-30,-2-15-44</inkml:trace>
  <inkml:trace contextRef="#ctx0" brushRef="#br0" timeOffset="217">279 1340 258,'6'-2'50,"24"-6"-5,-15 9 36,8 33-1,1 21-30,4 8-8,0 7-17,6 11-3,2-4-17,-6-3-2,-6-1-4,4-9-2,-7-13-11,-2-5-30,-6-13-42,-13-6-49,0-7-78</inkml:trace>
  <inkml:trace contextRef="#ctx0" brushRef="#br0" timeOffset="426">84 1847 76,'-39'-37'394,"11"16"-352,11 9-12,17 1 19,0 11-7,51 0-29,14-8-11,18 0-3,13-9-8,-4-5-55,0-5-69,-12-5-118</inkml:trace>
  <inkml:trace contextRef="#ctx0" brushRef="#br0" timeOffset="615">785 1065 466,'19'-9'10,"-1"9"-3,-1 0 67,17 13-22,5 5-34,2 3-14,8-2-2,8-11-2,-13-2-1,-2-6-4,-15 0-8,-15-21-36,-8-8-36,-4 4-12,-9-4 1,-12 15 21,-7 6-7</inkml:trace>
  <inkml:trace contextRef="#ctx0" brushRef="#br0" timeOffset="1034">1442 692 389,'7'0'81,"-1"0"-70,-6 0 84,0 0-28,0 4-59,0 15 15,0 11 0,0 18-9,7 10-8,-5 9-4,3-1-3,2-10-8,-7 3-38,0-3-51,0-2-56,-10 0-133</inkml:trace>
  <inkml:trace contextRef="#ctx0" brushRef="#br0" timeOffset="1582">1686 1524 250,'0'-4'80,"0"4"-71,0 0 61,0 0 21,15 2-54,9 14-13,10 12 4,9 5-17,-7-6-6,0 10-5,-6-6-3,-2 0-14,2 2-22,-10-10-58,-6-9-40,-7-5-142</inkml:trace>
  <inkml:trace contextRef="#ctx0" brushRef="#br0" timeOffset="1785">1980 1563 257,'-16'0'174,"-5"0"-165,-9 5 65,-2 21-1,-2 10-60,-7 11-13,-1 3-1,5-8-13,7-1-72,9-10-109</inkml:trace>
  <inkml:trace contextRef="#ctx0" brushRef="#br0" timeOffset="2152">2459 677 353,'2'0'27,"15"-2"-11,-17 31 77,0 42-24,0 28-33,0 19-10,0 0-1,2-2-9,13-15-13,4-13-3,-1-18-1,12-22-2,-5-26-9,5-14-14,8-8-2,3-10 9,5-15 3,9-10 7,-4 10 4,2 17 3,-16 8 2,-7 0 0,-9 27 1,-15 10 8,-6 13-1,0-2 17,-23-5 1,-13-12 3,-4-12-5,-1-3 4,2 1-4,-8-5-6,4-12-9,9 0-6,-11-8-1,15-17-7,10-2-13,2 0-36,15 6-47,3-1-99</inkml:trace>
  <inkml:trace contextRef="#ctx0" brushRef="#br0" timeOffset="2632">3421 1533 138,'-4'0'398,"-11"-9"-412,15 9 31,0-2 45,3 0-52,31 0-9,15 2-1,0 0-3,3 0-19,-8 0-52,-12 2-43,-12-2-34</inkml:trace>
  <inkml:trace contextRef="#ctx0" brushRef="#br0" timeOffset="2775">3501 1636 204,'-41'20'127,"9"-3"-77,13-4 60,12-5-33,7-8-40,0 0-27,0 2-2,26-2-7,11 2-18,-1-2-53,15 0-112</inkml:trace>
  <inkml:trace contextRef="#ctx0" brushRef="#br0" timeOffset="3246">4275 193 188,'-21'-6'40,"-43"6"30,23 0 12,1 16-37,5 9-14,10 2 0,12 2-3,4 8 1,9 21-3,2 4-11,23 27-10,5 11-4,5 5 0,-10 7-1,-7 2 0,-4 4 0,-11 0-1,-3 2-1,0 8-1,-5-3 2,-18 3-5,-3 4 5,-4 1 0,9 3 2,1 3-1,2-6 1,4-5 6,0-3 1,14-9 0,0-13 0,0-12 0,16-12 3,14-17 0,7-14 3,9-13 2,7-10-3,4-15 11,-3-4-8,5-6-13,-11 0-1,-4 0-2,-16-6 1,-10-2-4,-6 6-7,-7-2-27,-1 4-32,-4 0-50,0-2-81</inkml:trace>
  <inkml:trace contextRef="#ctx0" brushRef="#br0" timeOffset="6882">4579 154 447,'0'-36'13,"21"-12"0,20 19 29,5 4-17,34 13-20,-24 12 0,-11 4 0,-7 29-6,-18 13-3,-18 10-2,-2 6-1,0-6 4,-18 2 2,0-8 1,0-13 0,10-8-3,8-13-6,0 1-3,8-9-16,28 5-24,10 3 20,9 5 4,-1 6-28,-13 4 15,-9 11 13,-18 3 38,-14 9 19,-2-4 18,-28-7 11,-8-6 16,-3-10 4,3-10-18,-9-15-8,4-2-11,2-6-18,1-26-12,12 6-8,6-6-4,7 12-11,9 3-37,6 7-68,0 4-48,23 4-185</inkml:trace>
  <inkml:trace contextRef="#ctx0" brushRef="#br0" timeOffset="10902">4556 2493 457,'-54'6'27,"37"13"0,2-3 50,13-16-45,2 0-12,21 0-12,35 0-6,21 0-1,11 0-6,-3 0-31,-8 0-67,-6-1-69</inkml:trace>
  <inkml:trace contextRef="#ctx0" brushRef="#br0" timeOffset="11094">5242 2323 399,'16'-4'11,"39"0"96,-14-2-25,10 6-40,-2 0-10,-13 18-16,-6 10-7,-6 0-1,-11 10 0,-13 5 4,0 5-4,-37 10 0,-7-2-3,-4-1 0,4-7 2,12-11 3,4-4-6,17-8-2,11-2 4,0 0-4,23-6 0,16-3-4,19-12-4,8-2-17,13-8-34,1-15-42,-6-2-89,2 5-197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09.2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21 676 403,'-7'0'47,"-3"-2"14,8 0 13,2-2-47,0 4-6,30 0-11,25 0-8,10 0-3,11 0-1,-2 0-24,-8 0-64,-1 0-71,-8-15-155</inkml:trace>
  <inkml:trace contextRef="#ctx0" brushRef="#br0" timeOffset="187">659 176 357,'0'-9'90,"0"9"-94,0 0 61,6 0 7,24 24-33,5 5-1,13-6-13,8-10-7,-3-3-8,-3-10-4,1 0 1,-12-9-14,-14-5 2,-6-9 9,-12 0 3,-7-10 2,0 8 7,0 7 5,-9 12 5,3 6-10,2 0-3,-3 20 5,1 17 5,1 26-4,5 9-6,0 11-4,0 6-3,0-8 0,0 8-11,0-17-20,0 1-46,0-13-45,-8-19-83</inkml:trace>
  <inkml:trace contextRef="#ctx0" brushRef="#br0" timeOffset="502">824 765 265,'-18'-41'157,"14"16"-135,4 6 63,0-2-5,29 2-43,17 11-22,9-2-13,22 4-1,3-3-7,-4-3-36,0 4-91,-14 8-139</inkml:trace>
  <inkml:trace contextRef="#ctx0" brushRef="#br0" timeOffset="727">622 1088 552,'-39'4'26,"39"25"-39,0-29 40,41 0 10,23 0-30,13 0-9,10-4-5,-7-2-37,-3 6-92,-27 0-112</inkml:trace>
  <inkml:trace contextRef="#ctx0" brushRef="#br0" timeOffset="900">924 1253 332,'11'0'39,"37"0"-24,-20 0 78,11-4-22,-2 4-34,-7 0-24,-7 4 4,-19 17 9,-4 4-8,-4 12-8,-31 9 2,-1 0 2,3-3-1,6-6 0,13-2-3,9-8-2,5-4 4,7-6-4,25-9-5,10-6-3,4-2-11,9 0-11,7-10-16,-2-9-36,0 4-52,-9-3-116</inkml:trace>
  <inkml:trace contextRef="#ctx0" brushRef="#br0" timeOffset="4918">1110 2504 350,'0'-8'58,"-2"-13"-31,-1 11 22,-1 6 11,4 4-43,0 0 21,11 6-10,19 33-5,0 17-2,9 6-8,1 7-8,-2-5-1,4-6-4,-8-4 0,-11-7 1,-6-9-2,-8-12 2,-5-7 0,-4-4-3,-15-3-18,-25-2-15,-10-7-33,3-3-37,-2-24-23,-1-19-77</inkml:trace>
  <inkml:trace contextRef="#ctx0" brushRef="#br0" timeOffset="5161">1091 2531 264,'34'-37'53,"6"10"23,16-11 21,10 14-29,10 7-31,11 9-23,-1 4-12,-9 4-3,-2 0-14,-20 4-63,-5 13-99,-10 1-163</inkml:trace>
  <inkml:trace contextRef="#ctx0" brushRef="#br0" timeOffset="5378">1108 3212 467,'0'6'10,"0"22"-3,23-28 24,37 0 8,26 0-27,19 0-12,23 0-7,-1-15-37,-14-2-84,-15 7-127</inkml:trace>
  <inkml:trace contextRef="#ctx0" brushRef="#br0" timeOffset="5573">1450 3601 245,'0'7'212,"3"-7"-214,26 0 16,1 0 61,15 0-40,-11 0-20,-4 0-4,-12 12 7,-6 13 3,-12 4 0,-8 4-9,-22 4 2,-2 1 1,10-5-1,1-2-6,16-8-2,1-5-1,4-5 4,0-5-2,28-6-3,19-2-7,22-4-8,21-25-21,10-8-24,12-11-31,3-4-67,0-2-106</inkml:trace>
  <inkml:trace contextRef="#ctx0" brushRef="#br0" timeOffset="6285">2300 239 282,'-3'0'30,"1"-8"-22,2-9 36,11-2-7,27 5-19,5 1-10,13 5-4,6 4 6,-5 4 13,6 33 3,-10 21-14,-3 22-2,-6 20 2,-14 7-1,4 14 4,-4 17-7,5 11 2,6 10-4,5 9-2,0 2-3,3-5-1,-4 7 0,-3 0-2,-3 11-2,-5 10-5,-4 8 1,0 10-3,-9-15 9,-5-18 3,-4-27 1,-10-35 0,-2-25 4,-6-27 5,-27-17 1,-13-22 10,-1-18-13,-9-3 2,-6-9 7,2-14 1,7-4-7,4-2 0,3 4-8,-3 5-6,4 6-6,-4 7-16,8 1-41,9-2-32,11 4-34,19-3-105</inkml:trace>
  <inkml:trace contextRef="#ctx0" brushRef="#br0" timeOffset="7177">3722 1303 324,'0'0'122,"0"0"-119,5 25 11,18-6 48,11 10-29,10 10-19,2 3-1,12 1-11,-5 0-3,-5-3-6,-6-11-19,-15-5-69,-4-7-74</inkml:trace>
  <inkml:trace contextRef="#ctx0" brushRef="#br0" timeOffset="7359">4043 1477 181,'0'-2'264,"0"2"-256,0 0 16,-6 4 60,-5 17-49,-5 6-24,-7 8-10,-7 4-2,-2 1-20,-5 1-63,2-6-106</inkml:trace>
  <inkml:trace contextRef="#ctx0" brushRef="#br0" timeOffset="7798">4944 369 261,'-43'-23'6,"3"21"-2,-3-2 28,4 4 2,-1 0-21,4 9 8,6 11-8,4 14-6,11 9-2,8 0-4,7 11 4,0 2 0,18 2-2,14-2 5,6 17-4,3 3-1,-3 11 2,1 6 1,-11 13 6,-7 4-3,-4 12 2,-8-4 1,-3-6-5,-4-1-2,-2-1 21,0 4-6,0 6 1,0 8 3,0-1-18,0 1 9,-8-1-6,1-16 18,2-1-17,2-13 5,3-12-11,0-12-1,0-13-1,8-17-1,5-6-1,4-3 0,-2-9-1,0 0-5,5-11-11,10-4-18,12-10-4,13 0 7,16-20-20,12-16 14,9-11 2,7-9-7,0-8-62</inkml:trace>
  <inkml:trace contextRef="#ctx0" brushRef="#br0" timeOffset="8527">5464 636 320,'-4'4'25,"0"-4"15,4-12 50,0-10-45,6-22-37,13-1-5,-3-12 1,-2-9 0,-7 4 6,-1-2 2,-3 12 10,-3 19 3,0 10-16,0 23-4,0 0 2,9 11 2,5 40-4,-5 17-2,3 20 0,-8-3-3,1 3-2,1-9-3,7-6-21,-5-11-50,1-25-33,6-10-47</inkml:trace>
  <inkml:trace contextRef="#ctx0" brushRef="#br0" timeOffset="8826">6059 290 241,'11'0'123,"5"0"-112,-4 9 62,0 16 0,6 12-24,5 15-21,5-5-4,4 7-5,0-4-7,2 0-3,-2-1-3,-6-5-1,-5-3-3,-10-8 1,-9-4 1,-2-8-1,-9-2-4,-27-7-17,-4-6-16,-10-3-25,-3-3-24,0-17-38,3-25-17,3-13-93</inkml:trace>
  <inkml:trace contextRef="#ctx0" brushRef="#br0" timeOffset="9060">6095 357 157,'45'-23'41,"7"3"-1,-3 9-9,13-7-1,2 5-5,7 5-17,6 4-10,-9 1-25,-14 3-196</inkml:trace>
  <inkml:trace contextRef="#ctx0" brushRef="#br0" timeOffset="9234">6996 168 389,'0'0'103,"0"0"-103,0 0 22,0 13 49,-5 6-37,-2 7-13,7 9 8,0 19-13,5 2-3,13 5-7,14 0-1,0-4-2,0 0-1,-2 4-2,0-14 1,-9-8-1,-10 1 1,-11-15 0,0-5 1,-11 3-1,-28-14-3,-9-5-3,-14-4-24,0 0-10,-3-15-26,8-22-31,3-17-94,18-19-82</inkml:trace>
  <inkml:trace contextRef="#ctx0" brushRef="#br0" timeOffset="9495">6989 197 280,'76'-39'42,"-8"10"1,0 8 18,1 3-34,-9 1-23,-3 11-8,-7 0-57,-8 6-163</inkml:trace>
  <inkml:trace contextRef="#ctx0" brushRef="#br0" timeOffset="11062">6050 2127 235,'0'-47'25,"0"3"23,-12 13 38,-6 8-4,16 13-51,2 10-22,0 0 14,0 13 26,4 34-26,14 29-12,3 20-6,-4 7-3,0-5-1,-8-11-2,-1-3-4,1-13-8,-5-13-30,1-8-48,-3-26-66,0-11-93</inkml:trace>
  <inkml:trace contextRef="#ctx0" brushRef="#br0" timeOffset="11303">6378 2123 327,'33'-48'45,"6"11"-8,11 2 54,-6 2-18,14 12-29,-17 17-15,-11 4-9,-9 12 0,-19 24-2,-2 13-8,-11 8-9,-10-4 1,9-3-5,12-17 0,0 0 1,8-8-5,22-4-1,9 0-1,4-5 6,6 5 1,-3 1 1,-7 9-1,-9 5 2,-21 7 0,-9 17 2,-9-8 0,-28 0 1,2-17 3,0-6 5,1-15-6,11-7-4,1-7-6,3-2-12,12-21-27,7-2-41,0 0-46,11-8-98</inkml:trace>
  <inkml:trace contextRef="#ctx0" brushRef="#br0" timeOffset="11692">7385 2196 341,'0'0'18,"-10"0"42,-12 10 34,-1 21-59,2 12-8,9 20 0,12 9-12,0-4-9,18 1-4,14-9-2,10-15-4,6-13 1,8-20 8,-5-12-3,0 0 0,-10-27 3,-9-14 0,-5-13 4,-15-2-3,-12-6-3,0-2-1,-28 6-1,-15 10 1,-6 11-8,-3 14-25,7 2-62,11 3-143</inkml:trace>
  <inkml:trace contextRef="#ctx0" brushRef="#br0" timeOffset="12322">7937 20 381,'0'-5'21,"0"5"-13,0 0 60,2 0-11,24 0-39,13 0-14,16-10-2,1 10 0,3 0-2,-4 0 0,-13 4-2,-8 2 8,-6 17 2,-10 16-2,-6 22-1,-1 29-3,-6 22-2,2 15 0,4 26 0,3 10-2,0 14 2,7 5-4,4-5 0,5 6-2,2-17 5,8-5 2,1 5 0,-9-9-1,-2-2 0,-5-8 2,-6-14 2,-6-15 3,-8-25 3,-5-18-7,-5-19 2,-25-21 5,-20-10-4,0-19 0,-20-6 2,1-8-1,9-19-2,0-7-5,12 5-3,6-4-26,-1 0-49,20-4-78,9-2-79</inkml:trace>
  <inkml:trace contextRef="#ctx0" brushRef="#br0" timeOffset="12878">8980 1429 530,'0'-5'7,"9"-2"-2,14-6 31,28 5-23,0 2-12,5 4-6,-9-2-28,-8 4-55,-18 0-48,-21 0-42</inkml:trace>
  <inkml:trace contextRef="#ctx0" brushRef="#br0" timeOffset="12988">9058 1527 177,'-48'27'104,"18"-11"-32,14-6 18,8-10-13,8 0-30,12 0-24,27 0-17,23 0-4,9-5-8,4-12-7,-7-2-69,-12 2-118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25.6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338 104 208,'0'-9'86,"-13"-22"-82,-21 6 20,-11 0 26,4 16-29,5 9-17,-6 0 1,5 4-2,7 18 8,5 3-7,7-4 1,8 4 0,8 4 1,2 10-2,0 11 2,12 8-3,13 10 7,10 6 4,4 13-6,-1 21 0,0 4-4,3 18 2,-7-1-4,-1 1-2,-1 5 0,-9 2-1,-10 3 2,-5 1-1,-8-4 2,0-9-2,0 7 4,0 2-6,-2 3 4,-12 5 2,2 0 5,2-2 9,8-8 0,0-7 0,2-2-2,0-8-7,0-4-4,10-10-2,3-9 0,-2-10 0,6-11-2,2-5 1,3-9 5,12-8 12,0-7-1,2-12-11,10-6-3,9-14-5,12-13-3,9-3-18,6-31-18,4-10-38,-12 3-109</inkml:trace>
  <inkml:trace contextRef="#ctx0" brushRef="#br0" timeOffset="10530">708 2734 344,'-36'-5'20,"4"-1"41,10 0 50,-1-9-45,14 7-30,5 4-9,4 0 5,0 4-14,0 0-11,24 0-5,16 0 0,22-4-7,6-9-17,10-2-39,1-7-27,-6-5-35,3 4-44</inkml:trace>
  <inkml:trace contextRef="#ctx0" brushRef="#br0" timeOffset="10897">1310 2414 140,'0'-14'110,"0"-1"-79,0-1 41,0 4 5,19-1-29,-1 1-19,10 4-2,9 3-7,-3 5 1,3 6-2,-7 21-8,-3 9-2,-15 7 1,-10 7-2,-2 1 1,-7 7-2,-29 1-1,-1-6 5,-3 5-3,3-14 6,8-9-2,8-6-2,7-6-3,10-4-3,4-3-1,0 1-2,13-5-1,17 0-3,14-5-15,12-7-25,15 0-18,0-19-31,5-2-81</inkml:trace>
  <inkml:trace contextRef="#ctx0" brushRef="#br0" timeOffset="11324">1998 2404 466,'0'-10'4,"0"10"0,0 0 29,24 8-3,6 25-19,6 4-3,5 9 6,-1-3-6,1 1-7,-4-4-2,-5-10-3,-4-5-12,-7-8-59,-10-13-43,-7-2-72</inkml:trace>
  <inkml:trace contextRef="#ctx0" brushRef="#br0" timeOffset="11528">2353 2435 480,'0'0'27,"0"0"5,-14 12 51,-16 13-49,-7 17-26,1 4-7,1 1 0,-1 0-4,3 6-33,4-6-79,-5-1-177</inkml:trace>
  <inkml:trace contextRef="#ctx0" brushRef="#br0" timeOffset="11843">2737 2447 417,'0'-18'13,"0"-1"10,0-6 60,14 1-40,0-12-25,-4-7 0,-1 12 4,-1-6-5,-5 10-6,-3 14-3,2-1-5,-2 14-4,2 0 8,6 25 10,1 18-10,0 17-4,3 6-3,-3 5 0,7-1-1,2 0-7,-1-7-19,-4-13-25,1-9-27,-5-18-52,0-11-43</inkml:trace>
  <inkml:trace contextRef="#ctx0" brushRef="#br0" timeOffset="12126">3055 2232 372,'2'-8'51,"1"8"-40,-3 0 85,9 8-34,7 27-23,7 5-13,5 5 2,4 9-3,5-8-8,2 4-7,-5-1-3,-6-10-4,-12-5-1,-9-9 0,-5-13 1,-2 1 3,-6-8-7,-27-2-9,-6-3-19,-9 0-30,-5-4-26,2-25-32,7-15-55,12-12-109</inkml:trace>
  <inkml:trace contextRef="#ctx0" brushRef="#br0" timeOffset="12362">3198 2189 299,'52'-19'62,"2"17"21,-10-12 6,-1 14-49,-4 0-33,-9 0-8,-2 0-13,-5 4-53,-2 0-64,-3 0-115</inkml:trace>
  <inkml:trace contextRef="#ctx0" brushRef="#br0" timeOffset="12512">3712 2121 377,'6'0'27,"-1"0"17,-3 10 64,7 17-41,3 2-32,1 6-6,6 6 0,3 1-14,-1 3-9,0-5-2,3 1-2,-4 7 0,1-11-2,-6 7 0,-2-7 0,-9-8 1,-4-1 0,0-7 1,-11-8-3,-21 1-2,-10-1-3,-8-7-3,-1 0-10,-3-6-9,3 0-6,2-14-19,2-13-8,8-10-30,16-13-19,10-2-49</inkml:trace>
  <inkml:trace contextRef="#ctx0" brushRef="#br0" timeOffset="12804">3787 2071 388,'67'-17'35,"-3"11"27,-13-6 11,0 10-37,-10 2-32,-11 0-5,-9 0-19,-5 0-61,-4 0-146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39.1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103 2766 344,'0'-8'50,"0"-5"-32,0 13 54,0 0 18,0 3-48,2 31-13,3 8-7,2 17-5,-2 7-7,6-3-6,-3 3-5,-1-10-1,4-9 0,-2 3-13,1-15-19,-3-2-48,-3 1-45,-4-18-59</inkml:trace>
  <inkml:trace contextRef="#ctx0" brushRef="#br0" timeOffset="212">1 3101 220,'0'-34'207,"0"7"-177,9 13 25,16-4 27,8 9-53,9 9-21,7 0-5,16 0-4,8 0-1,2 0-14,0 0-26,2 0-29,-9 0-27,3 0-57</inkml:trace>
  <inkml:trace contextRef="#ctx0" brushRef="#br0" timeOffset="410">1142 2546 248,'13'-5'151,"-6"2"-139,-4 3 31,-3 0 54,2 8-53,1 26-8,5 11 1,5 13-4,6-4-4,4 2-13,5-2-5,3-3-1,-3 0-6,-6-1 0,-8-9-5,-4-12 2,-7-8 0,-3-9-1,0-5-1,-17 1-7,-18 1-9,-12-9-23,-4 0-19,-8-11-30,-1-16-46,3-10-50</inkml:trace>
  <inkml:trace contextRef="#ctx0" brushRef="#br0" timeOffset="669">1155 2522 359,'66'-21'53,"5"7"-3,-2-1 34,13 7-38,-8 6-39,-8 2-8,-9 0-20,-11 0-83,-7 10-325</inkml:trace>
  <inkml:trace contextRef="#ctx0" brushRef="#br0" timeOffset="924">945 3489 564,'-38'0'45,"31"12"-71,7-12 50,30-10 20,40 3-29,23 2-14,26 5 0,14 0-4,-4 0-13,-10 0-50,-17 0-98,-24 0-201</inkml:trace>
  <inkml:trace contextRef="#ctx0" brushRef="#br0" timeOffset="1127">1205 3772 491,'0'3'18,"23"9"-20,14-12 26,22 0 28,-2 13-11,-7 3-25,-9 1-11,-7 7 7,-18-3 13,-16 6-8,0 3-8,-23 3-1,-14 2 5,8 1-5,4 1-1,11-4-3,14-6-4,0-5 0,4-9-9,29-9-30,12-4-31,24-6-67,9-31-116</inkml:trace>
  <inkml:trace contextRef="#ctx0" brushRef="#br0" timeOffset="1765">2120 2789 257,'6'-8'121,"7"8"-118,0 0 54,11 24 33,1 14-56,8 2-2,9 16-14,-1 4-14,-3 6-4,-1-5-3,-10-12-19,-2-14-60,-2-12-59,-2-15-132</inkml:trace>
  <inkml:trace contextRef="#ctx0" brushRef="#br0" timeOffset="1970">2503 2832 488,'-10'2'1,"-11"21"27,0 7 52,-7 12-55,-1 8-23,-12 7-4,2 5-10,8-4-48,-1-2-127</inkml:trace>
  <inkml:trace contextRef="#ctx0" brushRef="#br0" timeOffset="2266">2939 2756 172,'0'-19'259,"2"-33"-256,10 21 17,-1-8 80,-2 16-40,-9 11-32,0 1-17,0 11 2,0 2 23,2 29-19,-2 21-13,2 14-1,-2 7-3,2 9-3,3-6-4,-3-7-37,2-5-39,4-18-68,1-11-93</inkml:trace>
  <inkml:trace contextRef="#ctx0" brushRef="#br0" timeOffset="2581">3319 2605 334,'-4'-30'77,"4"8"-72,0 7 63,28 3 18,11 12-47,-7 0 0,1 10 2,-1 19-12,-12 11-12,-10-1-7,-10 9-6,0-1-2,-8-12-2,-8 11-3,8-9 0,8-3-7,0-3-4,17-8 2,16 0 1,4-4 6,5 2 1,-10-5 4,-5-2-2,-16-1 4,-8 5 2,-3-1 10,-28 3-11,-17 4 3,-12-8-3,0-3-2,1-7-3,8-4-21,6 4-49,15-2-97,16-2-164</inkml:trace>
  <inkml:trace contextRef="#ctx0" brushRef="#br0" timeOffset="3038">4089 2733 371,'0'-4'2,"-11"4"4,-8 0 52,-2 12-16,-2 28-1,0 22-10,8 5 8,11 6-16,4-5-14,0-6-6,13-12-4,14-19 6,5-13 2,8-18-5,2-4-2,3-33 2,-8-13-1,0-14 0,-14-5 2,-14 8-1,-9-4-1,-2 17 1,-32 15-2,-19 20-10,-7 13-3,-7 10-45,-3 28-136</inkml:trace>
  <inkml:trace contextRef="#ctx0" brushRef="#br0" timeOffset="3878">4451 38 317,'-2'-2'27,"2"2"-10,0 0 38,0 0-21,27-3-17,23-2-6,2-4-6,6 1 5,-6 4 0,-7 4-3,-6 0-7,-4 0 5,-10 22 4,-8 16 6,-7 17-6,-6 12-4,-2 12 0,-2 21 3,5 10-4,2 20-2,-1 9-1,6 11 0,0 16-2,2 2 1,-1 15-1,3-3 2,-3 2-2,6-5 2,3-3 4,8 5 8,-3-11-7,-6 4-1,-6-2 1,-5-6 2,-3-9 6,-2-11 0,-3-15-8,0-23 0,-2-26-2,0-21 4,0-25 17,-13-11 1,-4-8-7,-5-9 0,1 0-6,1-4 2,2 0-3,-3-2-7,0 0-5,-6 0-5,-9-18-14,-3-5-13,1 0-34,-6-6-65,6 11-148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28.0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1 113 309,'0'-13'33,"0"-11"2,0-5 41,23 4-26,7 6-27,0 19-10,0 0-7,0 8 7,-10 13-3,-10 14-6,-10 13-5,0-1-2,-21 1 1,-5-3 1,3-15 0,10-12-2,6-11-2,7-1-5,0-2 7,11 4-6,26 3-10,9 5 8,4 5 8,-1 14 0,-10 4-5,-9 5 2,-14-1 7,-9 1 2,-7-7 5,0 0 18,-21-16 14,-4-12-5,-8-5-2,-3-4-6,-1-3-9,-4-9-4,13-5-6,3-5-3,8 9-8,11-1-10,3 7-37,3 7-15,11-12-11,23-1-44,9-5-78</inkml:trace>
  <inkml:trace contextRef="#ctx0" brushRef="#br0" timeOffset="456">657 90 372,'5'-6'35,"1"6"-13,6 0 69,9 0-45,6 29-22,5 10 0,7 11-13,6 6-3,-7-9-7,1-12-3,-2 5-7,-7-17-20,-7-7-52,-9-3-69,-5-13-69</inkml:trace>
  <inkml:trace contextRef="#ctx0" brushRef="#br0" timeOffset="637">1004 161 143,'0'-9'289,"-4"9"-268,-3 0 12,-7 10 56,-4 17-52,-7 11-29,-3 9-5,2-3-3,1 6-5,-1-9-39,9-6-139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28.9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9 319 464,'-7'-33'1,"5"-2"17,2-9 70,0-1-48,0 9-20,7 8 2,-1 9 3,-3 17-13,-1-2-12,2 4 7,-2 8 3,6 33-4,-8 24 1,2 9-5,-2-10-2,0 5-2,3-5-1,-1-17-8,7 3-27,1-17-57,3-16-31,0-7-46</inkml:trace>
  <inkml:trace contextRef="#ctx0" brushRef="#br0" timeOffset="263">349 170 375,'5'-17'35,"-5"7"-20,0 4 64,0 6-34,0 0-11,10 12-9,12 23-2,-3 3 4,8-7-12,-6 17-9,4-14 1,0 2 1,-8 12-4,-8-14 0,-2 0 1,-5-12 0,-2 3 4,0-4-3,-20-5-4,-18-1-5,2-11-10,-10-4-29,2 0-23,0-14-51,3-21-79</inkml:trace>
  <inkml:trace contextRef="#ctx0" brushRef="#br0" timeOffset="518">349 60 376,'30'-20'51,"5"13"-2,-3-5 31,8 12-46,-1 0-28,-3 0-8,-6 10-9,7-1-43,-3-3-81,-1-6-94</inkml:trace>
  <inkml:trace contextRef="#ctx0" brushRef="#br0" timeOffset="677">893 27 319,'2'0'75,"0"14"-60,0 11 98,-2 2-33,3 2-42,2 11-7,6-5-9,3 0-5,7 9-8,0-11-5,-4 2-1,0 0-3,-4 2 1,-3-1-1,-5-8 4,-5-3 1,0-6 6,-3 2-5,-22-11-4,-7 1-1,-3-6-1,-11-2-6,5-3-11,-3-7-27,2-9-44,8-22-40,2-7-75</inkml:trace>
  <inkml:trace contextRef="#ctx0" brushRef="#br0" timeOffset="952">902 40 316,'32'-17'123,"3"7"-104,-3 1 74,0 9-21,12-4-30,-5 4-26,-4 0-14,-3 0-3,-12 0-19,-5 0-88,-7 0-162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30.7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13 188,'-6'0'61,"-1"-2"10,3-2 28,2 0-34,0 1-16,2 3-11,0 0-2,0 0-3,8 0-2,25 0-20,11 0-7,4 4-3,-2-4-3,4 0-8,3 0-44,3 0-74,4 0-98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30.9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67 452,'0'0'-6,"0"0"13,2-3 17,21 3 4,14 0-16,12 0 1,-1 0-2,9 0-2,-8 0-7,-8 0-1,-4-6-1,-16-4 2,-10-7 2,-1 1 11,-10 5 29,0 7-22,0 4-17,0 0-2,0 12 2,-8 30 8,1 12-4,5 10-1,2 4 2,0-1-8,0 5-2,5-12-2,-1-4-10,4-19-21,-8-4-69,0-12-45,0-2-113</inkml:trace>
  <inkml:trace contextRef="#ctx0" brushRef="#br0" timeOffset="313">135 396 421,'0'-11'49,"8"3"-44,19 8 56,17-6-7,7 0-36,16 6-8,-1 0-9,11 0-2,0 0-13,-4-8-62,-1 1-118</inkml:trace>
  <inkml:trace contextRef="#ctx0" brushRef="#br0" timeOffset="538">126 800 195,'-6'5'270,"6"15"-267,36-19 12,18 2 35,14-2-33,11 4-17,9-5 0,8 0-7,3 0-43,-7-5-148</inkml:trace>
  <inkml:trace contextRef="#ctx0" brushRef="#br0" timeOffset="801">415 1067 301,'0'-34'124,"0"8"-126,13-7 64,15 20 8,8 7-42,3 4-6,3 2-9,-7 4 8,-14 13 2,-12 16-7,-9 4-8,-9 8 2,-21 7-2,-8 0 4,1-6-2,10-1-3,7-12 1,14 3-5,6-10-2,0 1-2,12-10-8,23-11-31,18-6-49,11-17-86,19-18-204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56.0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0 419 139,'0'6'125,"0"11"-114,0-17 44,0 0 36,0 0-45,0 0-5,0 0-5,2-7-23,7-18-3,4-6-7,-1-12-2,-3-1 0,2-3-1,-1-5 1,-3 6-1,-1 1 2,1 2-1,-1 18 10,-6 4 2,0 11-2,0 7-1,0 3 3,4 0-3,0 34-1,-4 20 3,3 8-1,-3 6-3,0 0-2,0-1-1,0-6-5,0-7 1,0-8 0,-3-11-1,-1-12 0,2-9-3,0-10-11,-1-4-26,3 0-20,-3 0-23,3 0-47,0 0-54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32.1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19 102 224,'-13'0'212,"7"19"-221,6-6 30,10 3 51,25 15-31,4 7-29,20 13-10,4-1 0,3 0-3,-6-9-6,-7-10-23,-6 0-55,-15-16-61,-12-15-143</inkml:trace>
  <inkml:trace contextRef="#ctx0" brushRef="#br0" timeOffset="187">402 243 285,'-17'0'158,"4"0"-156,-13 15 61,-10 14 13,-2 10-46,-12 11-25,1-7-4,6 5-3,-3 2-21,11-17-86,5 12-176</inkml:trace>
  <inkml:trace contextRef="#ctx0" brushRef="#br0" timeOffset="464">828 175 463,'-24'-35'-1,"10"1"19,7 12 76,7 7-34,0 7-43,0 2-13,0 6 19,0 10 1,3 30-14,6 20-7,-2 10-3,-5 3 2,5-3-8,-5-4-14,3-8-46,-3 0-11,0-15-35,10-3-83</inkml:trace>
  <inkml:trace contextRef="#ctx0" brushRef="#br0" timeOffset="749">1062 90 217,'0'-27'58,"0"19"-57,14-7 56,2 7 37,5-7-45,0 7-4,1 0 3,13 8-4,4 0-14,-7 0-11,-8 27-5,-11 4 3,-13 12-4,-2 5-6,-26-2-3,-9 6-3,-1-5 1,8-14-2,11-2-4,10-10-9,9-9-1,0 1-3,25-11-6,21 4-3,14 4 10,-5-1 3,-2 7 4,-5 15 3,-8-4 3,-18 7 4,-14 7 5,-8-20 2,-10 5 2,-20-3 1,-13-12 0,-4-1 4,-3-10-1,2 0-8,1 0-3,10-9-2,7-3-6,10-6-20,11 1-39,9 4-57,0 1-66</inkml:trace>
  <inkml:trace contextRef="#ctx0" brushRef="#br0" timeOffset="1237">1806 181 435,'-28'-4'56,"-2"-4"-57,5 8 33,-1 18 17,13 24-26,6 14-8,7-11-4,7 1-9,23 1 3,8-18-5,16-4 0,1-14 2,7-11 0,-10-9 0,-1-18-1,-12-14-1,-16-7 3,-14-7-2,-9-4-2,-11-7 0,-23 10 3,-9 7-2,-8 9-6,4 30-21,-13 10-45,-4 0-131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44.3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85 23 385,'-32'0'49,"9"0"-34,-1 0 54,13 0-2,11 0-31,28 0-19,15 0-11,17 0 1,8 0-4,7-7-4,-6 1 0,-4 0-11,-15 2-33,-20 4-43,-15 0-12,-15 0-20,-15 19-7,-30 11-8</inkml:trace>
  <inkml:trace contextRef="#ctx0" brushRef="#br0" timeOffset="175">120 259 177,'-46'33'87,"16"-8"-24,9-7 4,12-5 4,9-7-26,0 2 0,28-8-23,8 0-12,12 0-9,10 0-1,4-6-18,-2-6-84,2-1-117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45.0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429 6 317,'-53'0'8,"10"-4"0,-10 4 38,2 0 9,1 2-20,3 14-19,8 1 4,3 6 5,13-2-17,1 2-6,11-1-2,11 14 0,0 5 1,0 8 2,0 12 2,11 11-4,13 11 0,1 6 0,5 12-2,0 13 0,-2 8 0,2 9-7,2 7-3,0 4-3,-10 4 2,-1 4 10,-4 1-16,-15 0 12,3 4 5,-1-10 1,1-2 2,-1-4 0,-2-3 8,0-1 11,2 1 6,0 1-4,1-6-6,3-5-1,5-16-4,17-15-1,13-14 3,-4-21-2,3-12 4,1-22-6,1-11-2,15-15 3,-6 0-6,12 0-4,-12-17-1,-2 3 0,-8 1-5,-15 5-28,-9 6-36,-10 0-98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54.4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1006 106,'0'0'80,"-3"0"-51,-2 0 28,1 0-1,2-17-25,2-22-17,0 2 0,0-9 0,6-8 1,7-6-4,-2 2 0,-2-3 11,1 4-3,-8 8-7,4 7 19,-3 21-4,-3 11-9,0 8-6,0 2 3,2 12-8,5 34 4,-2 29-5,-3 14-2,0 10-2,-2-10-2,0-8-1,0-9-6,0-6-32,0-14-13,0-8-39,0-15-49,9-15-119</inkml:trace>
  <inkml:trace contextRef="#ctx0" brushRef="#br0" timeOffset="374">564 546 288,'0'0'29,"0"0"-23,-6 8 52,-5 19-10,0 11-28,4 7-12,7 11 13,0 4-7,0-2-7,18-2-5,10-10-2,9-3-1,-1-14-3,11-6-4,4-11 0,-6-12 24,8 0-9,-2-31 2,-1-18 1,-7-10-1,-11-9 4,-17-2 4,-15 4-2,0-3-4,-21 11 2,-15 17-6,-10 14-6,2 27-11,-4 6-31,-10 44-15,1 23-60,-3 3-118</inkml:trace>
  <inkml:trace contextRef="#ctx0" brushRef="#br0" timeOffset="2392">582 3139 10,'6'8'241,"4"-2"-228,1-6 0,-6 0 40,5-16-23,-4-15-19,6-11-2,0-10 5,1-3-3,-4-6 0,1 0 2,-3-2-6,-7 5 1,0 2 0,0 11 3,0 14 7,0 10-6,0 15 2,0 6 2,0 2-11,0 37 0,0 28 2,0 15-2,2 13-1,-2 5-2,0-7-2,0-8 0,0-10-2,0-13-13,0-10-26,2-15-23,0-13-38,0-13-50</inkml:trace>
  <inkml:trace contextRef="#ctx0" brushRef="#br0" timeOffset="2753">1125 2631 418,'14'0'22,"-7"0"-10,-7 13 90,5 12-42,8 14-37,3 4-6,6 1-6,7-3-1,6-5-6,8-5-3,1-5 0,4 2-1,-6-4 0,-10 3 0,-7 0 2,-15 2-1,-10 4 6,0-2 8,-19-2-6,-15 0-4,1-10 2,8-5-5,-9-3-3,6-7-3,-4-2-12,-3-2-18,5 0-21,3-4-19,6-19-41,5-4-55</inkml:trace>
  <inkml:trace contextRef="#ctx0" brushRef="#br0" timeOffset="3085">1204 2528 430,'11'-13'35,"3"3"-10,0-2 55,22 1-36,11 1-34,8 2-10,5-5-3,9 3-19,-9 2-68,-7-1-130</inkml:trace>
  <inkml:trace contextRef="#ctx0" brushRef="#br0" timeOffset="3668">1804 31 352,'-7'-4'16,"-11"-7"27,6 3 22,3 0-29,9 8-31,7 0 11,25 0-13,23 0-1,12 8 1,7 8-3,-9 7 0,-8 8 2,-7 9 1,1 9 2,-12 20-2,-1 12 0,-14 12-2,-5 10 0,-2 9-1,-2 4 2,4 10-2,5 9 0,-3 16 0,5 4 0,8 25-7,3 9 4,1 12 2,-2 8 0,7-2 2,-3-8 0,6-17 4,0-17 1,-5-15 0,-4-22 1,-11-12 8,-8-15-6,-15-11 8,-3-22-3,0-18 9,-24-19 3,-8-17-20,-19-12 0,-13-2-3,-19-12-1,-9-23 0,-5-2-1,5-1-1,13 3-2,13 8-6,27 6-15,14 11-27,20 6-44,5 1-87,0-3-97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58.8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74 445,'11'-8'70,"-11"-5"-70,0 8 41,4-2 23,2-5-55,-6 1-16,7 5-29,-7-4-71,0 8-98</inkml:trace>
  <inkml:trace contextRef="#ctx0" brushRef="#br0" timeOffset="165">184 532 369,'2'56'52,"15"-2"-34,-13-3 68,-4 5-10,0 0-52,0 2-20,-23-2-6,-3 2-6,3-4-59,-9 0-118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1:59.5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36 152 375,'-30'-37'-3,"28"-5"6,2 7 10,32 10 19,23 19-12,14 6-11,14 23-3,3 31 6,-9 14 2,-19 13 1,-21 10-9,-21-6 2,-13-3-2,-3-3 0,0-19 5,-5-14-10,-5-19 0,10-15-5,0-12-12,0-4 8,8-33-20,14-29 5,10-13-4,-2-6 8,0-4 8,0-3 8,-2 10 6,-3 12 10,-10 20 32,-11 27 31,-4 17-36,0 6-17,-21 8-2,-9 34 16,0 20-12,7 10-8,16 7 4,7-5-6,7-9-8,25-1-5,10-15-2,6-5-5,5-13-5,3-10-25,-5-13-14,-2-8-31,0 0-51,-17-25-105</inkml:trace>
  <inkml:trace contextRef="#ctx0" brushRef="#br0" timeOffset="481">388 278 508,'-53'2'13,"21"11"-17,16-13 40,16 0 33,0 0-51,6 0-13,34 0 0,25 2-2,18 0-4,11-2-2,16 0-41,7 0-71,1-10-88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2:00.3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23 502 496,'-22'6'47,"22"4"-57,0-10 49,20 0 16,22 0-40,4-2-11,14-8-4,6-1-1,-4-3-7,-11 3-42,-14 3-47,-21 6-78,-16 2-1</inkml:trace>
  <inkml:trace contextRef="#ctx0" brushRef="#br0" timeOffset="135">132 632 281,'-49'35'78,"19"-14"4,13-2 3,12-11-40,5 0-5,2 0-17,26-4-12,6-1-10,10-3-1,9 0-25,5-15-35,-5-6-62,13 1-84</inkml:trace>
  <inkml:trace contextRef="#ctx0" brushRef="#br0" timeOffset="388">800 110 484,'-7'-46'3,"-1"18"17,8 1 74,0 18-44,0 9-49,0 0 13,0 25 3,8 23-7,3 18-8,2 9-1,-3 3-3,-1 1-7,0-4-22,-3-11-32,2-6-14,-1-19-53,4-14-75</inkml:trace>
  <inkml:trace contextRef="#ctx0" brushRef="#br0" timeOffset="613">1168 226 407,'0'0'19,"0"0"-14,-17 4 89,11 17-51,-1 20-26,7-1 5,0 9 1,11-1-5,21 0-8,8-9-2,8-8-6,-4-8 5,4-15 2,0-8 7,-4 0-3,5-31-5,-11-10 3,-8-9-6,-9-10 2,-18-6-5,-3-1-1,-33 10-1,-22 7-2,-18 21-13,-13 25-16,-3 4-22,-6 39-63,5 29-207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2:01.4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86 167 507,'-46'-51'9,"23"16"55,6 10 28,15 17-54,2 8-36,0 0-5,0 0 7,19 18-4,13 7-1,17 2 1,1-13 0,9-14 0,10 0-2,-1-18-2,-4-18-1,-21 3 3,-13 4 2,-20 17 1,-5 8-4,1 4 9,-1 45 0,6 32-4,6 28 1,4 20-1,9 14 0,4 4 1,11 1 6,9 8-8,3 0 3,1-2-4,-3-9 1,0-17 1,-9-21-2,-11-24 0,-8-27 0,-20-23 5,-7-21 11,0-8-13,-28 0-1,-22-35 5,-9-19-2,-16-14 4,4-5 2,5-1 0,10 8-1,12 7-7,17 14-1,13 10-7,14 4-11,7-2-9,48-9-25,26-12-23,24-4-27,13-10-37,2 0-36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2:01.9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 0 645,'-32'17'-20,"32"-7"6,0-8 55,12 5-23,25-7-16,14 0-2,13 0-9,-2-5-40,5-9-100,-22 0-132</inkml:trace>
  <inkml:trace contextRef="#ctx0" brushRef="#br0" timeOffset="151">104 151 495,'-23'27'26,"18"-10"-40,-3-13 59,8 3 4,11-2-37,16-2-12,17-3-2,2 0-37,16 0-65,5-21-108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2:02.3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7 288 422,'-4'-47'12,"4"14"3,-2 8 81,2 10-40,0 13-49,0 2 7,0 9 29,0 34-29,9 17-3,-3 12-6,4 9-4,1-2-2,3-5 0,4-3-8,-6-7-25,2-17-39,-5-5-29,-5-17-48,1-15-43</inkml:trace>
  <inkml:trace contextRef="#ctx0" brushRef="#br0" timeOffset="233">270 268 359,'11'-17'100,"-9"11"-97,-2 6 27,3 0 55,3 0-40,13 27-25,7 10-2,6 6-3,9 1-5,5-7-1,0 0-5,-2-3-2,-7-1 1,-12-4 3,-7-5 2,-3-1 3,-11-4 3,-4 0-1,0-5-7,-7 1-3,-20-3-5,-18-4-9,-2-2-21,-11-4-29,-6-2-27,-1 0-56,5-18-79</inkml:trace>
  <inkml:trace contextRef="#ctx0" brushRef="#br0" timeOffset="510">486 137 372,'78'-25'13,"-1"3"23,-15-6 17,6 8-47,-14 1-12,-18 5-60,-13 5-161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57.0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9 515 392,'-9'0'40,"1"3"-4,8-3 49,0 0-51,38 0-33,12 0 2,9 0-3,6 0-3,0 0-24,-1 0-72,1-4-60,-8 4-140</inkml:trace>
  <inkml:trace contextRef="#ctx0" brushRef="#br0" timeOffset="227">937 0 324,'4'-4'139,"-4"4"-138,0 0 26,-10 25 34,-3 16-40,0 13-15,5 12 5,6-8-7,2 0-1,0-10-4,12-15-5,10-7 1,6-17 5,4-9 2,-2-6-4,-2-25 6,1-2-5,-3 0 4,-9 1 10,-9 16 19,-3 1-3,-5 9-11,0 6 3,0 0 12,0 29-18,0 11-13,0 3 3,0 7-7,0-3 1,9 7-3,7-6-22,-2-9-54,5-10-32,2-10-70</inkml:trace>
  <inkml:trace contextRef="#ctx0" brushRef="#br0" timeOffset="588">768 853 507,'-23'4'23,"16"15"-19,7-17 68,2 0-18,47 0-47,16 2-5,18-4-4,22 0 1,1-4-22,7-13-49,-5 7-108,-7 0-211</inkml:trace>
  <inkml:trace contextRef="#ctx0" brushRef="#br0" timeOffset="948">967 1341 205,'2'-4'271,"16"-14"-259,0 10 46,4-7 15,2 9-46,14 2-16,0 4-1,6 0 0,-4 0-1,-4 12-4,-6 7 3,-2 1 3,-10 9 2,-11 7 1,-7 7-1,0 5-4,0-1-5,0-1-2,-3 2-2,1-9 2,-3-2-6,3-8-4,0-8-29,2 2-21,0-9-24,0 3-30,0-9-30,0-8-12</inkml:trace>
  <inkml:trace contextRef="#ctx0" brushRef="#br0" timeOffset="1226">1151 1658 137,'-42'-33'167,"9"9"-71,8 3 2,16 9-26,7 3-24,2 1-17,11 1-13,33 3-14,12 0-4,10 0 0,12 2-6,5-6-32,7 0-87,4-5-83,5 1-83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2:03.4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0 335,'13'37'14,"32"25"-11,-11 23 8,-4 31 25,7 27 20,1 16-25,-4 9-12,3 12 0,-5 15 2,-9 16-8,-7 25-9,-6 15-4,-6 8 2,3-3-4,-1-14 7,6-16 2,4-21-2,-7-14 1,-4-13-7,4-7 1,10-7 0,6-6-1,7-13-2,0-11 3,6-12-2,7-14 3,22-19-2,18-17 0,24-15-1,22-14 2,20-12-1,31-12 1,26-13 1,19-6-2,27-9 3,18-30 0,8-17 9,28-12 7,26-13-10,17-4-4,5-4-5,-13 4-6,-34 0-18,-33 7-17,-41 12 8,-28 5-10,-46 14-35,-39 8-18,-47 3-129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20:02:04.2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0 497 241,'-8'-3'19,"8"-1"-11,13-5 28,33-3 2,25 5-17,29-1-6,36-1-9,37 3-3,35-7-2,31-4-2,32 1-1,29-9 3,16 0-2,8 1-7,-12-4 4,3-2 2,-3 6 1,4-5-8,-10 7 0,-15 2 7,-23 8 1,-30-2 4,-33 6-5,-37 6 2,-24 0 2,-27 2 0,-30 8 7,-12 12 4,-6 17 0,-15 8 10,-7 16 9,-7 23 0,-10 25-3,-5 26 0,0 35-6,1 24-7,-8 19-3,5 10-4,4 6 18,10-3 5,4 6-20,17-1-1,1-1-2,6-1-2,-1-6-2,0-14 4,-5-14-4,-1-25-1,-13-17-6,-3-21 3,-22-25-10,-10-25-29,-8-31-43,-2-28-96,-6-23-183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6:57.5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166 371 341,'0'-9'67,"0"-16"-50,0 24 74,0-2-40,0 3-40,0 15 23,0 30-2,0 18-6,4 9-16,3 1-6,6-3-4,2-2-1,0-14-4,-3-10-24,2-9-43,-2-18-46,-3-9-64</inkml:trace>
  <inkml:trace contextRef="#ctx0" brushRef="#br0" timeOffset="220">6 601 435,'-6'0'20,"6"-9"-11,0 7 81,9 0-54,37-6-32,16 4-3,14-7-2,4 3-8,-3-2-42,-4-5-94,-15 5-202</inkml:trace>
  <inkml:trace contextRef="#ctx0" brushRef="#br0" timeOffset="406">652 292 371,'0'-2'13,"0"2"33,0 27 44,-6 23-59,2 14-13,1 8 1,3 3-7,0-3-6,0-5-6,17-9 0,-4-13-5,2-16-8,-9-10-29,-3-15-34,-3-4-15,0-11 49,0-24 30,0-15 12,-3-16 5,1-16-1,2-22 9,0-16-3,0 0 12,18 6 26,10 29-11,4 31-3,2 29 3,6 25-8,1 0-9,6 23 1,-13 23-10,-6 12-9,-15 8-2,-13 4-3,0-2-8,-18-7-9,-15-9 8,-1-15 6,-5-21-1,-2-9 5,1-7 3,1-7-1,5-13 3,8-1 7,11 6 11,5 9-12,10 6-6,0 0 13,7 25-3,14 12-7,2 11-4,5 4 1,1-1-5,8-5 2,2-3-5,10-6-19,-8-12-108,5-2-140</inkml:trace>
  <inkml:trace contextRef="#ctx0" brushRef="#br0" timeOffset="922">1316 762 510,'0'-39'6,"0"-7"32,-13-7 52,8 9-49,3 13-3,-3 12-11,5 13-14,0 6-11,0 0 5,0 20-1,9 22-5,2 12 0,4 4-5,-9 2-25,3-6-47,-4-5-92,0-5-77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58.8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223 112 54,'12'-16'93,"-1"-1"-38,-7 3 15,-1-5-15,-3 3 3,0-3 11,-5 13-21,-18 2-6,-4 4-16,-10 14 1,0 30-8,3 16-4,13 14-4,14 3-1,7 0-7,4-7 3,33-14-3,1-11 1,7-22 1,11-21-4,-3-2 1,-1-29-4,-5-20 2,-11-7-2,-15-10 2,-21-1-1,0 9-1,-41-2-1,-19 14-5,-12 15 7,-1 17-4,-1 14-5,14 0-47,14 33-55,21 0-130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59.6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 53 125,'-15'-6'173,"-2"-4"-156,8 4 37,7-3 18,2 3-28,0 4-18,24-6-7,21 5-5,2 3-8,9 0-3,-3 4-3,7 17 3,-9 10-1,-1 11 4,-16 10-6,-4 12 8,-4 4-7,-14 13 2,-5 6 1,-7 10-4,0 15 4,0 4-8,0 8 8,0 1-8,0 2 7,11 8-3,5 0 2,2 14-3,1 6-3,-5 1 3,4 7-1,-4 3 2,2-9-2,1-12 1,0-14 0,-2-17 2,-11-19-1,-4-16 0,-4-21 0,-24-21-1,-6-17 4,-15-13-2,-2-5 2,-16-2 3,1-2 15,-5-13 11,1 1-4,8 8-12,4 3-8,15 3-8,2 0-22,13 0-89,5 0-106</inkml:trace>
  <inkml:trace contextRef="#ctx0" brushRef="#br0" timeOffset="24042">888 749 274,'0'-15'32,"-7"-16"2,-1 5 22,-5 13 6,7 13-43,6 0-8,0 0 14,0 29 7,6 19-16,13 18-6,4 11-7,-7 5-1,5-7 0,-8-3-4,0-11 2,-7-8-9,1-13-13,-5-9-27,-2-9-22,0-13 17,-2-3-13,-14-6-19,0-4 15,0-29-52,6-17 99,8-16 24,2-17 0,0-14 11,12-21 78,10-3 15,8 10-24,5 15-31,7 26 12,-1 22-19,-2 23-2,5 15-3,-1 10-16,-5 17-12,-4 28 9,-16 15-4,-16 8-6,-2 12-6,-24-2-1,-20-5 0,-2-16-2,-3-11 5,1-13-2,2-18 1,-3-15 1,6 0-3,-6-17 3,15-8 4,8 2 10,13 9 5,9 6-10,4 5-15,0 3 5,20 7-1,17 26-1,13 12 1,3 1-2,-2 10 1,2-11-2,0-1 0,-4-3-3,-4-9-17,-3-10-42,-5-5-33,-1-11-64</inkml:trace>
  <inkml:trace contextRef="#ctx0" brushRef="#br0" timeOffset="24672">1577 1095 420,'0'-23'9,"0"-4"17,0-2 67,0 0-52,0-4-22,0 12-3,0 5 6,0 8-20,2 8-1,5 0 3,9 16 5,-2 13-5,-6 12 2,0 5-4,-3-1-3,-3 3-2,2-7-18,1-3-21,5-7-34,1-4-28,2-15-85</inkml:trace>
  <inkml:trace contextRef="#ctx0" brushRef="#br0" timeOffset="24927">1742 1084 328,'-4'0'113,"4"0"-102,0-2 27,6 0 17,22 2-48,12 0-5,7 0-5,2 0-6,4-2-29,-16-4-93,-11 6-76</inkml:trace>
  <inkml:trace contextRef="#ctx0" brushRef="#br0" timeOffset="25078">1761 1161 137,'-19'4'227,"12"-4"-218,7 0 27,3 0 11,29 0-30,14-4-16,10-4-7,8-3-5,0 3-68,7-2-91</inkml:trace>
  <inkml:trace contextRef="#ctx0" brushRef="#br0" timeOffset="25325">2531 660 376,'-4'-29'31,"0"19"-28,-8 5 41,10 5 2,-3 21-31,0 33-2,-4 16-6,5 9 1,2-5-6,0 3-3,2-11-6,-3-7-31,3-8-27,-2-20-49,-1-16-33</inkml:trace>
  <inkml:trace contextRef="#ctx0" brushRef="#br0" timeOffset="25512">2550 564 190,'37'-90'98,"5"19"-45,-5 42 9,1 15 5,1 14-32,-7 8-14,1 23-4,-8 21-2,-13 10-8,-12 6-6,0 5-5,-27-3-3,-16-14 2,0-11 1,-6-13 4,4-16-1,-6-8 2,3-8-2,-3 0 4,7-24-3,14 1 3,10 2 7,10 7 2,10 14-12,0 0 2,5 16 13,20 28-9,5 7 0,5 12 1,2-8-3,0-3-5,-1-6 2,6-9-4,-1-6-13,6-12-36,-2-7-86,-1-12-72</inkml:trace>
  <inkml:trace contextRef="#ctx0" brushRef="#br0" timeOffset="25861">3008 1008 323,'7'-23'88,"5"0"-63,-5 9 42,6 9-24,1 5-17,0 9-11,-4 30 0,-8-2-4,-2 9-8,-5 6-3,-18-9 1,-2-1-3,-3-9-2,5-14-10,-3-11 7,2-6 5,5-2 0,5-10 1,11-13 10,3-4 1,3 4-9,27 8 2,9 11-3,-2 4 1,4 0 0,-9 15 0,-2 8-3,-4 2 1,-1 1-6,5-1-19,-4-10-52,-5-7-46,-4-8-41</inkml:trace>
  <inkml:trace contextRef="#ctx0" brushRef="#br0" timeOffset="26224">3359 726 403,'2'0'24,"0"0"-20,-2 0 60,9 25-16,8 16-30,-2 13 1,11-2-5,-1 0-13,7-7 1,7-5-3,5-5-1,4-6-31,1-7-23,-15-11-76,-6-7-56</inkml:trace>
  <inkml:trace contextRef="#ctx0" brushRef="#br0" timeOffset="26427">3699 805 304,'-14'0'117,"3"0"-104,-13 10 81,1 15-27,1 10-53,-10 8-6,6 5-8,1-2 1,-3-1-27,-2-7-54,5-1-56,5-8-110</inkml:trace>
  <inkml:trace contextRef="#ctx0" brushRef="#br0" timeOffset="26682">3980 441 378,'-26'-7'41,"11"-3"-39,-2 10 67,10 8 3,1 46-44,-2 12-7,6 15 5,2 8-9,0-6-11,5 0-4,15-13-4,8-8-3,2-10-26,7-21-36,2-6-12,0-15-28,4-10-99</inkml:trace>
  <inkml:trace contextRef="#ctx0" brushRef="#br0" timeOffset="26937">4146 796 480,'0'0'0,"-3"0"8,3 3 35,33 1-30,8-2-13,7-2-19,5 2-56,0-2-90</inkml:trace>
  <inkml:trace contextRef="#ctx0" brushRef="#br0" timeOffset="27108">4576 614 280,'9'0'64,"28"2"-22,-23 23 46,-5 2-22,-5 2-39,-4 8 0,0-4-3,-25 3 0,-7-5-15,9-8-2,7 1-1,7 1-4,9-4 1,0-2 0,0 1 0,22-7-6,6-3-14,14-6-11,1-4-32,4 0-64,3-14-86</inkml:trace>
  <inkml:trace contextRef="#ctx0" brushRef="#br0" timeOffset="27379">4949 256 425,'11'0'10,"33"0"8,-9 15 79,8 24-26,6 15-26,-1 8-14,5 17-1,-2 1-16,-8 9-13,-11-2 2,-18-2-4,-14-8 0,0-2-24,-41-3-20,-12-12-17,-13-6-54,-2-13-115</inkml:trace>
  <inkml:trace contextRef="#ctx0" brushRef="#br0" timeOffset="27666">5518 637 90,'9'-8'262,"20"-11"-250,-24 7 43,-5 7 22,2 5-31,-2 0-11,2 30-13,1 13 2,-1-2-9,3 7-8,0-3-7,1-1 2,-1-4-5,4-1-5,-2-10-41,-2 0-27,-3-17-43,-2-7-82</inkml:trace>
  <inkml:trace contextRef="#ctx0" brushRef="#br0" timeOffset="27888">5405 784 391,'0'0'27,"2"0"-10,14-2 66,17 2-50,3 0-30,-1 0-3,6 0-3,3 0-33,-5 0-109,-5 0-159</inkml:trace>
  <inkml:trace contextRef="#ctx0" brushRef="#br0" timeOffset="28061">5830 453 109,'3'0'246,"1"0"-238,-4 25 37,0 12 20,0 11-39,0 5-21,0 8-1,0-2 1,0 0-5,0-10 2,5-8-3,2-12-1,0-10-18,-3-10 5,-4-9-39,0-4-23,0-24 58,-9-7 14,2-12-14,2-15 18,5-13 5,0-16-5,3-6 9,15 3 33,10 18 4,0 26-7,-1 23 11,-1 19-18,-4 8-22,-1 19 7,-10 20-4,-5 17-5,-6 2-10,-3 6 1,-17-2-1,-8-15-7,2-11 9,8-9 0,-2-15 4,5-10 7,6-2 14,3 0-3,3 0-15,3 8-1,0 7 26,0 6-14,0 4-9,5-3-2,10-1-7,6 0 2,0-5-28,2-3-48,2-7-63,3-6-187</inkml:trace>
  <inkml:trace contextRef="#ctx0" brushRef="#br0" timeOffset="28548">6297 569 490,'0'0'10,"0"0"54,0 23 38,0 18-68,-2 4-4,-5 5-15,3 2-9,-3 2-7,3-4-15,-6-5-68,3 3-77,3-9-64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18.3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538 9 331,'-62'-5'29,"-28"5"-21,-16 0 32,26 13 20,14 14-30,10 8-14,16-12-1,22-7 0,4-1-11,12-2-7,2 3-2,0 5-4,0 6-4,18 3 2,15 6 5,-6 5 5,8 11-1,-3 8 5,-13 11-4,-2 7 2,2 13 1,-12 7-2,-5 11 0,-2 7-1,0 2 3,-9 9-2,-3 9 0,-6-1 0,-5 5 3,6 2-5,-3-6 8,2-3-1,2-5 4,-1-6 2,-4-8-2,8 4 5,2-19-5,1-3 6,10-9 2,0-17-1,0 3-7,19-12-1,11-6 1,6-8 3,15-11 0,7-14-8,15-7 2,8-9-5,11-6 0,7 0-8,2-21-17,-4 0-36,-19 5-52,-14-7-113</inkml:trace>
  <inkml:trace contextRef="#ctx0" brushRef="#br0" timeOffset="2538">1058 686 340,'0'-13'21,"0"-20"4,9-14 62,3-9-34,-3-21-37,12 23-6,-10-2-1,-2 3 8,-7 5 1,1 15-8,-3 10 7,0 15-1,0 8-12,0 0 2,0 14-1,0 22-4,0 15 1,0 16-2,0 1 1,2 0 1,12 0-5,2-7-1,3-4-32,2-3-60,-10-6-60,8-7-89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21.4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133 159 301,'-6'-16'76,"-9"-26"-75,15-8 46,26 21 15,23 15-29,-2 10-13,9 4-5,-5 22-5,-12 24 1,-18 6-3,-21 10-3,0 6-3,-35 3-2,-9-5-1,-8-8-9,-1-10 5,4-21 1,3-11 3,4-16-7,6-8 2,3-19-1,22-13 10,11 7 2,5 11-1,36 9 0,10 9-1,11 4 4,4 17-2,5 5 3,-5 10-6,0-2 0,-4-11-2,-16-4-1,-12-3-2,-8-12-13,-7 0-60,2-10-63,-4-26-162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22.1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30 326 341,'-21'-2'86,"17"-4"-64,-1 2 36,5-1-9,24 4-36,23 1-9,19-4-5,11 4 1,4 0-6,2 0-39,-3 0-99,-5-5-202</inkml:trace>
  <inkml:trace contextRef="#ctx0" brushRef="#br0" timeOffset="189">914 10 447,'2'-5'71,"-2"-3"-63,0 8 70,0 0-31,0 0-33,0 10 15,0 15-15,0 15-11,0 9-2,0 5-1,-4 4-10,-3-4-28,1 4-43,6-9-34,0-1-97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22.7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262 0 339,'-24'0'5,"-23"1"5,-13 18 61,22 4-34,1 10-29,7 9 2,11 5 5,12 11-2,7 0 1,0 0 5,33-4-5,8-8-2,7-16 5,6-19-1,2-11 8,-2-12-6,-1-26-3,-10-7-7,-15-10-4,-14-2-1,-14 1-1,-4 0-8,-41 6-10,-15 17-15,-20 19-10,-9 14-28,-7 25-98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1:50.0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208 255 113,'-51'0'11,"14"0"-1,-4 0 50,11 0 4,7 0-9,10 0-14,5 0 16,1 0 1,7 0-28,0 0-14,0 0 3,5 0-1,32 0-8,28 0 1,25 0 1,19 0-3,16 0-5,-3 0-3,-3-5-2,-14 1-5,-23 4-9,-15 0-55,-17 0-41,-20 0-44</inkml:trace>
  <inkml:trace contextRef="#ctx0" brushRef="#br0" timeOffset="286">850 0 369,'4'0'19,"11"0"5,-8 10 77,14 15-41,-1 6-18,3 6-16,7 3-13,0-1-7,-9 0-6,-8-1 1,-8-1-7,-5 5-26,0 3-22,-20 0-18,-13-1-50,-1-3-87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33.6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 70 396,'-3'3'15,"1"-2"24,2 3 41,0-4-61,12-1-9,16-18-1,15-6 12,-4 7-14,-2 7-3,0 11 0,-11 0 7,4 29-3,-13 35-4,-2 27 3,-11 27-2,-2 21 6,3 12-10,1 9 4,7 5-4,-2-5 3,0 1-3,8 5 1,4 0-2,2 10-3,3-2 4,-3-9-5,2-5 6,-1-17-5,-7-15 6,-2-16-3,-17-23 8,0-19 10,-2-18 13,-30-17-18,-7-12-7,-14-11 10,-5-8-9,-10-4 5,-3 0-5,1-8-3,15-8-2,7-1-3,15 3-4,8 5-17,4 1-39,10 0-66,0-2-245</inkml:trace>
  <inkml:trace contextRef="#ctx0" brushRef="#br0" timeOffset="10918">734 545 400,'-28'0'8,"5"0"31,5 0 35,13 0-58,5 0-8,37-3 3,20-5 8,15-2 8,1 6-9,8 4-5,-10 0 0,-7 0-9,-2 0-4,-6 0 2,-1 8-2,-6 0 0,1-6-3,-6-2 4,-9 0-9,-3-2-18,-9-10-31,-12 4-38,-6 1-56,-5 7-93</inkml:trace>
  <inkml:trace contextRef="#ctx0" brushRef="#br0" timeOffset="11391">1484 277 311,'-14'0'50,"7"0"-8,-1 0 30,8 0-49,0 0 18,0 28-18,11 11-8,21 4 7,4 5-9,1-5-10,1 1-1,-4-3-2,-6-8 1,-8-6-2,-6 0 4,-9-4 0,-5 6 4,-12 4 1,-20 4 6,-14 3-1,2-7-1,-2-4 6,7-11-13,3 1 1,10-9-8,5-3 4,10-1-15,9-6-35,2 0-38,0 0-80,0 0-83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49.5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82 277 267,'-16'-12'60,"-9"-38"-17,-5 21 18,23-2 12,7-4-42,0 2-16,0 0 0,20 8-6,18 8 2,12 9-6,17 8 5,4 23-5,0 29 1,-8 14-3,-15 12 1,-7-1-3,-20 0 0,-12 1 1,-9-3 1,0-7-1,-17-8-4,-7-8 1,-1-19-8,6-6 4,8-19-10,-3-8-2,5 0-13,4-23-6,5-20 13,2-21 22,28-11 0,10-8-5,1 1 8,0 1 1,-1 6 3,-8 17 3,-18 13 20,-5 16 7,-9 17-12,0 5 2,0 7-9,-3 0-13,-12 31-2,-4 15 3,-9 14-2,8 4 2,6-4 3,5 2-3,7 2-1,2-5-7,0-6 4,13-9-2,17-5-2,7-10-3,-5-6-12,5-13-23,-2-4-8,-5-6-35,-5 0-41,0-8-17</inkml:trace>
  <inkml:trace contextRef="#ctx0" brushRef="#br0" timeOffset="584">223 462 303,'-23'0'16,"9"0"37,4-3 34,8 3-37,2 0-19,12 0 12,29 0-20,21 0-10,13 0-5,4 8-6,5-3-4,-3-1-9,-4-4-43,-12 2-115,2 0-196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50.6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210 420 310,'0'-2'77,"0"-12"-23,0 11 43,-3 3-52,-5 0-18,0 28 23,1 19-20,-2 7-7,0 4-13,4 0-2,3 0-7,0-6 0,2-9-2,0-7-3,0-6-17,0-11-28,0-6-29,4-7-40,-4-6-70</inkml:trace>
  <inkml:trace contextRef="#ctx0" brushRef="#br0" timeOffset="210">21 743 323,'-12'-6'71,"3"4"-9,5-2 15,4 4-33,0 0-3,15 0-27,30 0-3,10 6-9,20-2-1,15-4-13,19 0-36,11-10-99,2-4-90</inkml:trace>
  <inkml:trace contextRef="#ctx0" brushRef="#br0" timeOffset="458">1326 263 419,'0'-62'22,"0"22"-10,0-9 81,5 13-37,-1 3-37,-4 7 12,0 17 11,0 1-14,0 4-15,0 4-13,0 0 0,0 4 9,0 31-1,0 17-4,0 10-1,0 0-1,0 1-4,2-8 2,7 3-4,3-6-9,4-5-43,-4-5-41,-7-7-32,-1-6-59</inkml:trace>
  <inkml:trace contextRef="#ctx0" brushRef="#br0" timeOffset="735">1072 764 253,'-17'15'225,"12"-7"-239,5-8 71,0 0 22,32 0-56,21 0-13,16-4-2,13-5-6,6-3-4,2 1-5,2 7-54,-4 0-100,-8 4-96</inkml:trace>
  <inkml:trace contextRef="#ctx0" brushRef="#br0" timeOffset="1088">1108 1244 389,'0'-43'24,"0"24"1,4 3 46,22 7-49,8 8-5,7 1-12,12 0 1,-5 1-1,-1 10-2,-11-5-2,-8-6 0,-11 0 1,-13 0-2,-4 0 14,0 0 22,0 0-15,0 11-16,0 9 3,-10 21 4,-1 7-3,2 6-4,-1 0-2,10-6-1,0-1-4,0 0 1,0-9-11,0-1-32,6-3-53,3-14-37,-1-6-68</inkml:trace>
  <inkml:trace contextRef="#ctx0" brushRef="#br0" timeOffset="1410">1204 1495 501,'-4'0'4,"4"0"46,0 0 28,30 0-59,20 0-16,7 0-1,12-6-2,5-7-4,6-5-44,-3-5-119,-1-6-202</inkml:trace>
  <inkml:trace contextRef="#ctx0" brushRef="#br0" timeOffset="1718">2302 269 368,'26'-27'26,"4"13"16,-10 3 39,12 9-41,-5 2-14,1 0-5,0 15 2,-9 14 0,-13 19-3,-6 8 0,0-3-8,-21 5 4,-13-6-8,2-2 1,2-3-1,2-5-2,6-7-4,5-8-2,6 0 2,9-2-5,2 3 2,0-7-4,2-2-8,18-5-16,15-11-4,-5-3-9,7 0-26,2-17-17,-7 1 2,-4 3-38,0-4-35</inkml:trace>
  <inkml:trace contextRef="#ctx0" brushRef="#br0" timeOffset="2077">2229 594 347,'-28'-10'25,"9"4"68,13-3-2,3 5-40,3 2-35,0 2 5,7 0 9,23 0-20,21 0-5,11 0-5,14 0 0,9 0-19,3 0-66,-5-2-82,-6-2-203</inkml:trace>
  <inkml:trace contextRef="#ctx0" brushRef="#br0" timeOffset="2378">3255 569 312,'0'0'84,"0"0"-50,14-2 75,18-2-46,5 0-25,9 4-27,4 0-8,-1 0-3,-6 0-4,-17 0-24,-3 0-61,-16 0-51,-7 8-44</inkml:trace>
  <inkml:trace contextRef="#ctx0" brushRef="#br0" timeOffset="2534">3223 729 249,'-26'8'71,"15"-4"-42,6 1 61,5-5-43,0 0-21,24 0-20,15 0-6,18-5-1,5-3-19,5-3-56,-3 6-13,-2-4-33,-4 5-88</inkml:trace>
  <inkml:trace contextRef="#ctx0" brushRef="#br0" timeOffset="2729">3939 613 298,'-2'0'27,"-8"0"41,-1 0 29,6 15-54,5 7-12,0 1-6,0 2-14,0-1-2,13 0-5,11-4 15,8-3-13,8-7-4,8-6 1,5-4 0,4 0 4,1-10-2,-10-17 5,-8-8 6,-16-3-3,-10-1 3,-14 0-7,0-3-1,-32-3-4,-19 8-6,-11 10-4,-2 12-4,-7 15-21,-1 0-46,1 27-97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5:36.5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73 309 285,'-32'0'32,"4"0"37,15 0 12,13-2-50,0 0-13,6-2 14,36 2-23,23 2 1,17-2 17,18-5-13,10-3-8,-2-2-6,-11 3-1,-12 3-3,-16 4-14,-5 2-20,-15 0-31,-10 0-24,-14-4-37,-11-4-41</inkml:trace>
  <inkml:trace contextRef="#ctx0" brushRef="#br0" timeOffset="263">913 0 337,'0'0'47,"0"0"-10,0 0 67,9 13-52,17 11-15,8 6-4,8 3-9,8-6-6,6 1-12,-17 0-6,-7-6 1,-11 5-1,-17-2-2,-4 8-12,-13 11-12,-31 4-15,-6 3-34,-12-1-70,-1-5-104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4:34.7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0 456 36,'6'-13'26,"6"-28"-8,4 1 64,-7 6-33,3 6-3,-1-3-9,-4 1-5,1-4 26,-2-1-7,-1-5-20,-3 1 1,0 6-4,-2 4-8,0 15 0,0 6-2,0 1-12,0 7-1,0 0-3,0 25 0,-6 29-1,-9 22-1,9 12 0,6-2-3,0-5 2,16-11-4,19-9 2,1-5-5,1-9 7,5 5 0,-10 4 0,-10 8 2,-7 13-2,-15 7 2,0 4-2,-5 1 3,-14-7-3,10-1 2,5-11-3,4-5-1,7-3-41,18-4-20,12 0 9,-3 0 25,-2-1 24,-8 8 8,-3 1-1,-8 6 2,-6 1 21,-5-7 3,-2-2-5,0-2 11,0 3-10,-2-3 22,-3 5-27,3-10-6,2-7-11,0-6 1,0-16-3,17-1-11,-6-8-54,-9-3-60,-2-5-250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4:44.3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179 1042 22,'-19'0'85,"-7"0"-49,2-10 39,-6-13-15,2-2-1,3-4-12,13 4 1,0 2-3,12-6-29,0 3-5,0 3-6,12-6-6,20 6 2,12 5-3,7 3 2,3 13-4,4 2 2,-2 2 6,-8 29-2,-11 12 4,-7 9-2,-9 8 0,-8 5-4,-11 1 2,-2-2-3,0-8 4,-6-5-2,-9-13-1,7-11-3,3-9 1,5-12-3,0-6-10,0-4 3,11-37-10,15-19 9,6-13 12,0-7-4,2-3 0,0 4 5,-8 11 4,-9 10 1,-10 21 23,-7 12 16,0 10-6,0 13-5,0 2-28,-18 6 2,-6 30 8,3 13-3,6 9-4,7 11 2,8-3-4,0-2-1,12-2-12,14-16 11,6-7-12,5-10-19,1-13-21,4-9-20,-9-7-33,1 0-119</inkml:trace>
  <inkml:trace contextRef="#ctx0" brushRef="#br0" timeOffset="570">344 1029 440,'-22'-4'22,"10"-6"17,9 4 12,3 4-14,11 2-27,43-7-4,20 7-7,16-1 2,6 1-8,1 0-14,-10 0-22,1 0-82,-15 0-8</inkml:trace>
  <inkml:trace contextRef="#ctx0" brushRef="#br0" timeOffset="789">1322 996 104,'0'0'327,"12"-4"-319,14 0 30,6 0 27,13 4-38,2 0-20,8 0-9,-5 0 2,-1 0-25,-17 6-51,-13 11-50,-19 4-61</inkml:trace>
  <inkml:trace contextRef="#ctx0" brushRef="#br0" timeOffset="946">1330 1206 316,'-30'6'28,"11"-6"14,14 0 26,5 0-25,0 0-5,21 0-21,12 0-8,10 0-6,8 0-2,2 0-9,7 0-33,-6-2-89,-3 2 12</inkml:trace>
  <inkml:trace contextRef="#ctx0" brushRef="#br0" timeOffset="1396">2798 1048 324,'-21'-4'49,"16"0"43,1 2-1,4 2-53,0 0-13,4 0 5,24 0-11,23 0-17,7 4 0,8 6-6,3-5-22,7-5-68,-2 0-57,-12 0-91</inkml:trace>
  <inkml:trace contextRef="#ctx0" brushRef="#br0" timeOffset="1666">3896 785 413,'-5'-51'7,"3"1"5,-5-8 55,7 2-23,0 4-9,0 6-6,0 12 0,0 13 1,0 2-10,0 13-16,0 4-4,0 2-3,0 0 13,7 31-4,10 6-2,-6 13-1,8 3-2,-4 3 1,-4 9-4,1-5 2,-9 2-13,1-6-23,-2-6-31,-2-1-27,0-8-46,0-3-44</inkml:trace>
  <inkml:trace contextRef="#ctx0" brushRef="#br0" timeOffset="1966">3756 1257 297,'-8'3'97,"8"-3"-79,0 0 49,2 0 11,22 0-44,12 0-26,11 0-6,10 0-2,12-3-2,23-3-51,10 0-86,6 1-148</inkml:trace>
  <inkml:trace contextRef="#ctx0" brushRef="#br0" timeOffset="2588">3908 1634 248,'4'-8'50,"14"-15"-29,-4 17 19,-2-1 17,2 7-30,-5 0-11,12 5-9,4 11 2,2-3-4,-1-3 5,1 1-7,-1-5 2,4-4 0,-9-2 0,-6 0 3,-3 0-3,-3 0 3,-6-4 2,-1 4-3,-2 0-1,0 0-3,0 0 15,0 0 3,0 12-8,0 13-6,0 6 1,0 0-3,0 4 5,0 4-4,0 1 5,0 5 0,-2 3-2,-5 4-6,-3-2-3,5-5 1,1-5-2,4-11 3,-2-9-5,0-5 0,2-7-15,0-4-17,0 0-15,0-4 4,0 0-3,0 0-22,-3 0-9,3 0-19,0-10-87</inkml:trace>
  <inkml:trace contextRef="#ctx0" brushRef="#br0" timeOffset="3166">3970 1984 258,'-21'-6'51,"12"-4"3,1 5 24,8 3-24,0 2-18,0 0-2,24 0-13,12 0-8,15 0-2,13 0-7,17 0-2,7 0-3,0 0-2,-11-4-30,-17-6-67,-23 2-91</inkml:trace>
  <inkml:trace contextRef="#ctx0" brushRef="#br0" timeOffset="3840">5015 510 198,'0'-13'29,"-5"-5"2,-2 5 46,5 7 0,-2 0-41,-2 4-18,2 2 2,-1 0 3,-4 0-2,-3 35 7,-10 17-16,-1 18-2,2 5 2,5 8-4,4 2-2,10-11 1,2 0-2,0-7 2,19-7 4,11-4-10,11-12 4,5-3-7,14-12 3,0-11-4,9-5-6,-7-13-16,-5 0-18,-11 0-14,-8-23-18,-16-2-7,-10-2-25,-12 5-22</inkml:trace>
  <inkml:trace contextRef="#ctx0" brushRef="#br0" timeOffset="4238">4768 717 255,'-21'0'105,"10"-6"-71,4 4 4,7 0 34,0-3-21,0 5-21,26 0 1,19 0-8,30 0-5,11-2 1,14 2-13,8-2-4,0 0-1,-18 0-2,-17-2 1,-31 4-1,-17 0 2,-11 0-2,-9 0 2,-5 0-2,0 0 3,0 0-1,0 0-3,0 2-13,0-2-11,0 0-12,0 0-43,0 0-23,0 4 2,-3 7-181</inkml:trace>
  <inkml:trace contextRef="#ctx0" brushRef="#br0" timeOffset="147548">2464 84 165,'-34'1'17,"4"-1"0,0 0 41,13 0 8,15 0-26,0 0 0,2 0-5,0 0 5,0 0-20,0 0-2,0 0-9,0 0-3,0 0-1,12 0-3,18 0 1,6 3-3,8 5 3,9 0-3,0 0 1,9-3-1,3-1 0,1-3 0,3-1 0,3 0 1,-1 0-3,-2 0 2,-2 0 1,-7 0-2,-5 0 2,0 3-2,0 1 2,1-4-1,1 2 0,1-2-1,0 0 1,2 0 0,2 0-2,4-2 1,10 0 0,-2 2 0,1 0-3,9-5 3,-13 4-5,7-2 8,3-3-1,-3 2-1,-4 0 0,2-3 0,-3 6 2,-10-7-2,3-1 0,-13-3 0,-2 1 0,-15-1 0,-10 6 1,-5 4-1,-8-3 3,-5 5 0,-4 0 3,1 0 1,1 0 1,1 0 0,3 0 6,1 0-6,0 0-4,1 0 2,2-2 1,0 2-6,-5-2 2,-2 2-4,-5-2 2,0 2 0,-2 0 0,0 0 0,0 0 5,0 0-2,0 0 5,0 0 1,0 0-1,0 0-1,0 0-2,0 0-1,0 0-1,0 0-1,0 0-1,0 0 0,0 0-1,0 0 0,0 0 0,0 0 0,0 0-1,0 0 0,0 0 2,0 0-2,0 0 1,0 0-2,0 0 3,0 0-3,0 0-3,0 0 1,0 0-9,0 0-20,0-6-36,0-4-48,-4 1-156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2:36.6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377 0 498,'-65'29'6,"-6"37"43,-16 23 32,20 33-26,14 32-31,27 19-6,26 9 2,15 1-12,37-17-5,18-19-4,22-19 1,7-19-7,10-20-21,11-20-19,12-20-20,6-24 19,14-22-37,2-3-23,-2-37-26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2:35.8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79 1333 333,'-21'-8'30,"2"-2"30,1-2 35,-3 3-27,19 5-44,2 4-12,0 0-11,0 0 7,30 0 3,15 6-8,32 13-1,3-2-5,3-1-1,0-7-38,-19-5-66,0-4-76</inkml:trace>
  <inkml:trace contextRef="#ctx0" brushRef="#br0" timeOffset="233">863 767 361,'14'0'36,"4"-7"-33,1 7 19,13 0 21,10 15-16,-6-7-19,8-6-4,0-2 2,-12-4-3,0-21-2,-16 2 1,-12-6-4,-4 7 8,0 7 16,-26 10 4,-4 5-3,0 48 7,0 21-1,7 24-5,8 10-3,15 1-6,-2-5-7,2-8-9,0-7 3,0-12-6,0-14-11,4-15-38,-1-14-39,0-12-87,-3-13-57</inkml:trace>
  <inkml:trace contextRef="#ctx0" brushRef="#br0" timeOffset="516">948 1280 253,'-4'-27'201,"4"14"-181,0 12 41,6-2 3,26 3-44,10 0-12,8 0-6,8 0-2,0-1-4,2-10-27,-18-8-86,-12 1-90</inkml:trace>
  <inkml:trace contextRef="#ctx0" brushRef="#br0" timeOffset="1964">1583 27 191,'5'-6'53,"-5"-11"-29,2 13 33,15 4-4,0 0 6,13 21-6,6 29 0,5 24-10,5 21-18,-7 25-7,2 17-8,-6 12-9,-12 15 2,-9-1-5,-12 1 4,-2-11-3,-27-12 0,-15-17-3,-4-16-11,4-19-7,-1-15-35,0-14-34,3-14-28,3-15-96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2:38.3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1112 357,'0'0'53,"0"0"-51,0 0 44,0 4 12,13 19-28,24 12-12,5 11-6,6-3-3,1 3-5,-4-11-6,-1-4 3,-11-8-9,-12-9-15,-6-3-61,-8-11-50,-3 0-100</inkml:trace>
  <inkml:trace contextRef="#ctx0" brushRef="#br0" timeOffset="188">358 1094 215,'-4'-9'238,"-10"9"-203,-4 0 22,4 10 13,-7 22-52,-9 11-13,0 11-6,0 6 0,5-6-20,3 0-52,5-9-104,6-5-185</inkml:trace>
  <inkml:trace contextRef="#ctx0" brushRef="#br0" timeOffset="527">1360 0 375,'-60'58'10,"-7"8"36,-4 23 41,9 19-26,4 12-17,10 15-11,20 5-4,17 11 0,11-3-19,0-5-4,21-3-6,13-13 2,12-15-3,-2-15-1,2-16 0,11-19-15,-4-15-36,-2-13-28,-5-20-78,5-14-219</inkml:trace>
  <inkml:trace contextRef="#ctx0" brushRef="#br0" timeOffset="1050">1473 497 454,'-14'2'55,"-23"7"-33,28-9 53,9 0-1,0 0-57,2 0-5,35 0 3,23 0-13,23 0-1,2 0-7,7 0-16,-9 0-50,-5 0-56,-12 0-40</inkml:trace>
  <inkml:trace contextRef="#ctx0" brushRef="#br0" timeOffset="1253">2318 155 423,'11'-24'43,"-4"5"7,-7 9 74,0 7-71,0 3-45,0 0 6,0 9 5,0 26-11,0 10-4,-12 9-5,3 6 1,3 3-6,6-1-14,0 2-50,0-6-34,2-2-32,11-13-65</inkml:trace>
  <inkml:trace contextRef="#ctx0" brushRef="#br0" timeOffset="1493">1975 1029 500,'-49'25'72,"38"-14"-103,11-5 64,18-6 10,33 0-38,30 2-4,13-2-3,5 0 0,-1 0-30,-14 4-85,-16 10-100</inkml:trace>
  <inkml:trace contextRef="#ctx0" brushRef="#br0" timeOffset="1689">2331 1373 302,'0'0'137,"0"-8"-140,10-3 13,10 5 41,10 0-23,-5 4-7,10 2-13,2 0 8,-12 0-7,-9 8-4,-7 9 3,-6 5 11,1 11-3,-4 13-5,0 10 0,-13 14-3,-11 5 8,-6-1-12,13-1 0,0-9-4,6-12-2,1-9-3,-1-11-38,4-14-72,1-3-32,3-14-64</inkml:trace>
  <inkml:trace contextRef="#ctx0" brushRef="#br0" timeOffset="1958">2290 1812 354,'-7'-10'169,"3"6"-161,4 4 50,0 0 31,18-3-74,26-1-8,16 0 1,9-2 6,6-1-17,6-2-14,-5-6-68,-7-4-123</inkml:trace>
  <inkml:trace contextRef="#ctx0" brushRef="#br0" timeOffset="2228">3123 98 260,'3'-7'101,"17"-18"-99,-13 25 42,7 29 52,9 31-27,3 27-32,8 19 1,5 22 0,-5 11-17,3 15-8,-7 3-13,-13 12 3,-17-1-5,0 2 3,-43-11-5,-16-11-2,-19-20-12,1-16-26,2-19-43,-4-14-46,19-22-71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2:40.9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18 283 479,'-9'-13'32,"5"9"-3,-5-2 74,9 6-72,0 0-25,15 0-1,27 0-1,8 0-4,13 0 0,-4 0-4,-1 0-16,-14 4-41,-19 2-26,-13 2-51,-12 5 2,-2 3 40,-33 7-28,-9-2 118,-6 0 93,-1-7 1,2-5 19,13-3 10,6-4-16,16 0-38,12-2-24,2 0-10,0 0-9,25 0-14,15 0-5,17 4-3,0 0-26,6-2-82,-13 3-115</inkml:trace>
  <inkml:trace contextRef="#ctx0" brushRef="#br0" timeOffset="503">995 363 324,'0'5'54,"0"-5"-27,0 0 60,0-3-30,9-26-40,4-8-6,8-10 8,-6-1-2,-7-4-6,6 7-6,-7 1 3,-4 13-1,1 12 1,-2 9 3,-2 8-10,5 2 3,-5 8 12,0 38 2,0 18-7,0 19-1,0 4 2,0-2-5,0-9-5,0-3-2,0-11 2,0-6-4,0-15 2,0-12-17,0-8-48,-5-8-111,-4-9-152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55.8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34 431,'-15'-32'3,"0"32"-6,12 0 34,3 24 11,20 21-35,18 9 6,8-4 6,11-13-11,1-15 0,6-11-9,-6-11-4,-7 0 9,-12-15-11,-14-5 0,-11-1 1,-12 7 4,-2 3-7,0 7 6,0 4 1,-9 23 3,-6 31-1,9 18 0,6 19 0,0 9 0,0 7 2,2 7 0,19 8 6,-2 9-6,-1-1 2,-2 5-2,-2-1 0,0-3 2,4 2-3,-2-11 0,0-12-1,-4-13 1,-12-16 0,0-17 4,-12-14 14,-22-21 11,-8-11-15,-4-16 11,-9-2-10,-10-27-7,1-35 5,4-21-2,2-16-3,15-9-2,11-4-3,15 2-5,17 15 1,0 12-4,24 13-13,24 14-16,10-2-25,22 2 1,16 6-16,15 5-33,7 0-45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56.5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40 704 370,'-8'-6'74,"-19"4"-32,22 0 44,5-4-22,0 6-36,0 0-18,7 0 10,28-2-17,10-1-2,20-1-3,-3 0-20,14 3-54,3-6-44,1 3-76</inkml:trace>
  <inkml:trace contextRef="#ctx0" brushRef="#br0" timeOffset="263">1326 31 445,'0'-16'15,"0"14"-2,0 2 29,-2 6-19,-12 39-3,2 24 5,6 16-3,3 0-6,3-7-8,0-13-4,9-18-8,14-16-3,1-10 6,-4-21 5,10 0 0,2-25-6,0-20 4,-4-5-4,-9 0 5,-8 11-1,-9 10 7,-2 16-5,0 9-1,0 4 1,3 0 14,4 27-8,4 9-8,-7 7-2,3 3-3,1-1-3,3 0-28,0-3-47,-1 1-48,1-1-72</inkml:trace>
  <inkml:trace contextRef="#ctx0" brushRef="#br0" timeOffset="622">1321 845 475,'-16'0'63,"16"0"-64,0 0 69,2 0-22,45 0-41,6 0-1,20 0-6,6 0 1,3 0-29,10-4-96,1-4-117</inkml:trace>
  <inkml:trace contextRef="#ctx0" brushRef="#br0" timeOffset="1004">1183 1290 368,'4'-16'81,"26"2"-75,-22 5 55,8 5-16,11 4-19,5 0-7,11 0-9,-5 4 12,1 9-11,0-1-8,-6-2 0,-13-2-1,-1 3 1,-10-1 1,-9 7 14,0 5-5,0 11-5,-7 11-3,-4 1-2,-5 3 0,2 0-4,9-2 2,0 1-4,5-4-6,0-3-17,0-7-16,5-6 8,9-9-125,-5-5 43,3-7-128</inkml:trace>
  <inkml:trace contextRef="#ctx0" brushRef="#br0" timeOffset="1329">1247 1572 580,'-13'-4'22,"8"2"-25,3-2 60,2 4-20,28 0-33,17 0-3,18 0-1,9-5-4,-1-7-49,12-13-90,15-10-178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58.2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19 143 275,'0'-9'80,"2"-9"-54,28 1 52,5 9-15,13 8-34,-2 0-8,9 2-1,-12 21 3,-5 10 2,-20 8-4,-16 5-4,-2 5 1,-9 1-1,-27 2-6,1 0 2,-1-4-2,6-7-3,7-1-7,8-3 1,9-2-4,6 0 4,0-6-4,12-3-2,22-8-5,12-6-17,7-7-15,2-7-6,1 0-28,-4-8-34,-10-13-13,-8 0-70</inkml:trace>
  <inkml:trace contextRef="#ctx0" brushRef="#br0" timeOffset="333">98 385 359,'-47'-19'40,"22"1"17,7 13 35,10-3-28,8 6-47,0 2-1,13 0-8,30 0-5,21 0-3,13 0-1,12 0-9,3 0-59,5 0-40,-5 0-90</inkml:trace>
  <inkml:trace contextRef="#ctx0" brushRef="#br0" timeOffset="690">1226 333 418,'-5'-2'87,"3"0"-51,-6-2 50,8-1-30,0 4-46,17-2-6,22 2-1,7-2-3,2-1-3,-2 0-27,0 2-62,-14 2-66,-9 0-87</inkml:trace>
  <inkml:trace contextRef="#ctx0" brushRef="#br0" timeOffset="863">1149 482 319,'-20'15'126,"12"-9"-123,8-4 58,0 0 16,8-2-59,24 4-11,12-2-3,9-2-6,11 0-3,-2 0-28,0-4-51,0-8-72,-6 1-135</inkml:trace>
  <inkml:trace contextRef="#ctx0" brushRef="#br0" timeOffset="1094">1973 201 380,'-20'-4'21,"3"1"-1,0 3 70,0 0-51,1 4-28,2 21 4,12 6-1,2 10-6,0 1-4,21 2-4,13-9-4,12-13 7,9-9 2,10-13-5,-8-2 2,3-31 1,-2-8-1,-9-11 2,-17-2 0,-19-2 4,-13 0-8,-13 2 7,-29 5-9,-16 13-1,-9 22-11,-4 14-12,-5 18-43,-4 30-164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4:15.9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7 158 291,'0'-7'39,"0"-15"-32,0 15 50,-5 7-32,5 4 6,0 40 15,0 22-16,0 23 5,0 7-6,0-5 0,0-2-12,8-11-5,1-7-8,4-13-1,6-9-1,2-9-1,1-13-3,8-2-1,15-11 6,2-10-3,11-4-1,6 0-8,-4-10-31,2-9-45,-6 0-73,-8 5-72</inkml:trace>
  <inkml:trace contextRef="#ctx0" brushRef="#br0" timeOffset="309">778 696 377,'0'-2'46,"0"0"-43,0 0 37,0 2 10,7 0-36,19 0-4,6 0 3,4 2-4,-1-2-6,-3 0-6,-9-10 8,-8-9-3,-15-4 4,0 0 7,-15 0 13,-19-2-9,-1 7 7,-6 6 4,6 8-14,5 4-11,10 0-4,6 26 2,5 24-3,9 14 1,0 7-3,25-5-5,10-8-13,16-10-3,11-13-16,11-14-12,-2-20-53,5-1-13,0-24-10,-14-22-9,-9-6 97,-21-5 51,-8-16 103,-16-1-75,-2-18 7,-6-5 15,0 14 19,0 13 11,0 24-6,0 29-43,-6 9-27,6 8-1,0 21 17,0 22-6,0 28 0,0 14-3,13 16-5,7-1-8,1-1 1,4-6-10,7-8 1,0-6-2,5-17-13,-3-11-40,11-13-46,-11-17-76</inkml:trace>
  <inkml:trace contextRef="#ctx0" brushRef="#br0" timeOffset="857">1298 687 349,'-34'-12'136,"15"4"-140,10-2 11,9 10 34,14 0-13,30 2-26,23 17-2,22 1-2,3-12-10,15-6-76,-2-2-112</inkml:trace>
  <inkml:trace contextRef="#ctx0" brushRef="#br0" timeOffset="1051">2525 437 408,'10'-2'12,"22"0"32,-9 2 14,7 10-28,0 23-12,-10 5-1,-8 9 6,-12 11-14,0 5-1,-16 5 3,-16-2-1,-3-8 3,7-4-4,3-8-1,7-7-6,8 0-2,8-10-1,2-8-2,0-6 0,14-3-6,23-8-6,13-4-61,15 0 4,4-15-52,7-7-74</inkml:trace>
  <inkml:trace contextRef="#ctx0" brushRef="#br0" timeOffset="1358">2417 742 305,'-48'-5'203,"25"3"-209,13 0 25,10-2 32,0 4-27,33 0-18,29 4-1,16 11-4,14-3-1,9-5-11,-1-7-37,-8 0-101,-12 0-91</inkml:trace>
  <inkml:trace contextRef="#ctx0" brushRef="#br0" timeOffset="1577">3414 711 429,'11'0'7,"30"-9"53,-1-3 10,12 1-45,4 3-21,2 8-3,-12 0-5,-12 0-26,-13 19-44,-21 2 21,-18 3-9,-31 12 17,-15 1 0,-3 2 29,0-8 25,14-8 30,8-5 23,15-7 8,11-7-12,12-2-8,7-2-28,0 0-2,5 0-6,29 0-8,15-4-6,9-6 1,4-1-4,2 1-16,3 4-25,-8 0-49,1 6-44,0 0-111</inkml:trace>
  <inkml:trace contextRef="#ctx0" brushRef="#br0" timeOffset="2035">4715 0 341,'0'-12'11,"0"12"0,0 0 65,-6 19-34,-2 30-15,-4 17 13,-4 9 1,0 14-11,0-4-8,7 4-5,4 2-3,5-8-4,0-9-6,0-3 1,0-9-3,16-10-1,9-5-2,3-9-3,6-20 1,8-3-15,2-13-27,1-2-8,4 0-55,-6-21 15,-3-10-91</inkml:trace>
  <inkml:trace contextRef="#ctx0" brushRef="#br0" timeOffset="2401">4213 365 338,'-14'-8'48,"14"-1"-29,0 3 40,37-3 5,16 1-31,16 7-8,23 1-1,7 0 2,11 0-5,-2 0-6,1 0-8,-15 0-1,-15 0-5,-17 0 2,-23 0-5,-14 0 5,-9 0-4,-4 0 2,-10 0 2,-2 1-3,0 2 3,0-3-5,0 0 1,0 0-12,0 0-4,0 0-10,0 0 2,0 0-9,0 0-1,0 0-22,0 0-37,0 0-43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37:00.4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307 96 220,'0'-2'65,"-2"-1"-28,-17 3 28,-2 0-21,-13 0-32,6 0 12,0 3-2,0 9-6,6-4 1,6 0-13,0-1-2,-1-1-4,13 0 0,-3 4-1,1 5-2,2 8 0,4 6 2,-4 4-1,4 8 2,0 3 3,0 10-3,0 4 3,0 3-1,0 6 0,0 5-1,0 5-3,0 10-7,0 4 8,4 8 3,-4 3-2,4 2 2,-4 1-1,0 1 1,2 0 1,0-3-2,-2 5 0,2 3 3,-2 3-2,0 2 0,0 0 4,0-4-2,0 4 8,0 0 1,0 0 3,0-4 17,-2-11 0,2-8-9,0-6-15,0-8-3,0-7-1,11-7 4,15-10 3,4 0-2,4-6 0,5-4 1,-1-3-2,-4-9-5,-4-6 5,-2-11 0,-4-5 14,2-5-3,1-3 4,1-2-3,2 2-15,4 2-3,1 2-1,-1-1-3,1-4-17,-10-2-51,0 0-69,1-2-198</inkml:trace>
  <inkml:trace contextRef="#ctx0" brushRef="#br0" timeOffset="1621">1087 155 264,'0'-39'13,"7"4"15,7 4 44,0 6-23,-5 11-22,-5 7 4,1 3 8,-1 4 3,8 0-1,-3 25-16,8 19-8,-6 12-2,-4 8-3,-3 0-8,-2 2-1,1-2-3,-3-6-3,0-12-21,0-9-37,0-14-63,0-11-51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2:29.9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354 105 221,'0'-11'47,"0"-11"-20,-23-1 20,-21 4 30,14 11-36,0 0-17,0 1-12,-2 5 4,2 2-12,0 0-2,7 0-3,-2 9-6,4 9 6,1 7-7,10-2 6,7 2 1,3 10 1,0 2 1,10 9 0,10 6 0,1 3-1,0 12 1,-3 11-3,-6 9 3,-3 17-3,-2 7 2,5 10-1,-3 15 1,-2 9 1,7 10-2,-3 7 2,-4-4-2,-7-6 2,0-8 0,0-10 2,0-10 1,-7-8 15,-4-6 14,3-4-5,8-11 7,0-10-25,5-8-4,20-11-7,13-2 0,1-8-2,4-9 2,1-5-1,6-9-1,-1-8 0,4-7-1,3-7 2,3-9 5,0-2-2,11-2-2,-3-19-4,-3-6-44,0 0-28,11-2-38,-4-2-42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29.7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195 71 133,'0'-5'45,"0"-20"2,0 4 51,0 13-4,0-3-36,-20 11-28,-1 0-2,-11 11-4,-4 28-2,-1 13-4,5 12-6,15 10-5,17 7-1,0-2-5,23-7 0,23-14 2,7-18 1,5-13-5,6-23 2,7-4-1,-1-29-1,-6-25-2,-8-8 3,-20-9 0,-15-1 0,-21-1 2,0 3-4,-46 10 4,-21 8-7,-1 17 4,2 20 0,10 15-5,22 9-20,17 36-49,14 15-65,3 5-202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30.4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0 487 298,'2'2'34,"8"6"-3,-10-4 52,2-4-18,-2 0-38,2 0 18,5 0-8,0-8-18,12-21-12,-4-12-7,2-11 2,-2-8-2,0-4 0,-6 2 0,-3 0-1,-3 10 3,2 14-2,-3 14 2,-2 15-3,0 7 4,0 2-3,0 2 13,2 30 5,5 17-9,-2 21 1,-3 9-2,0 4 0,2-2-7,-1-9 1,4-8-3,-2-12 1,-1-10-2,-1-15-9,-1-13-25,-2-6-38,0-8-11,2 0-69,0 0-194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31.5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41 488 405,'-21'0'42,"8"0"-26,6 0 50,7 0-29,7 0-4,25 6-25,19 6-5,16 5-1,1-5-6,-5-3-15,-1-5-72,2-4-59,-9-4-155</inkml:trace>
  <inkml:trace contextRef="#ctx0" brushRef="#br0" timeOffset="196">880 26 328,'0'-13'185,"0"8"-180,0 2 41,0 3 32,-10 25-42,1 21-10,0 16-13,1 4-4,8-6-8,0-6 1,0-10-3,8-11-1,7-11-3,13-11-1,-9-11 2,6-2-13,2-32 8,1-13 1,2-3 12,-2 9-5,-7 12 2,-10 16 3,3 9 5,-7 4 12,2 0-3,-2 25 1,-4 12-12,-1 9-4,-2 5-4,0 1 1,0 0-11,-2-2-22,2-5-35,0-3 5,0-9-123,20-8-31</inkml:trace>
  <inkml:trace contextRef="#ctx0" brushRef="#br0" timeOffset="584">636 877 565,'-36'6'41,"27"27"-72,3-29 70,6-1-10,34-2-18,21-1-11,25 0 3,18-9-6,3-6-1,-5 2-26,-4 7-76,-9 6-32,-27 0-200</inkml:trace>
  <inkml:trace contextRef="#ctx0" brushRef="#br0" timeOffset="869">914 1185 311,'7'-8'151,"27"6"-149,-17 2 43,0 0 18,13 0-19,-6 15-27,8 3 5,4-1-6,-3-1-8,-6-1-4,-3 2-2,-6-1 0,-11 1 4,-3 8 3,-4 2 4,0 12-8,-4 6-5,-17-1 3,8-1-5,3-3 2,-1-5-18,11-2-28,-7-6-28,7-6-54,0-11-46</inkml:trace>
  <inkml:trace contextRef="#ctx0" brushRef="#br0" timeOffset="1147">948 1477 473,'-9'-1'101,"6"1"-107,3-3 54,0-1 18,42-2-49,14-6-7,21 1-3,2-3-5,6 5-7,0 1-40,-4 0-85,-10 6-114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33.0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178 1 380,'-11'-5'50,"-14"5"-44,-17 9 78,1 24-10,13 19-49,5 14-8,16 10 8,7 7-9,7-4-9,27-11-7,8-12-1,14-16 0,-4-18-1,10-20 1,-4-2 1,-5-37-3,-12-19-1,-6-12 5,-17-7-1,-18 1 3,-2 1-6,-41 5-12,-17 10-3,-15 19 12,4 18-26,9 21-66,18 4-162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3:54.2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77 299 371,'-15'-4'17,"-6"-2"41,1 2 53,3-2-56,13-2-26,4 5-12,0 1-3,0 2-6,17 0 10,34 0-9,14 0-1,18 0 0,-2 0-5,-1-2-2,-8 2-2,-6-4 2,-16 0-6,-10 4-11,-8 0-19,-4 0-31,-6 4-40,-7 8-39,0 1-158</inkml:trace>
  <inkml:trace contextRef="#ctx0" brushRef="#br0" timeOffset="331">674 7 373,'0'-4'27,"0"2"16,0 2 37,11 0-47,15 4-21,10 19 6,4 4-2,6 4-4,0 0-8,-3 0-3,-6-4 0,-12 2 1,-8-4-1,-13 4 7,-4 0 3,0 0-5,-21 6-4,-13-4-2,0-2-1,-5 0-6,1-4-16,2-2-32,8-3-61,-4-1-74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4:49.4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91 282,'-5'-42'31,"-4"18"40,2 5-12,0 13-36,3 6-20,4 0 31,0 37-20,0 13-2,18 1-7,7 3 3,10-8 1,4-13-7,-2-8-1,-1-17 3,-1-8-1,-7 0-7,-7-20 2,-5-12-3,-11-5 3,-3 0-2,-2 6 5,0 10-2,0 13-4,0 8 7,0 10 0,0 38 1,0 22-5,2 30 3,2 20-2,8 10 3,4 15-3,-5 8 2,1 9 2,-5-1-3,2-3 3,3-13-4,-3-15 2,-7-14 0,-2-19 1,0-22 1,0-21 27,-21-19-11,-9-10-4,-13-13 0,-1-12 2,-2-2 7,-5-39-3,8-21-1,-4-21-15,6-15 2,14-1 14,3 0-7,13 10-2,11 12-1,0 15-7,0 12-5,24 11 1,8 6-8,13-1-11,17 6-32,10-5-24,8 4-43,6-3-57,8-7-153</inkml:trace>
  <inkml:trace contextRef="#ctx0" brushRef="#br0" timeOffset="625">1074 530 413,'-23'-9'62,"16"1"-49,0 2 38,7 4 2,9 2-29,28 0-18,16 0-3,18-2-4,3 2 0,-12 0-5,-6 0-41,-20 0-30,-18 0-27,-18 2-69</inkml:trace>
  <inkml:trace contextRef="#ctx0" brushRef="#br0" timeOffset="784">1072 664 238,'-56'13'71,"24"-5"8,19-8 7,11 0-27,2 0-34,0 0-4,15 0-4,22 0-14,16 0-5,7-4-1,6-8-30,1 1-85,-7 3-94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4:50.6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102 120 330,'2'-22'22,"-2"5"9,0 9 62,0 6-25,0 2-55,0 0-12,0 2 18,0 31 9,-10 18-17,-1 14-2,0 7-2,3 1-6,6-9 2,2-6-2,0-8-1,2-13 1,19-2-2,4-12 3,12-8-3,4-7-1,6-8-17,8 0-8,3-11-13,-8-15-11,-6-3 6,-5-9 2,-11 5 29,-15-2 11,-1-2 5,-10 7 4,-2 4 37,0 11 11,0 9-20,0 6-15,0 0 9,-6 9 5,-2 24-19,1 6-1,3 7-7,4-1-2,0-2-7,0 3 2,2-3-18,10-3-28,2-1-42,2 0-9,4-4-130</inkml:trace>
  <inkml:trace contextRef="#ctx0" brushRef="#br0" timeOffset="484">55 1038 373,'-34'0'80,"19"8"-79,9-8 55,6 0 9,14 0-22,29 2-34,34-2-3,13 0-5,15 0-1,12-17-7,14-3-14,-1-3-93,-13 5-102</inkml:trace>
  <inkml:trace contextRef="#ctx0" brushRef="#br0" timeOffset="1154">352 1551 209,'0'-2'58,"0"-2"-5,0-2 47,0 3-16,0 2-48,0 1-11,0 0 1,0 0-6,0 0-11,5 0-2,13 0-5,7-3-2,10-1 3,6-1-6,3-4 4,0 3-2,-7 1 1,-10 5-4,-3 0 2,-9 0 3,0 17 2,-9 10 3,1 4-1,-7 4 0,0 6-2,0 3 2,0 2-2,-11 8 0,1 0-2,3 1 1,3 1-1,-1-2-4,5-4 5,0-9-29,0-10-23,0-6-29,0-10-52,0-7-27</inkml:trace>
  <inkml:trace contextRef="#ctx0" brushRef="#br0" timeOffset="1544">359 1897 488,'-11'-4'49,"11"2"-48,0-3 31,15 5-4,27 0-17,15-8-10,22 4-2,17-6-1,11-2-32,2-7-102,2-4-83</inkml:trace>
  <inkml:trace contextRef="#ctx0" brushRef="#br0" timeOffset="1973">1876 0 254,'0'-8'57,"0"2"-42,0 6 45,0 0 8,0 0-14,0 25-21,-16 20-8,0 19 4,-1 11-11,6 12-4,6 4-4,3 0-3,2 2-1,0-4-3,9-10 0,17-11-4,6-8 2,-2-10-3,9-8 2,0-9-10,3-11-27,1-11-9,-1-11 3,6 0-23,-9-6-6,-11-19 2,-3-6-19,-15 0-7</inkml:trace>
  <inkml:trace contextRef="#ctx0" brushRef="#br0" timeOffset="2348">1443 375 367,'-18'-8'12,"13"1"28,3 3 16,2 4-7,19 0-5,35 0-27,20 0-4,21 0-1,8 3-1,5 5-8,3 0-2,1-6-1,-12 2-2,-20 0 2,-25 3-7,-22-1-8,-17-6-21,-14 2-21,-2-2 7,0 0-9,-21 4 10,-6 0-60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5:19.1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357 0 401,'2'0'43,"2"3"-38,0 15 57,-4 9-6,2 21-37,-2-3-5,0 3 13,0 6 1,0 0-9,0 2-6,0 3 3,0 1-3,0-2-3,0 6-5,-8 3 1,-3-1-1,4 5-1,1-3-1,0-4-3,6-4 1,0-10-2,17-7 2,15-7-2,11-8-11,4-9-19,6-9-18,-1-10-44,-1 0-55,-8-29-78</inkml:trace>
  <inkml:trace contextRef="#ctx0" brushRef="#br0" timeOffset="352">65 493 568,'-32'-14'9,"13"7"-9,5 3 56,14 4-17,0 0-32,33 0 0,29 0-3,28 0-3,22 0-2,14 0-2,13 0-36,4 0-24,-10 0-34,-7 0-76</inkml:trace>
  <inkml:trace contextRef="#ctx0" brushRef="#br0" timeOffset="713">1916 410 323,'-40'-6'29,"-6"-15"48,-16 21 32,5 0-57,-1 17-22,7 12 1,3 6-1,6 5-12,1 1-3,9 3-9,9 1 0,9 7-4,4 2-1,10 2 1,0-1-2,12 1 3,23-4-5,13-4 4,0-11-5,12-10-7,2-12-11,7-11-6,-1-4-49,-2 0-34,-10-23-53</inkml:trace>
  <inkml:trace contextRef="#ctx0" brushRef="#br0" timeOffset="1094">1404 830 423,'-12'-1'47,"10"-6"13,2 6 15,5-2-46,32 3-11,15-2 3,8 2 0,5 0-1,-2 0-14,1 0-6,-12 2 0,-8 2-16,-11-1-46,-3-3-49,-7 0-122</inkml:trace>
  <inkml:trace contextRef="#ctx0" brushRef="#br0" timeOffset="1702">2530 441 299,'0'-14'97,"0"3"-66,0 11 60,0 3-18,-4 30-53,-6 16 0,1 16 3,6 3-10,3 5-10,0-5-2,0-6-2,0-6-17,0-6-19,0-11-23,0-10-32,3-11-37,-1-13-172</inkml:trace>
  <inkml:trace contextRef="#ctx0" brushRef="#br0" timeOffset="1927">2697 489 305,'0'0'105,"0"16"-83,0 20 84,0 12-37,0 10-49,0 2-8,0-1-1,0 0-9,0-10-1,0-3-4,0-13-30,0-8-26,0-9-35,0-5-35,-13-7-100</inkml:trace>
  <inkml:trace contextRef="#ctx0" brushRef="#br0" timeOffset="2152">2314 361 285,'0'-56'21,"20"8"30,12 3 28,10-1-34,4 2-15,18 3-6,6 10-2,-4 13-1,3 15-2,-11 3 1,-3 40 0,-14 18-1,-7 12 7,-6 11-15,-16-1-3,-12-1-5,0-6 1,-12-13-1,-20-8 1,-5-11-3,-9-10-2,-6-10-3,-2-11-6,1-10 2,8 0-5,5-13 12,13-3 0,11 4 4,9 3 0,7 7-2,0 2 0,30 0-1,18 25 3,5 10-2,13 7 2,-1 4-1,9-3 2,-3 0-1,3-7-1,-3-7 1,-6-7-2,-12-9 5,-10-7 0,-11-4 3,-9-2 0,-8 0 4,-11 0-4,-4 0 1,0 0-5,0 0 0,0 0 0,0 0-5,0 0-6,0 0-16,0 0-49,0 0-93,0 0-247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4-03-27T18:42:50.4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0 169,'25'0'228,"15"31"-224,6 27 24,18 35 92,3 17-56,-5 19-25,-7 15-1,1 14-26,-10 8-4,-14-3-4,-21-16-3,-11-21-1,-2-16 1,-32-9-8,-5-7-53,-17-9 1,-3-7-94,-1-14-118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7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0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29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3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453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91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76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0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3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7AA43-AB3E-42ED-87F5-1AA3535753C8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6EA9A5-B1B2-4FB9-BEB5-8D6CA0A63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4.xml"/><Relationship Id="rId21" Type="http://schemas.openxmlformats.org/officeDocument/2006/relationships/image" Target="../media/image203.png"/><Relationship Id="rId42" Type="http://schemas.openxmlformats.org/officeDocument/2006/relationships/customXml" Target="../ink/ink212.xml"/><Relationship Id="rId47" Type="http://schemas.openxmlformats.org/officeDocument/2006/relationships/image" Target="../media/image216.png"/><Relationship Id="rId63" Type="http://schemas.openxmlformats.org/officeDocument/2006/relationships/image" Target="../media/image224.png"/><Relationship Id="rId68" Type="http://schemas.openxmlformats.org/officeDocument/2006/relationships/customXml" Target="../ink/ink225.xml"/><Relationship Id="rId84" Type="http://schemas.openxmlformats.org/officeDocument/2006/relationships/customXml" Target="../ink/ink233.xml"/><Relationship Id="rId89" Type="http://schemas.openxmlformats.org/officeDocument/2006/relationships/image" Target="../media/image237.png"/><Relationship Id="rId16" Type="http://schemas.openxmlformats.org/officeDocument/2006/relationships/customXml" Target="../ink/ink199.xml"/><Relationship Id="rId11" Type="http://schemas.openxmlformats.org/officeDocument/2006/relationships/image" Target="../media/image198.png"/><Relationship Id="rId32" Type="http://schemas.openxmlformats.org/officeDocument/2006/relationships/customXml" Target="../ink/ink207.xml"/><Relationship Id="rId37" Type="http://schemas.openxmlformats.org/officeDocument/2006/relationships/image" Target="../media/image211.png"/><Relationship Id="rId53" Type="http://schemas.openxmlformats.org/officeDocument/2006/relationships/image" Target="../media/image219.png"/><Relationship Id="rId58" Type="http://schemas.openxmlformats.org/officeDocument/2006/relationships/customXml" Target="../ink/ink220.xml"/><Relationship Id="rId74" Type="http://schemas.openxmlformats.org/officeDocument/2006/relationships/customXml" Target="../ink/ink228.xml"/><Relationship Id="rId79" Type="http://schemas.openxmlformats.org/officeDocument/2006/relationships/image" Target="../media/image232.png"/><Relationship Id="rId102" Type="http://schemas.openxmlformats.org/officeDocument/2006/relationships/customXml" Target="../ink/ink242.xml"/><Relationship Id="rId5" Type="http://schemas.openxmlformats.org/officeDocument/2006/relationships/image" Target="../media/image195.png"/><Relationship Id="rId90" Type="http://schemas.openxmlformats.org/officeDocument/2006/relationships/customXml" Target="../ink/ink236.xml"/><Relationship Id="rId95" Type="http://schemas.openxmlformats.org/officeDocument/2006/relationships/image" Target="../media/image240.png"/><Relationship Id="rId22" Type="http://schemas.openxmlformats.org/officeDocument/2006/relationships/customXml" Target="../ink/ink202.xml"/><Relationship Id="rId27" Type="http://schemas.openxmlformats.org/officeDocument/2006/relationships/image" Target="../media/image206.png"/><Relationship Id="rId43" Type="http://schemas.openxmlformats.org/officeDocument/2006/relationships/image" Target="../media/image214.png"/><Relationship Id="rId48" Type="http://schemas.openxmlformats.org/officeDocument/2006/relationships/customXml" Target="../ink/ink215.xml"/><Relationship Id="rId64" Type="http://schemas.openxmlformats.org/officeDocument/2006/relationships/customXml" Target="../ink/ink223.xml"/><Relationship Id="rId69" Type="http://schemas.openxmlformats.org/officeDocument/2006/relationships/image" Target="../media/image227.png"/><Relationship Id="rId80" Type="http://schemas.openxmlformats.org/officeDocument/2006/relationships/customXml" Target="../ink/ink231.xml"/><Relationship Id="rId85" Type="http://schemas.openxmlformats.org/officeDocument/2006/relationships/image" Target="../media/image235.png"/><Relationship Id="rId12" Type="http://schemas.openxmlformats.org/officeDocument/2006/relationships/customXml" Target="../ink/ink197.xml"/><Relationship Id="rId17" Type="http://schemas.openxmlformats.org/officeDocument/2006/relationships/image" Target="../media/image201.png"/><Relationship Id="rId25" Type="http://schemas.openxmlformats.org/officeDocument/2006/relationships/image" Target="../media/image205.png"/><Relationship Id="rId33" Type="http://schemas.openxmlformats.org/officeDocument/2006/relationships/image" Target="../media/image209.png"/><Relationship Id="rId38" Type="http://schemas.openxmlformats.org/officeDocument/2006/relationships/customXml" Target="../ink/ink210.xml"/><Relationship Id="rId46" Type="http://schemas.openxmlformats.org/officeDocument/2006/relationships/customXml" Target="../ink/ink214.xml"/><Relationship Id="rId59" Type="http://schemas.openxmlformats.org/officeDocument/2006/relationships/image" Target="../media/image222.png"/><Relationship Id="rId67" Type="http://schemas.openxmlformats.org/officeDocument/2006/relationships/image" Target="../media/image226.png"/><Relationship Id="rId103" Type="http://schemas.openxmlformats.org/officeDocument/2006/relationships/image" Target="../media/image244.png"/><Relationship Id="rId20" Type="http://schemas.openxmlformats.org/officeDocument/2006/relationships/customXml" Target="../ink/ink201.xml"/><Relationship Id="rId41" Type="http://schemas.openxmlformats.org/officeDocument/2006/relationships/image" Target="../media/image213.png"/><Relationship Id="rId54" Type="http://schemas.openxmlformats.org/officeDocument/2006/relationships/customXml" Target="../ink/ink218.xml"/><Relationship Id="rId62" Type="http://schemas.openxmlformats.org/officeDocument/2006/relationships/customXml" Target="../ink/ink222.xml"/><Relationship Id="rId70" Type="http://schemas.openxmlformats.org/officeDocument/2006/relationships/customXml" Target="../ink/ink226.xml"/><Relationship Id="rId75" Type="http://schemas.openxmlformats.org/officeDocument/2006/relationships/image" Target="../media/image230.png"/><Relationship Id="rId83" Type="http://schemas.openxmlformats.org/officeDocument/2006/relationships/image" Target="../media/image234.png"/><Relationship Id="rId88" Type="http://schemas.openxmlformats.org/officeDocument/2006/relationships/customXml" Target="../ink/ink235.xml"/><Relationship Id="rId91" Type="http://schemas.openxmlformats.org/officeDocument/2006/relationships/image" Target="../media/image238.png"/><Relationship Id="rId96" Type="http://schemas.openxmlformats.org/officeDocument/2006/relationships/customXml" Target="../ink/ink2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4.xml"/><Relationship Id="rId15" Type="http://schemas.openxmlformats.org/officeDocument/2006/relationships/image" Target="../media/image200.png"/><Relationship Id="rId23" Type="http://schemas.openxmlformats.org/officeDocument/2006/relationships/image" Target="../media/image204.png"/><Relationship Id="rId28" Type="http://schemas.openxmlformats.org/officeDocument/2006/relationships/customXml" Target="../ink/ink205.xml"/><Relationship Id="rId36" Type="http://schemas.openxmlformats.org/officeDocument/2006/relationships/customXml" Target="../ink/ink209.xml"/><Relationship Id="rId49" Type="http://schemas.openxmlformats.org/officeDocument/2006/relationships/image" Target="../media/image217.png"/><Relationship Id="rId57" Type="http://schemas.openxmlformats.org/officeDocument/2006/relationships/image" Target="../media/image221.png"/><Relationship Id="rId10" Type="http://schemas.openxmlformats.org/officeDocument/2006/relationships/customXml" Target="../ink/ink196.xml"/><Relationship Id="rId31" Type="http://schemas.openxmlformats.org/officeDocument/2006/relationships/image" Target="../media/image208.png"/><Relationship Id="rId44" Type="http://schemas.openxmlformats.org/officeDocument/2006/relationships/customXml" Target="../ink/ink213.xml"/><Relationship Id="rId52" Type="http://schemas.openxmlformats.org/officeDocument/2006/relationships/customXml" Target="../ink/ink217.xml"/><Relationship Id="rId60" Type="http://schemas.openxmlformats.org/officeDocument/2006/relationships/customXml" Target="../ink/ink221.xml"/><Relationship Id="rId65" Type="http://schemas.openxmlformats.org/officeDocument/2006/relationships/image" Target="../media/image225.png"/><Relationship Id="rId73" Type="http://schemas.openxmlformats.org/officeDocument/2006/relationships/image" Target="../media/image229.png"/><Relationship Id="rId78" Type="http://schemas.openxmlformats.org/officeDocument/2006/relationships/customXml" Target="../ink/ink230.xml"/><Relationship Id="rId81" Type="http://schemas.openxmlformats.org/officeDocument/2006/relationships/image" Target="../media/image233.png"/><Relationship Id="rId86" Type="http://schemas.openxmlformats.org/officeDocument/2006/relationships/customXml" Target="../ink/ink234.xml"/><Relationship Id="rId94" Type="http://schemas.openxmlformats.org/officeDocument/2006/relationships/customXml" Target="../ink/ink238.xml"/><Relationship Id="rId99" Type="http://schemas.openxmlformats.org/officeDocument/2006/relationships/image" Target="../media/image242.png"/><Relationship Id="rId101" Type="http://schemas.openxmlformats.org/officeDocument/2006/relationships/image" Target="../media/image243.png"/><Relationship Id="rId4" Type="http://schemas.openxmlformats.org/officeDocument/2006/relationships/customXml" Target="../ink/ink193.xml"/><Relationship Id="rId9" Type="http://schemas.openxmlformats.org/officeDocument/2006/relationships/image" Target="../media/image197.png"/><Relationship Id="rId13" Type="http://schemas.openxmlformats.org/officeDocument/2006/relationships/image" Target="../media/image199.png"/><Relationship Id="rId18" Type="http://schemas.openxmlformats.org/officeDocument/2006/relationships/customXml" Target="../ink/ink200.xml"/><Relationship Id="rId39" Type="http://schemas.openxmlformats.org/officeDocument/2006/relationships/image" Target="../media/image212.png"/><Relationship Id="rId34" Type="http://schemas.openxmlformats.org/officeDocument/2006/relationships/customXml" Target="../ink/ink208.xml"/><Relationship Id="rId50" Type="http://schemas.openxmlformats.org/officeDocument/2006/relationships/customXml" Target="../ink/ink216.xml"/><Relationship Id="rId55" Type="http://schemas.openxmlformats.org/officeDocument/2006/relationships/image" Target="../media/image220.png"/><Relationship Id="rId76" Type="http://schemas.openxmlformats.org/officeDocument/2006/relationships/customXml" Target="../ink/ink229.xml"/><Relationship Id="rId97" Type="http://schemas.openxmlformats.org/officeDocument/2006/relationships/image" Target="../media/image241.png"/><Relationship Id="rId7" Type="http://schemas.openxmlformats.org/officeDocument/2006/relationships/image" Target="../media/image196.png"/><Relationship Id="rId71" Type="http://schemas.openxmlformats.org/officeDocument/2006/relationships/image" Target="../media/image228.png"/><Relationship Id="rId92" Type="http://schemas.openxmlformats.org/officeDocument/2006/relationships/customXml" Target="../ink/ink237.xml"/><Relationship Id="rId29" Type="http://schemas.openxmlformats.org/officeDocument/2006/relationships/image" Target="../media/image207.png"/><Relationship Id="rId24" Type="http://schemas.openxmlformats.org/officeDocument/2006/relationships/customXml" Target="../ink/ink203.xml"/><Relationship Id="rId40" Type="http://schemas.openxmlformats.org/officeDocument/2006/relationships/customXml" Target="../ink/ink211.xml"/><Relationship Id="rId45" Type="http://schemas.openxmlformats.org/officeDocument/2006/relationships/image" Target="../media/image215.png"/><Relationship Id="rId66" Type="http://schemas.openxmlformats.org/officeDocument/2006/relationships/customXml" Target="../ink/ink224.xml"/><Relationship Id="rId87" Type="http://schemas.openxmlformats.org/officeDocument/2006/relationships/image" Target="../media/image236.png"/><Relationship Id="rId61" Type="http://schemas.openxmlformats.org/officeDocument/2006/relationships/image" Target="../media/image223.png"/><Relationship Id="rId82" Type="http://schemas.openxmlformats.org/officeDocument/2006/relationships/customXml" Target="../ink/ink232.xml"/><Relationship Id="rId19" Type="http://schemas.openxmlformats.org/officeDocument/2006/relationships/image" Target="../media/image202.png"/><Relationship Id="rId14" Type="http://schemas.openxmlformats.org/officeDocument/2006/relationships/customXml" Target="../ink/ink198.xml"/><Relationship Id="rId30" Type="http://schemas.openxmlformats.org/officeDocument/2006/relationships/customXml" Target="../ink/ink206.xml"/><Relationship Id="rId35" Type="http://schemas.openxmlformats.org/officeDocument/2006/relationships/image" Target="../media/image210.png"/><Relationship Id="rId56" Type="http://schemas.openxmlformats.org/officeDocument/2006/relationships/customXml" Target="../ink/ink219.xml"/><Relationship Id="rId77" Type="http://schemas.openxmlformats.org/officeDocument/2006/relationships/image" Target="../media/image231.png"/><Relationship Id="rId100" Type="http://schemas.openxmlformats.org/officeDocument/2006/relationships/customXml" Target="../ink/ink241.xml"/><Relationship Id="rId8" Type="http://schemas.openxmlformats.org/officeDocument/2006/relationships/customXml" Target="../ink/ink195.xml"/><Relationship Id="rId51" Type="http://schemas.openxmlformats.org/officeDocument/2006/relationships/image" Target="../media/image218.png"/><Relationship Id="rId72" Type="http://schemas.openxmlformats.org/officeDocument/2006/relationships/customXml" Target="../ink/ink227.xml"/><Relationship Id="rId93" Type="http://schemas.openxmlformats.org/officeDocument/2006/relationships/image" Target="../media/image239.png"/><Relationship Id="rId98" Type="http://schemas.openxmlformats.org/officeDocument/2006/relationships/customXml" Target="../ink/ink240.xml"/><Relationship Id="rId3" Type="http://schemas.openxmlformats.org/officeDocument/2006/relationships/image" Target="../media/image6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6.xml"/><Relationship Id="rId13" Type="http://schemas.openxmlformats.org/officeDocument/2006/relationships/image" Target="../media/image250.png"/><Relationship Id="rId18" Type="http://schemas.openxmlformats.org/officeDocument/2006/relationships/customXml" Target="../ink/ink251.xml"/><Relationship Id="rId26" Type="http://schemas.openxmlformats.org/officeDocument/2006/relationships/customXml" Target="../ink/ink255.xml"/><Relationship Id="rId3" Type="http://schemas.openxmlformats.org/officeDocument/2006/relationships/image" Target="../media/image245.png"/><Relationship Id="rId21" Type="http://schemas.openxmlformats.org/officeDocument/2006/relationships/image" Target="../media/image254.png"/><Relationship Id="rId7" Type="http://schemas.openxmlformats.org/officeDocument/2006/relationships/image" Target="../media/image247.png"/><Relationship Id="rId12" Type="http://schemas.openxmlformats.org/officeDocument/2006/relationships/customXml" Target="../ink/ink248.xml"/><Relationship Id="rId17" Type="http://schemas.openxmlformats.org/officeDocument/2006/relationships/image" Target="../media/image252.png"/><Relationship Id="rId25" Type="http://schemas.openxmlformats.org/officeDocument/2006/relationships/image" Target="../media/image256.png"/><Relationship Id="rId2" Type="http://schemas.openxmlformats.org/officeDocument/2006/relationships/customXml" Target="../ink/ink243.xml"/><Relationship Id="rId16" Type="http://schemas.openxmlformats.org/officeDocument/2006/relationships/customXml" Target="../ink/ink250.xml"/><Relationship Id="rId20" Type="http://schemas.openxmlformats.org/officeDocument/2006/relationships/customXml" Target="../ink/ink252.xml"/><Relationship Id="rId29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5.xml"/><Relationship Id="rId11" Type="http://schemas.openxmlformats.org/officeDocument/2006/relationships/image" Target="../media/image249.png"/><Relationship Id="rId24" Type="http://schemas.openxmlformats.org/officeDocument/2006/relationships/customXml" Target="../ink/ink254.xml"/><Relationship Id="rId5" Type="http://schemas.openxmlformats.org/officeDocument/2006/relationships/image" Target="../media/image246.png"/><Relationship Id="rId15" Type="http://schemas.openxmlformats.org/officeDocument/2006/relationships/image" Target="../media/image251.png"/><Relationship Id="rId23" Type="http://schemas.openxmlformats.org/officeDocument/2006/relationships/image" Target="../media/image255.png"/><Relationship Id="rId28" Type="http://schemas.openxmlformats.org/officeDocument/2006/relationships/customXml" Target="../ink/ink256.xml"/><Relationship Id="rId10" Type="http://schemas.openxmlformats.org/officeDocument/2006/relationships/customXml" Target="../ink/ink247.xml"/><Relationship Id="rId19" Type="http://schemas.openxmlformats.org/officeDocument/2006/relationships/image" Target="../media/image253.png"/><Relationship Id="rId4" Type="http://schemas.openxmlformats.org/officeDocument/2006/relationships/customXml" Target="../ink/ink244.xml"/><Relationship Id="rId9" Type="http://schemas.openxmlformats.org/officeDocument/2006/relationships/image" Target="../media/image248.png"/><Relationship Id="rId14" Type="http://schemas.openxmlformats.org/officeDocument/2006/relationships/customXml" Target="../ink/ink249.xml"/><Relationship Id="rId22" Type="http://schemas.openxmlformats.org/officeDocument/2006/relationships/customXml" Target="../ink/ink253.xml"/><Relationship Id="rId27" Type="http://schemas.openxmlformats.org/officeDocument/2006/relationships/image" Target="../media/image257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8.xml"/><Relationship Id="rId21" Type="http://schemas.openxmlformats.org/officeDocument/2006/relationships/image" Target="../media/image267.png"/><Relationship Id="rId42" Type="http://schemas.openxmlformats.org/officeDocument/2006/relationships/customXml" Target="../ink/ink276.xml"/><Relationship Id="rId47" Type="http://schemas.openxmlformats.org/officeDocument/2006/relationships/image" Target="../media/image280.png"/><Relationship Id="rId63" Type="http://schemas.openxmlformats.org/officeDocument/2006/relationships/image" Target="../media/image288.png"/><Relationship Id="rId68" Type="http://schemas.openxmlformats.org/officeDocument/2006/relationships/customXml" Target="../ink/ink289.xml"/><Relationship Id="rId16" Type="http://schemas.openxmlformats.org/officeDocument/2006/relationships/customXml" Target="../ink/ink263.xml"/><Relationship Id="rId29" Type="http://schemas.openxmlformats.org/officeDocument/2006/relationships/image" Target="../media/image271.png"/><Relationship Id="rId11" Type="http://schemas.openxmlformats.org/officeDocument/2006/relationships/image" Target="../media/image262.png"/><Relationship Id="rId24" Type="http://schemas.openxmlformats.org/officeDocument/2006/relationships/customXml" Target="../ink/ink267.xml"/><Relationship Id="rId32" Type="http://schemas.openxmlformats.org/officeDocument/2006/relationships/customXml" Target="../ink/ink271.xml"/><Relationship Id="rId37" Type="http://schemas.openxmlformats.org/officeDocument/2006/relationships/image" Target="../media/image275.png"/><Relationship Id="rId40" Type="http://schemas.openxmlformats.org/officeDocument/2006/relationships/customXml" Target="../ink/ink275.xml"/><Relationship Id="rId45" Type="http://schemas.openxmlformats.org/officeDocument/2006/relationships/image" Target="../media/image279.png"/><Relationship Id="rId53" Type="http://schemas.openxmlformats.org/officeDocument/2006/relationships/image" Target="../media/image283.png"/><Relationship Id="rId58" Type="http://schemas.openxmlformats.org/officeDocument/2006/relationships/customXml" Target="../ink/ink284.xml"/><Relationship Id="rId66" Type="http://schemas.openxmlformats.org/officeDocument/2006/relationships/customXml" Target="../ink/ink288.xml"/><Relationship Id="rId74" Type="http://schemas.openxmlformats.org/officeDocument/2006/relationships/customXml" Target="../ink/ink292.xml"/><Relationship Id="rId5" Type="http://schemas.openxmlformats.org/officeDocument/2006/relationships/image" Target="../media/image259.png"/><Relationship Id="rId61" Type="http://schemas.openxmlformats.org/officeDocument/2006/relationships/image" Target="../media/image287.png"/><Relationship Id="rId19" Type="http://schemas.openxmlformats.org/officeDocument/2006/relationships/image" Target="../media/image266.png"/><Relationship Id="rId14" Type="http://schemas.openxmlformats.org/officeDocument/2006/relationships/customXml" Target="../ink/ink262.xml"/><Relationship Id="rId22" Type="http://schemas.openxmlformats.org/officeDocument/2006/relationships/customXml" Target="../ink/ink266.xml"/><Relationship Id="rId27" Type="http://schemas.openxmlformats.org/officeDocument/2006/relationships/image" Target="../media/image270.png"/><Relationship Id="rId30" Type="http://schemas.openxmlformats.org/officeDocument/2006/relationships/customXml" Target="../ink/ink270.xml"/><Relationship Id="rId35" Type="http://schemas.openxmlformats.org/officeDocument/2006/relationships/image" Target="../media/image274.png"/><Relationship Id="rId43" Type="http://schemas.openxmlformats.org/officeDocument/2006/relationships/image" Target="../media/image278.png"/><Relationship Id="rId48" Type="http://schemas.openxmlformats.org/officeDocument/2006/relationships/customXml" Target="../ink/ink279.xml"/><Relationship Id="rId56" Type="http://schemas.openxmlformats.org/officeDocument/2006/relationships/customXml" Target="../ink/ink283.xml"/><Relationship Id="rId64" Type="http://schemas.openxmlformats.org/officeDocument/2006/relationships/customXml" Target="../ink/ink287.xml"/><Relationship Id="rId69" Type="http://schemas.openxmlformats.org/officeDocument/2006/relationships/image" Target="../media/image291.png"/><Relationship Id="rId8" Type="http://schemas.openxmlformats.org/officeDocument/2006/relationships/customXml" Target="../ink/ink259.xml"/><Relationship Id="rId51" Type="http://schemas.openxmlformats.org/officeDocument/2006/relationships/image" Target="../media/image282.png"/><Relationship Id="rId72" Type="http://schemas.openxmlformats.org/officeDocument/2006/relationships/customXml" Target="../ink/ink291.xml"/><Relationship Id="rId3" Type="http://schemas.openxmlformats.org/officeDocument/2006/relationships/image" Target="../media/image710.png"/><Relationship Id="rId12" Type="http://schemas.openxmlformats.org/officeDocument/2006/relationships/customXml" Target="../ink/ink261.xml"/><Relationship Id="rId17" Type="http://schemas.openxmlformats.org/officeDocument/2006/relationships/image" Target="../media/image265.png"/><Relationship Id="rId25" Type="http://schemas.openxmlformats.org/officeDocument/2006/relationships/image" Target="../media/image269.png"/><Relationship Id="rId33" Type="http://schemas.openxmlformats.org/officeDocument/2006/relationships/image" Target="../media/image273.png"/><Relationship Id="rId38" Type="http://schemas.openxmlformats.org/officeDocument/2006/relationships/customXml" Target="../ink/ink274.xml"/><Relationship Id="rId46" Type="http://schemas.openxmlformats.org/officeDocument/2006/relationships/customXml" Target="../ink/ink278.xml"/><Relationship Id="rId59" Type="http://schemas.openxmlformats.org/officeDocument/2006/relationships/image" Target="../media/image286.png"/><Relationship Id="rId67" Type="http://schemas.openxmlformats.org/officeDocument/2006/relationships/image" Target="../media/image290.png"/><Relationship Id="rId20" Type="http://schemas.openxmlformats.org/officeDocument/2006/relationships/customXml" Target="../ink/ink265.xml"/><Relationship Id="rId41" Type="http://schemas.openxmlformats.org/officeDocument/2006/relationships/image" Target="../media/image277.png"/><Relationship Id="rId54" Type="http://schemas.openxmlformats.org/officeDocument/2006/relationships/customXml" Target="../ink/ink282.xml"/><Relationship Id="rId62" Type="http://schemas.openxmlformats.org/officeDocument/2006/relationships/customXml" Target="../ink/ink286.xml"/><Relationship Id="rId70" Type="http://schemas.openxmlformats.org/officeDocument/2006/relationships/customXml" Target="../ink/ink290.xml"/><Relationship Id="rId75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8.xml"/><Relationship Id="rId15" Type="http://schemas.openxmlformats.org/officeDocument/2006/relationships/image" Target="../media/image264.png"/><Relationship Id="rId23" Type="http://schemas.openxmlformats.org/officeDocument/2006/relationships/image" Target="../media/image268.png"/><Relationship Id="rId28" Type="http://schemas.openxmlformats.org/officeDocument/2006/relationships/customXml" Target="../ink/ink269.xml"/><Relationship Id="rId36" Type="http://schemas.openxmlformats.org/officeDocument/2006/relationships/customXml" Target="../ink/ink273.xml"/><Relationship Id="rId49" Type="http://schemas.openxmlformats.org/officeDocument/2006/relationships/image" Target="../media/image281.png"/><Relationship Id="rId57" Type="http://schemas.openxmlformats.org/officeDocument/2006/relationships/image" Target="../media/image285.png"/><Relationship Id="rId10" Type="http://schemas.openxmlformats.org/officeDocument/2006/relationships/customXml" Target="../ink/ink260.xml"/><Relationship Id="rId31" Type="http://schemas.openxmlformats.org/officeDocument/2006/relationships/image" Target="../media/image272.png"/><Relationship Id="rId44" Type="http://schemas.openxmlformats.org/officeDocument/2006/relationships/customXml" Target="../ink/ink277.xml"/><Relationship Id="rId52" Type="http://schemas.openxmlformats.org/officeDocument/2006/relationships/customXml" Target="../ink/ink281.xml"/><Relationship Id="rId60" Type="http://schemas.openxmlformats.org/officeDocument/2006/relationships/customXml" Target="../ink/ink285.xml"/><Relationship Id="rId65" Type="http://schemas.openxmlformats.org/officeDocument/2006/relationships/image" Target="../media/image289.png"/><Relationship Id="rId73" Type="http://schemas.openxmlformats.org/officeDocument/2006/relationships/image" Target="../media/image293.png"/><Relationship Id="rId4" Type="http://schemas.openxmlformats.org/officeDocument/2006/relationships/customXml" Target="../ink/ink257.xml"/><Relationship Id="rId9" Type="http://schemas.openxmlformats.org/officeDocument/2006/relationships/image" Target="../media/image261.png"/><Relationship Id="rId13" Type="http://schemas.openxmlformats.org/officeDocument/2006/relationships/image" Target="../media/image263.png"/><Relationship Id="rId18" Type="http://schemas.openxmlformats.org/officeDocument/2006/relationships/customXml" Target="../ink/ink264.xml"/><Relationship Id="rId39" Type="http://schemas.openxmlformats.org/officeDocument/2006/relationships/image" Target="../media/image276.png"/><Relationship Id="rId34" Type="http://schemas.openxmlformats.org/officeDocument/2006/relationships/customXml" Target="../ink/ink272.xml"/><Relationship Id="rId50" Type="http://schemas.openxmlformats.org/officeDocument/2006/relationships/customXml" Target="../ink/ink280.xml"/><Relationship Id="rId55" Type="http://schemas.openxmlformats.org/officeDocument/2006/relationships/image" Target="../media/image284.png"/><Relationship Id="rId7" Type="http://schemas.openxmlformats.org/officeDocument/2006/relationships/image" Target="../media/image260.png"/><Relationship Id="rId71" Type="http://schemas.openxmlformats.org/officeDocument/2006/relationships/image" Target="../media/image29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9.png"/><Relationship Id="rId18" Type="http://schemas.openxmlformats.org/officeDocument/2006/relationships/customXml" Target="../ink/ink300.xml"/><Relationship Id="rId26" Type="http://schemas.openxmlformats.org/officeDocument/2006/relationships/customXml" Target="../ink/ink304.xml"/><Relationship Id="rId39" Type="http://schemas.openxmlformats.org/officeDocument/2006/relationships/image" Target="../media/image312.png"/><Relationship Id="rId21" Type="http://schemas.openxmlformats.org/officeDocument/2006/relationships/image" Target="../media/image303.png"/><Relationship Id="rId34" Type="http://schemas.openxmlformats.org/officeDocument/2006/relationships/customXml" Target="../ink/ink308.xml"/><Relationship Id="rId42" Type="http://schemas.openxmlformats.org/officeDocument/2006/relationships/customXml" Target="../ink/ink312.xml"/><Relationship Id="rId7" Type="http://schemas.openxmlformats.org/officeDocument/2006/relationships/image" Target="../media/image296.png"/><Relationship Id="rId16" Type="http://schemas.openxmlformats.org/officeDocument/2006/relationships/customXml" Target="../ink/ink299.xml"/><Relationship Id="rId20" Type="http://schemas.openxmlformats.org/officeDocument/2006/relationships/customXml" Target="../ink/ink301.xml"/><Relationship Id="rId29" Type="http://schemas.openxmlformats.org/officeDocument/2006/relationships/image" Target="../media/image307.png"/><Relationship Id="rId41" Type="http://schemas.openxmlformats.org/officeDocument/2006/relationships/image" Target="../media/image3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4.xml"/><Relationship Id="rId11" Type="http://schemas.openxmlformats.org/officeDocument/2006/relationships/image" Target="../media/image298.png"/><Relationship Id="rId24" Type="http://schemas.openxmlformats.org/officeDocument/2006/relationships/customXml" Target="../ink/ink303.xml"/><Relationship Id="rId32" Type="http://schemas.openxmlformats.org/officeDocument/2006/relationships/customXml" Target="../ink/ink307.xml"/><Relationship Id="rId37" Type="http://schemas.openxmlformats.org/officeDocument/2006/relationships/image" Target="../media/image311.png"/><Relationship Id="rId40" Type="http://schemas.openxmlformats.org/officeDocument/2006/relationships/customXml" Target="../ink/ink311.xml"/><Relationship Id="rId5" Type="http://schemas.openxmlformats.org/officeDocument/2006/relationships/image" Target="../media/image295.png"/><Relationship Id="rId15" Type="http://schemas.openxmlformats.org/officeDocument/2006/relationships/image" Target="../media/image300.png"/><Relationship Id="rId23" Type="http://schemas.openxmlformats.org/officeDocument/2006/relationships/image" Target="../media/image304.png"/><Relationship Id="rId28" Type="http://schemas.openxmlformats.org/officeDocument/2006/relationships/customXml" Target="../ink/ink305.xml"/><Relationship Id="rId36" Type="http://schemas.openxmlformats.org/officeDocument/2006/relationships/customXml" Target="../ink/ink309.xml"/><Relationship Id="rId10" Type="http://schemas.openxmlformats.org/officeDocument/2006/relationships/customXml" Target="../ink/ink296.xml"/><Relationship Id="rId19" Type="http://schemas.openxmlformats.org/officeDocument/2006/relationships/image" Target="../media/image302.png"/><Relationship Id="rId31" Type="http://schemas.openxmlformats.org/officeDocument/2006/relationships/image" Target="../media/image308.png"/><Relationship Id="rId4" Type="http://schemas.openxmlformats.org/officeDocument/2006/relationships/customXml" Target="../ink/ink293.xml"/><Relationship Id="rId9" Type="http://schemas.openxmlformats.org/officeDocument/2006/relationships/image" Target="../media/image297.png"/><Relationship Id="rId14" Type="http://schemas.openxmlformats.org/officeDocument/2006/relationships/customXml" Target="../ink/ink298.xml"/><Relationship Id="rId22" Type="http://schemas.openxmlformats.org/officeDocument/2006/relationships/customXml" Target="../ink/ink302.xml"/><Relationship Id="rId27" Type="http://schemas.openxmlformats.org/officeDocument/2006/relationships/image" Target="../media/image306.png"/><Relationship Id="rId30" Type="http://schemas.openxmlformats.org/officeDocument/2006/relationships/customXml" Target="../ink/ink306.xml"/><Relationship Id="rId35" Type="http://schemas.openxmlformats.org/officeDocument/2006/relationships/image" Target="../media/image310.png"/><Relationship Id="rId43" Type="http://schemas.openxmlformats.org/officeDocument/2006/relationships/image" Target="../media/image314.png"/><Relationship Id="rId8" Type="http://schemas.openxmlformats.org/officeDocument/2006/relationships/customXml" Target="../ink/ink295.xml"/><Relationship Id="rId3" Type="http://schemas.openxmlformats.org/officeDocument/2006/relationships/image" Target="../media/image810.png"/><Relationship Id="rId12" Type="http://schemas.openxmlformats.org/officeDocument/2006/relationships/customXml" Target="../ink/ink297.xml"/><Relationship Id="rId17" Type="http://schemas.openxmlformats.org/officeDocument/2006/relationships/image" Target="../media/image301.png"/><Relationship Id="rId25" Type="http://schemas.openxmlformats.org/officeDocument/2006/relationships/image" Target="../media/image305.png"/><Relationship Id="rId33" Type="http://schemas.openxmlformats.org/officeDocument/2006/relationships/image" Target="../media/image309.png"/><Relationship Id="rId38" Type="http://schemas.openxmlformats.org/officeDocument/2006/relationships/customXml" Target="../ink/ink3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9.png"/><Relationship Id="rId18" Type="http://schemas.openxmlformats.org/officeDocument/2006/relationships/customXml" Target="../ink/ink320.xml"/><Relationship Id="rId26" Type="http://schemas.openxmlformats.org/officeDocument/2006/relationships/customXml" Target="../ink/ink324.xml"/><Relationship Id="rId39" Type="http://schemas.openxmlformats.org/officeDocument/2006/relationships/image" Target="../media/image332.png"/><Relationship Id="rId21" Type="http://schemas.openxmlformats.org/officeDocument/2006/relationships/image" Target="../media/image323.png"/><Relationship Id="rId34" Type="http://schemas.openxmlformats.org/officeDocument/2006/relationships/customXml" Target="../ink/ink328.xml"/><Relationship Id="rId42" Type="http://schemas.openxmlformats.org/officeDocument/2006/relationships/customXml" Target="../ink/ink332.xml"/><Relationship Id="rId47" Type="http://schemas.openxmlformats.org/officeDocument/2006/relationships/image" Target="../media/image336.png"/><Relationship Id="rId50" Type="http://schemas.openxmlformats.org/officeDocument/2006/relationships/customXml" Target="../ink/ink336.xml"/><Relationship Id="rId7" Type="http://schemas.openxmlformats.org/officeDocument/2006/relationships/image" Target="../media/image316.png"/><Relationship Id="rId16" Type="http://schemas.openxmlformats.org/officeDocument/2006/relationships/customXml" Target="../ink/ink319.xml"/><Relationship Id="rId29" Type="http://schemas.openxmlformats.org/officeDocument/2006/relationships/image" Target="../media/image327.png"/><Relationship Id="rId11" Type="http://schemas.openxmlformats.org/officeDocument/2006/relationships/image" Target="../media/image318.png"/><Relationship Id="rId24" Type="http://schemas.openxmlformats.org/officeDocument/2006/relationships/customXml" Target="../ink/ink323.xml"/><Relationship Id="rId32" Type="http://schemas.openxmlformats.org/officeDocument/2006/relationships/customXml" Target="../ink/ink327.xml"/><Relationship Id="rId37" Type="http://schemas.openxmlformats.org/officeDocument/2006/relationships/image" Target="../media/image331.png"/><Relationship Id="rId40" Type="http://schemas.openxmlformats.org/officeDocument/2006/relationships/customXml" Target="../ink/ink331.xml"/><Relationship Id="rId45" Type="http://schemas.openxmlformats.org/officeDocument/2006/relationships/image" Target="../media/image335.png"/><Relationship Id="rId53" Type="http://schemas.openxmlformats.org/officeDocument/2006/relationships/image" Target="../media/image339.png"/><Relationship Id="rId5" Type="http://schemas.openxmlformats.org/officeDocument/2006/relationships/image" Target="../media/image315.png"/><Relationship Id="rId15" Type="http://schemas.openxmlformats.org/officeDocument/2006/relationships/image" Target="../media/image320.png"/><Relationship Id="rId23" Type="http://schemas.openxmlformats.org/officeDocument/2006/relationships/image" Target="../media/image324.png"/><Relationship Id="rId28" Type="http://schemas.openxmlformats.org/officeDocument/2006/relationships/customXml" Target="../ink/ink325.xml"/><Relationship Id="rId36" Type="http://schemas.openxmlformats.org/officeDocument/2006/relationships/customXml" Target="../ink/ink329.xml"/><Relationship Id="rId49" Type="http://schemas.openxmlformats.org/officeDocument/2006/relationships/image" Target="../media/image337.png"/><Relationship Id="rId10" Type="http://schemas.openxmlformats.org/officeDocument/2006/relationships/customXml" Target="../ink/ink316.xml"/><Relationship Id="rId19" Type="http://schemas.openxmlformats.org/officeDocument/2006/relationships/image" Target="../media/image322.png"/><Relationship Id="rId31" Type="http://schemas.openxmlformats.org/officeDocument/2006/relationships/image" Target="../media/image328.png"/><Relationship Id="rId44" Type="http://schemas.openxmlformats.org/officeDocument/2006/relationships/customXml" Target="../ink/ink333.xml"/><Relationship Id="rId52" Type="http://schemas.openxmlformats.org/officeDocument/2006/relationships/customXml" Target="../ink/ink337.xml"/><Relationship Id="rId4" Type="http://schemas.openxmlformats.org/officeDocument/2006/relationships/customXml" Target="../ink/ink313.xml"/><Relationship Id="rId9" Type="http://schemas.openxmlformats.org/officeDocument/2006/relationships/image" Target="../media/image317.png"/><Relationship Id="rId14" Type="http://schemas.openxmlformats.org/officeDocument/2006/relationships/customXml" Target="../ink/ink318.xml"/><Relationship Id="rId22" Type="http://schemas.openxmlformats.org/officeDocument/2006/relationships/customXml" Target="../ink/ink322.xml"/><Relationship Id="rId27" Type="http://schemas.openxmlformats.org/officeDocument/2006/relationships/image" Target="../media/image326.png"/><Relationship Id="rId30" Type="http://schemas.openxmlformats.org/officeDocument/2006/relationships/customXml" Target="../ink/ink326.xml"/><Relationship Id="rId35" Type="http://schemas.openxmlformats.org/officeDocument/2006/relationships/image" Target="../media/image330.png"/><Relationship Id="rId43" Type="http://schemas.openxmlformats.org/officeDocument/2006/relationships/image" Target="../media/image334.png"/><Relationship Id="rId48" Type="http://schemas.openxmlformats.org/officeDocument/2006/relationships/customXml" Target="../ink/ink335.xml"/><Relationship Id="rId8" Type="http://schemas.openxmlformats.org/officeDocument/2006/relationships/customXml" Target="../ink/ink315.xml"/><Relationship Id="rId51" Type="http://schemas.openxmlformats.org/officeDocument/2006/relationships/image" Target="../media/image338.png"/><Relationship Id="rId3" Type="http://schemas.openxmlformats.org/officeDocument/2006/relationships/image" Target="../media/image910.png"/><Relationship Id="rId12" Type="http://schemas.openxmlformats.org/officeDocument/2006/relationships/customXml" Target="../ink/ink317.xml"/><Relationship Id="rId17" Type="http://schemas.openxmlformats.org/officeDocument/2006/relationships/image" Target="../media/image321.png"/><Relationship Id="rId25" Type="http://schemas.openxmlformats.org/officeDocument/2006/relationships/image" Target="../media/image325.png"/><Relationship Id="rId33" Type="http://schemas.openxmlformats.org/officeDocument/2006/relationships/image" Target="../media/image329.png"/><Relationship Id="rId38" Type="http://schemas.openxmlformats.org/officeDocument/2006/relationships/customXml" Target="../ink/ink330.xml"/><Relationship Id="rId46" Type="http://schemas.openxmlformats.org/officeDocument/2006/relationships/customXml" Target="../ink/ink334.xml"/><Relationship Id="rId20" Type="http://schemas.openxmlformats.org/officeDocument/2006/relationships/customXml" Target="../ink/ink321.xml"/><Relationship Id="rId41" Type="http://schemas.openxmlformats.org/officeDocument/2006/relationships/image" Target="../media/image3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9.xml"/><Relationship Id="rId21" Type="http://schemas.openxmlformats.org/officeDocument/2006/relationships/image" Target="../media/image348.png"/><Relationship Id="rId42" Type="http://schemas.openxmlformats.org/officeDocument/2006/relationships/customXml" Target="../ink/ink357.xml"/><Relationship Id="rId47" Type="http://schemas.openxmlformats.org/officeDocument/2006/relationships/image" Target="../media/image361.png"/><Relationship Id="rId63" Type="http://schemas.openxmlformats.org/officeDocument/2006/relationships/image" Target="../media/image369.png"/><Relationship Id="rId68" Type="http://schemas.openxmlformats.org/officeDocument/2006/relationships/customXml" Target="../ink/ink370.xml"/><Relationship Id="rId7" Type="http://schemas.openxmlformats.org/officeDocument/2006/relationships/image" Target="../media/image341.png"/><Relationship Id="rId71" Type="http://schemas.openxmlformats.org/officeDocument/2006/relationships/image" Target="../media/image373.png"/><Relationship Id="rId16" Type="http://schemas.openxmlformats.org/officeDocument/2006/relationships/customXml" Target="../ink/ink344.xml"/><Relationship Id="rId29" Type="http://schemas.openxmlformats.org/officeDocument/2006/relationships/image" Target="../media/image352.png"/><Relationship Id="rId11" Type="http://schemas.openxmlformats.org/officeDocument/2006/relationships/image" Target="../media/image343.png"/><Relationship Id="rId24" Type="http://schemas.openxmlformats.org/officeDocument/2006/relationships/customXml" Target="../ink/ink348.xml"/><Relationship Id="rId32" Type="http://schemas.openxmlformats.org/officeDocument/2006/relationships/customXml" Target="../ink/ink352.xml"/><Relationship Id="rId37" Type="http://schemas.openxmlformats.org/officeDocument/2006/relationships/image" Target="../media/image356.png"/><Relationship Id="rId40" Type="http://schemas.openxmlformats.org/officeDocument/2006/relationships/customXml" Target="../ink/ink356.xml"/><Relationship Id="rId45" Type="http://schemas.openxmlformats.org/officeDocument/2006/relationships/image" Target="../media/image360.png"/><Relationship Id="rId53" Type="http://schemas.openxmlformats.org/officeDocument/2006/relationships/image" Target="../media/image364.png"/><Relationship Id="rId58" Type="http://schemas.openxmlformats.org/officeDocument/2006/relationships/customXml" Target="../ink/ink365.xml"/><Relationship Id="rId66" Type="http://schemas.openxmlformats.org/officeDocument/2006/relationships/customXml" Target="../ink/ink369.xml"/><Relationship Id="rId5" Type="http://schemas.openxmlformats.org/officeDocument/2006/relationships/image" Target="../media/image340.png"/><Relationship Id="rId61" Type="http://schemas.openxmlformats.org/officeDocument/2006/relationships/image" Target="../media/image368.png"/><Relationship Id="rId19" Type="http://schemas.openxmlformats.org/officeDocument/2006/relationships/image" Target="../media/image347.png"/><Relationship Id="rId14" Type="http://schemas.openxmlformats.org/officeDocument/2006/relationships/customXml" Target="../ink/ink343.xml"/><Relationship Id="rId22" Type="http://schemas.openxmlformats.org/officeDocument/2006/relationships/customXml" Target="../ink/ink347.xml"/><Relationship Id="rId27" Type="http://schemas.openxmlformats.org/officeDocument/2006/relationships/image" Target="../media/image351.png"/><Relationship Id="rId30" Type="http://schemas.openxmlformats.org/officeDocument/2006/relationships/customXml" Target="../ink/ink351.xml"/><Relationship Id="rId35" Type="http://schemas.openxmlformats.org/officeDocument/2006/relationships/image" Target="../media/image355.png"/><Relationship Id="rId43" Type="http://schemas.openxmlformats.org/officeDocument/2006/relationships/image" Target="../media/image359.png"/><Relationship Id="rId48" Type="http://schemas.openxmlformats.org/officeDocument/2006/relationships/customXml" Target="../ink/ink360.xml"/><Relationship Id="rId56" Type="http://schemas.openxmlformats.org/officeDocument/2006/relationships/customXml" Target="../ink/ink364.xml"/><Relationship Id="rId64" Type="http://schemas.openxmlformats.org/officeDocument/2006/relationships/customXml" Target="../ink/ink368.xml"/><Relationship Id="rId69" Type="http://schemas.openxmlformats.org/officeDocument/2006/relationships/image" Target="../media/image372.png"/><Relationship Id="rId8" Type="http://schemas.openxmlformats.org/officeDocument/2006/relationships/customXml" Target="../ink/ink340.xml"/><Relationship Id="rId51" Type="http://schemas.openxmlformats.org/officeDocument/2006/relationships/image" Target="../media/image363.png"/><Relationship Id="rId72" Type="http://schemas.openxmlformats.org/officeDocument/2006/relationships/customXml" Target="../ink/ink372.xml"/><Relationship Id="rId3" Type="http://schemas.openxmlformats.org/officeDocument/2006/relationships/image" Target="../media/image1010.png"/><Relationship Id="rId12" Type="http://schemas.openxmlformats.org/officeDocument/2006/relationships/customXml" Target="../ink/ink342.xml"/><Relationship Id="rId17" Type="http://schemas.openxmlformats.org/officeDocument/2006/relationships/image" Target="../media/image346.png"/><Relationship Id="rId25" Type="http://schemas.openxmlformats.org/officeDocument/2006/relationships/image" Target="../media/image350.png"/><Relationship Id="rId33" Type="http://schemas.openxmlformats.org/officeDocument/2006/relationships/image" Target="../media/image354.png"/><Relationship Id="rId38" Type="http://schemas.openxmlformats.org/officeDocument/2006/relationships/customXml" Target="../ink/ink355.xml"/><Relationship Id="rId46" Type="http://schemas.openxmlformats.org/officeDocument/2006/relationships/customXml" Target="../ink/ink359.xml"/><Relationship Id="rId59" Type="http://schemas.openxmlformats.org/officeDocument/2006/relationships/image" Target="../media/image367.png"/><Relationship Id="rId67" Type="http://schemas.openxmlformats.org/officeDocument/2006/relationships/image" Target="../media/image371.png"/><Relationship Id="rId20" Type="http://schemas.openxmlformats.org/officeDocument/2006/relationships/customXml" Target="../ink/ink346.xml"/><Relationship Id="rId41" Type="http://schemas.openxmlformats.org/officeDocument/2006/relationships/image" Target="../media/image358.png"/><Relationship Id="rId54" Type="http://schemas.openxmlformats.org/officeDocument/2006/relationships/customXml" Target="../ink/ink363.xml"/><Relationship Id="rId62" Type="http://schemas.openxmlformats.org/officeDocument/2006/relationships/customXml" Target="../ink/ink367.xml"/><Relationship Id="rId70" Type="http://schemas.openxmlformats.org/officeDocument/2006/relationships/customXml" Target="../ink/ink3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9.xml"/><Relationship Id="rId15" Type="http://schemas.openxmlformats.org/officeDocument/2006/relationships/image" Target="../media/image345.png"/><Relationship Id="rId23" Type="http://schemas.openxmlformats.org/officeDocument/2006/relationships/image" Target="../media/image349.png"/><Relationship Id="rId28" Type="http://schemas.openxmlformats.org/officeDocument/2006/relationships/customXml" Target="../ink/ink350.xml"/><Relationship Id="rId36" Type="http://schemas.openxmlformats.org/officeDocument/2006/relationships/customXml" Target="../ink/ink354.xml"/><Relationship Id="rId49" Type="http://schemas.openxmlformats.org/officeDocument/2006/relationships/image" Target="../media/image362.png"/><Relationship Id="rId57" Type="http://schemas.openxmlformats.org/officeDocument/2006/relationships/image" Target="../media/image366.png"/><Relationship Id="rId10" Type="http://schemas.openxmlformats.org/officeDocument/2006/relationships/customXml" Target="../ink/ink341.xml"/><Relationship Id="rId31" Type="http://schemas.openxmlformats.org/officeDocument/2006/relationships/image" Target="../media/image353.png"/><Relationship Id="rId44" Type="http://schemas.openxmlformats.org/officeDocument/2006/relationships/customXml" Target="../ink/ink358.xml"/><Relationship Id="rId52" Type="http://schemas.openxmlformats.org/officeDocument/2006/relationships/customXml" Target="../ink/ink362.xml"/><Relationship Id="rId60" Type="http://schemas.openxmlformats.org/officeDocument/2006/relationships/customXml" Target="../ink/ink366.xml"/><Relationship Id="rId65" Type="http://schemas.openxmlformats.org/officeDocument/2006/relationships/image" Target="../media/image370.png"/><Relationship Id="rId73" Type="http://schemas.openxmlformats.org/officeDocument/2006/relationships/image" Target="../media/image374.png"/><Relationship Id="rId4" Type="http://schemas.openxmlformats.org/officeDocument/2006/relationships/customXml" Target="../ink/ink338.xml"/><Relationship Id="rId9" Type="http://schemas.openxmlformats.org/officeDocument/2006/relationships/image" Target="../media/image342.png"/><Relationship Id="rId13" Type="http://schemas.openxmlformats.org/officeDocument/2006/relationships/image" Target="../media/image344.png"/><Relationship Id="rId18" Type="http://schemas.openxmlformats.org/officeDocument/2006/relationships/customXml" Target="../ink/ink345.xml"/><Relationship Id="rId39" Type="http://schemas.openxmlformats.org/officeDocument/2006/relationships/image" Target="../media/image357.png"/><Relationship Id="rId34" Type="http://schemas.openxmlformats.org/officeDocument/2006/relationships/customXml" Target="../ink/ink353.xml"/><Relationship Id="rId50" Type="http://schemas.openxmlformats.org/officeDocument/2006/relationships/customXml" Target="../ink/ink361.xml"/><Relationship Id="rId55" Type="http://schemas.openxmlformats.org/officeDocument/2006/relationships/image" Target="../media/image365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5.xml"/><Relationship Id="rId21" Type="http://schemas.openxmlformats.org/officeDocument/2006/relationships/image" Target="../media/image384.png"/><Relationship Id="rId42" Type="http://schemas.openxmlformats.org/officeDocument/2006/relationships/customXml" Target="../ink/ink393.xml"/><Relationship Id="rId47" Type="http://schemas.openxmlformats.org/officeDocument/2006/relationships/image" Target="../media/image397.png"/><Relationship Id="rId63" Type="http://schemas.openxmlformats.org/officeDocument/2006/relationships/image" Target="../media/image405.png"/><Relationship Id="rId68" Type="http://schemas.openxmlformats.org/officeDocument/2006/relationships/customXml" Target="../ink/ink406.xml"/><Relationship Id="rId84" Type="http://schemas.openxmlformats.org/officeDocument/2006/relationships/customXml" Target="../ink/ink414.xml"/><Relationship Id="rId16" Type="http://schemas.openxmlformats.org/officeDocument/2006/relationships/customXml" Target="../ink/ink380.xml"/><Relationship Id="rId11" Type="http://schemas.openxmlformats.org/officeDocument/2006/relationships/image" Target="../media/image379.png"/><Relationship Id="rId32" Type="http://schemas.openxmlformats.org/officeDocument/2006/relationships/customXml" Target="../ink/ink388.xml"/><Relationship Id="rId37" Type="http://schemas.openxmlformats.org/officeDocument/2006/relationships/image" Target="../media/image392.png"/><Relationship Id="rId53" Type="http://schemas.openxmlformats.org/officeDocument/2006/relationships/image" Target="../media/image400.png"/><Relationship Id="rId58" Type="http://schemas.openxmlformats.org/officeDocument/2006/relationships/customXml" Target="../ink/ink401.xml"/><Relationship Id="rId74" Type="http://schemas.openxmlformats.org/officeDocument/2006/relationships/customXml" Target="../ink/ink409.xml"/><Relationship Id="rId79" Type="http://schemas.openxmlformats.org/officeDocument/2006/relationships/image" Target="../media/image413.png"/><Relationship Id="rId5" Type="http://schemas.openxmlformats.org/officeDocument/2006/relationships/image" Target="../media/image376.png"/><Relationship Id="rId19" Type="http://schemas.openxmlformats.org/officeDocument/2006/relationships/image" Target="../media/image383.png"/><Relationship Id="rId14" Type="http://schemas.openxmlformats.org/officeDocument/2006/relationships/customXml" Target="../ink/ink379.xml"/><Relationship Id="rId22" Type="http://schemas.openxmlformats.org/officeDocument/2006/relationships/customXml" Target="../ink/ink383.xml"/><Relationship Id="rId27" Type="http://schemas.openxmlformats.org/officeDocument/2006/relationships/image" Target="../media/image387.png"/><Relationship Id="rId30" Type="http://schemas.openxmlformats.org/officeDocument/2006/relationships/customXml" Target="../ink/ink387.xml"/><Relationship Id="rId35" Type="http://schemas.openxmlformats.org/officeDocument/2006/relationships/image" Target="../media/image391.png"/><Relationship Id="rId43" Type="http://schemas.openxmlformats.org/officeDocument/2006/relationships/image" Target="../media/image395.png"/><Relationship Id="rId48" Type="http://schemas.openxmlformats.org/officeDocument/2006/relationships/customXml" Target="../ink/ink396.xml"/><Relationship Id="rId56" Type="http://schemas.openxmlformats.org/officeDocument/2006/relationships/customXml" Target="../ink/ink400.xml"/><Relationship Id="rId64" Type="http://schemas.openxmlformats.org/officeDocument/2006/relationships/customXml" Target="../ink/ink404.xml"/><Relationship Id="rId69" Type="http://schemas.openxmlformats.org/officeDocument/2006/relationships/image" Target="../media/image408.png"/><Relationship Id="rId77" Type="http://schemas.openxmlformats.org/officeDocument/2006/relationships/image" Target="../media/image412.png"/><Relationship Id="rId8" Type="http://schemas.openxmlformats.org/officeDocument/2006/relationships/customXml" Target="../ink/ink376.xml"/><Relationship Id="rId51" Type="http://schemas.openxmlformats.org/officeDocument/2006/relationships/image" Target="../media/image399.png"/><Relationship Id="rId72" Type="http://schemas.openxmlformats.org/officeDocument/2006/relationships/customXml" Target="../ink/ink408.xml"/><Relationship Id="rId80" Type="http://schemas.openxmlformats.org/officeDocument/2006/relationships/customXml" Target="../ink/ink412.xml"/><Relationship Id="rId85" Type="http://schemas.openxmlformats.org/officeDocument/2006/relationships/image" Target="../media/image416.png"/><Relationship Id="rId3" Type="http://schemas.openxmlformats.org/officeDocument/2006/relationships/image" Target="../media/image375.png"/><Relationship Id="rId12" Type="http://schemas.openxmlformats.org/officeDocument/2006/relationships/customXml" Target="../ink/ink378.xml"/><Relationship Id="rId17" Type="http://schemas.openxmlformats.org/officeDocument/2006/relationships/image" Target="../media/image382.png"/><Relationship Id="rId25" Type="http://schemas.openxmlformats.org/officeDocument/2006/relationships/image" Target="../media/image386.png"/><Relationship Id="rId33" Type="http://schemas.openxmlformats.org/officeDocument/2006/relationships/image" Target="../media/image390.png"/><Relationship Id="rId38" Type="http://schemas.openxmlformats.org/officeDocument/2006/relationships/customXml" Target="../ink/ink391.xml"/><Relationship Id="rId46" Type="http://schemas.openxmlformats.org/officeDocument/2006/relationships/customXml" Target="../ink/ink395.xml"/><Relationship Id="rId59" Type="http://schemas.openxmlformats.org/officeDocument/2006/relationships/image" Target="../media/image403.png"/><Relationship Id="rId67" Type="http://schemas.openxmlformats.org/officeDocument/2006/relationships/image" Target="../media/image407.png"/><Relationship Id="rId20" Type="http://schemas.openxmlformats.org/officeDocument/2006/relationships/customXml" Target="../ink/ink382.xml"/><Relationship Id="rId41" Type="http://schemas.openxmlformats.org/officeDocument/2006/relationships/image" Target="../media/image394.png"/><Relationship Id="rId54" Type="http://schemas.openxmlformats.org/officeDocument/2006/relationships/customXml" Target="../ink/ink399.xml"/><Relationship Id="rId62" Type="http://schemas.openxmlformats.org/officeDocument/2006/relationships/customXml" Target="../ink/ink403.xml"/><Relationship Id="rId70" Type="http://schemas.openxmlformats.org/officeDocument/2006/relationships/customXml" Target="../ink/ink407.xml"/><Relationship Id="rId75" Type="http://schemas.openxmlformats.org/officeDocument/2006/relationships/image" Target="../media/image411.png"/><Relationship Id="rId83" Type="http://schemas.openxmlformats.org/officeDocument/2006/relationships/image" Target="../media/image4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5.xml"/><Relationship Id="rId15" Type="http://schemas.openxmlformats.org/officeDocument/2006/relationships/image" Target="../media/image381.png"/><Relationship Id="rId23" Type="http://schemas.openxmlformats.org/officeDocument/2006/relationships/image" Target="../media/image385.png"/><Relationship Id="rId28" Type="http://schemas.openxmlformats.org/officeDocument/2006/relationships/customXml" Target="../ink/ink386.xml"/><Relationship Id="rId36" Type="http://schemas.openxmlformats.org/officeDocument/2006/relationships/customXml" Target="../ink/ink390.xml"/><Relationship Id="rId49" Type="http://schemas.openxmlformats.org/officeDocument/2006/relationships/image" Target="../media/image398.png"/><Relationship Id="rId57" Type="http://schemas.openxmlformats.org/officeDocument/2006/relationships/image" Target="../media/image402.png"/><Relationship Id="rId10" Type="http://schemas.openxmlformats.org/officeDocument/2006/relationships/customXml" Target="../ink/ink377.xml"/><Relationship Id="rId31" Type="http://schemas.openxmlformats.org/officeDocument/2006/relationships/image" Target="../media/image389.png"/><Relationship Id="rId44" Type="http://schemas.openxmlformats.org/officeDocument/2006/relationships/customXml" Target="../ink/ink394.xml"/><Relationship Id="rId52" Type="http://schemas.openxmlformats.org/officeDocument/2006/relationships/customXml" Target="../ink/ink398.xml"/><Relationship Id="rId60" Type="http://schemas.openxmlformats.org/officeDocument/2006/relationships/customXml" Target="../ink/ink402.xml"/><Relationship Id="rId65" Type="http://schemas.openxmlformats.org/officeDocument/2006/relationships/image" Target="../media/image406.png"/><Relationship Id="rId73" Type="http://schemas.openxmlformats.org/officeDocument/2006/relationships/image" Target="../media/image410.png"/><Relationship Id="rId78" Type="http://schemas.openxmlformats.org/officeDocument/2006/relationships/customXml" Target="../ink/ink411.xml"/><Relationship Id="rId81" Type="http://schemas.openxmlformats.org/officeDocument/2006/relationships/image" Target="../media/image414.png"/><Relationship Id="rId4" Type="http://schemas.openxmlformats.org/officeDocument/2006/relationships/customXml" Target="../ink/ink374.xml"/><Relationship Id="rId9" Type="http://schemas.openxmlformats.org/officeDocument/2006/relationships/image" Target="../media/image378.png"/><Relationship Id="rId13" Type="http://schemas.openxmlformats.org/officeDocument/2006/relationships/image" Target="../media/image380.png"/><Relationship Id="rId18" Type="http://schemas.openxmlformats.org/officeDocument/2006/relationships/customXml" Target="../ink/ink381.xml"/><Relationship Id="rId39" Type="http://schemas.openxmlformats.org/officeDocument/2006/relationships/image" Target="../media/image393.png"/><Relationship Id="rId34" Type="http://schemas.openxmlformats.org/officeDocument/2006/relationships/customXml" Target="../ink/ink389.xml"/><Relationship Id="rId50" Type="http://schemas.openxmlformats.org/officeDocument/2006/relationships/customXml" Target="../ink/ink397.xml"/><Relationship Id="rId55" Type="http://schemas.openxmlformats.org/officeDocument/2006/relationships/image" Target="../media/image401.png"/><Relationship Id="rId76" Type="http://schemas.openxmlformats.org/officeDocument/2006/relationships/customXml" Target="../ink/ink410.xml"/><Relationship Id="rId7" Type="http://schemas.openxmlformats.org/officeDocument/2006/relationships/image" Target="../media/image377.png"/><Relationship Id="rId71" Type="http://schemas.openxmlformats.org/officeDocument/2006/relationships/image" Target="../media/image409.png"/><Relationship Id="rId2" Type="http://schemas.openxmlformats.org/officeDocument/2006/relationships/customXml" Target="../ink/ink373.xml"/><Relationship Id="rId29" Type="http://schemas.openxmlformats.org/officeDocument/2006/relationships/image" Target="../media/image388.png"/><Relationship Id="rId24" Type="http://schemas.openxmlformats.org/officeDocument/2006/relationships/customXml" Target="../ink/ink384.xml"/><Relationship Id="rId40" Type="http://schemas.openxmlformats.org/officeDocument/2006/relationships/customXml" Target="../ink/ink392.xml"/><Relationship Id="rId45" Type="http://schemas.openxmlformats.org/officeDocument/2006/relationships/image" Target="../media/image396.png"/><Relationship Id="rId66" Type="http://schemas.openxmlformats.org/officeDocument/2006/relationships/customXml" Target="../ink/ink405.xml"/><Relationship Id="rId61" Type="http://schemas.openxmlformats.org/officeDocument/2006/relationships/image" Target="../media/image404.png"/><Relationship Id="rId82" Type="http://schemas.openxmlformats.org/officeDocument/2006/relationships/customXml" Target="../ink/ink4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2.png"/><Relationship Id="rId18" Type="http://schemas.openxmlformats.org/officeDocument/2006/relationships/customXml" Target="../ink/ink423.xml"/><Relationship Id="rId26" Type="http://schemas.openxmlformats.org/officeDocument/2006/relationships/customXml" Target="../ink/ink427.xml"/><Relationship Id="rId39" Type="http://schemas.openxmlformats.org/officeDocument/2006/relationships/image" Target="../media/image435.png"/><Relationship Id="rId21" Type="http://schemas.openxmlformats.org/officeDocument/2006/relationships/image" Target="../media/image426.png"/><Relationship Id="rId34" Type="http://schemas.openxmlformats.org/officeDocument/2006/relationships/customXml" Target="../ink/ink431.xml"/><Relationship Id="rId42" Type="http://schemas.openxmlformats.org/officeDocument/2006/relationships/customXml" Target="../ink/ink435.xml"/><Relationship Id="rId47" Type="http://schemas.openxmlformats.org/officeDocument/2006/relationships/image" Target="../media/image439.png"/><Relationship Id="rId50" Type="http://schemas.openxmlformats.org/officeDocument/2006/relationships/customXml" Target="../ink/ink439.xml"/><Relationship Id="rId7" Type="http://schemas.openxmlformats.org/officeDocument/2006/relationships/image" Target="../media/image419.png"/><Relationship Id="rId2" Type="http://schemas.openxmlformats.org/officeDocument/2006/relationships/customXml" Target="../ink/ink415.xml"/><Relationship Id="rId16" Type="http://schemas.openxmlformats.org/officeDocument/2006/relationships/customXml" Target="../ink/ink422.xml"/><Relationship Id="rId29" Type="http://schemas.openxmlformats.org/officeDocument/2006/relationships/image" Target="../media/image430.png"/><Relationship Id="rId11" Type="http://schemas.openxmlformats.org/officeDocument/2006/relationships/image" Target="../media/image421.png"/><Relationship Id="rId24" Type="http://schemas.openxmlformats.org/officeDocument/2006/relationships/customXml" Target="../ink/ink426.xml"/><Relationship Id="rId32" Type="http://schemas.openxmlformats.org/officeDocument/2006/relationships/customXml" Target="../ink/ink430.xml"/><Relationship Id="rId37" Type="http://schemas.openxmlformats.org/officeDocument/2006/relationships/image" Target="../media/image434.png"/><Relationship Id="rId40" Type="http://schemas.openxmlformats.org/officeDocument/2006/relationships/customXml" Target="../ink/ink434.xml"/><Relationship Id="rId45" Type="http://schemas.openxmlformats.org/officeDocument/2006/relationships/image" Target="../media/image438.png"/><Relationship Id="rId53" Type="http://schemas.openxmlformats.org/officeDocument/2006/relationships/image" Target="../media/image442.png"/><Relationship Id="rId5" Type="http://schemas.openxmlformats.org/officeDocument/2006/relationships/image" Target="../media/image418.png"/><Relationship Id="rId10" Type="http://schemas.openxmlformats.org/officeDocument/2006/relationships/customXml" Target="../ink/ink419.xml"/><Relationship Id="rId19" Type="http://schemas.openxmlformats.org/officeDocument/2006/relationships/image" Target="../media/image425.png"/><Relationship Id="rId31" Type="http://schemas.openxmlformats.org/officeDocument/2006/relationships/image" Target="../media/image431.png"/><Relationship Id="rId44" Type="http://schemas.openxmlformats.org/officeDocument/2006/relationships/customXml" Target="../ink/ink436.xml"/><Relationship Id="rId52" Type="http://schemas.openxmlformats.org/officeDocument/2006/relationships/customXml" Target="../ink/ink440.xml"/><Relationship Id="rId4" Type="http://schemas.openxmlformats.org/officeDocument/2006/relationships/customXml" Target="../ink/ink416.xml"/><Relationship Id="rId9" Type="http://schemas.openxmlformats.org/officeDocument/2006/relationships/image" Target="../media/image420.png"/><Relationship Id="rId14" Type="http://schemas.openxmlformats.org/officeDocument/2006/relationships/customXml" Target="../ink/ink421.xml"/><Relationship Id="rId22" Type="http://schemas.openxmlformats.org/officeDocument/2006/relationships/customXml" Target="../ink/ink425.xml"/><Relationship Id="rId27" Type="http://schemas.openxmlformats.org/officeDocument/2006/relationships/image" Target="../media/image429.png"/><Relationship Id="rId30" Type="http://schemas.openxmlformats.org/officeDocument/2006/relationships/customXml" Target="../ink/ink429.xml"/><Relationship Id="rId35" Type="http://schemas.openxmlformats.org/officeDocument/2006/relationships/image" Target="../media/image433.png"/><Relationship Id="rId43" Type="http://schemas.openxmlformats.org/officeDocument/2006/relationships/image" Target="../media/image437.png"/><Relationship Id="rId48" Type="http://schemas.openxmlformats.org/officeDocument/2006/relationships/customXml" Target="../ink/ink438.xml"/><Relationship Id="rId8" Type="http://schemas.openxmlformats.org/officeDocument/2006/relationships/customXml" Target="../ink/ink418.xml"/><Relationship Id="rId51" Type="http://schemas.openxmlformats.org/officeDocument/2006/relationships/image" Target="../media/image441.png"/><Relationship Id="rId3" Type="http://schemas.openxmlformats.org/officeDocument/2006/relationships/image" Target="../media/image417.png"/><Relationship Id="rId12" Type="http://schemas.openxmlformats.org/officeDocument/2006/relationships/customXml" Target="../ink/ink420.xml"/><Relationship Id="rId17" Type="http://schemas.openxmlformats.org/officeDocument/2006/relationships/image" Target="../media/image424.png"/><Relationship Id="rId25" Type="http://schemas.openxmlformats.org/officeDocument/2006/relationships/image" Target="../media/image428.png"/><Relationship Id="rId33" Type="http://schemas.openxmlformats.org/officeDocument/2006/relationships/image" Target="../media/image432.png"/><Relationship Id="rId38" Type="http://schemas.openxmlformats.org/officeDocument/2006/relationships/customXml" Target="../ink/ink433.xml"/><Relationship Id="rId46" Type="http://schemas.openxmlformats.org/officeDocument/2006/relationships/customXml" Target="../ink/ink437.xml"/><Relationship Id="rId20" Type="http://schemas.openxmlformats.org/officeDocument/2006/relationships/customXml" Target="../ink/ink424.xml"/><Relationship Id="rId41" Type="http://schemas.openxmlformats.org/officeDocument/2006/relationships/image" Target="../media/image4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7.xml"/><Relationship Id="rId15" Type="http://schemas.openxmlformats.org/officeDocument/2006/relationships/image" Target="../media/image423.png"/><Relationship Id="rId23" Type="http://schemas.openxmlformats.org/officeDocument/2006/relationships/image" Target="../media/image427.png"/><Relationship Id="rId28" Type="http://schemas.openxmlformats.org/officeDocument/2006/relationships/customXml" Target="../ink/ink428.xml"/><Relationship Id="rId36" Type="http://schemas.openxmlformats.org/officeDocument/2006/relationships/customXml" Target="../ink/ink432.xml"/><Relationship Id="rId49" Type="http://schemas.openxmlformats.org/officeDocument/2006/relationships/image" Target="../media/image44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7.png"/><Relationship Id="rId18" Type="http://schemas.openxmlformats.org/officeDocument/2006/relationships/customXml" Target="../ink/ink448.xml"/><Relationship Id="rId26" Type="http://schemas.openxmlformats.org/officeDocument/2006/relationships/customXml" Target="../ink/ink452.xml"/><Relationship Id="rId39" Type="http://schemas.openxmlformats.org/officeDocument/2006/relationships/image" Target="../media/image460.png"/><Relationship Id="rId21" Type="http://schemas.openxmlformats.org/officeDocument/2006/relationships/image" Target="../media/image451.png"/><Relationship Id="rId34" Type="http://schemas.openxmlformats.org/officeDocument/2006/relationships/customXml" Target="../ink/ink456.xml"/><Relationship Id="rId42" Type="http://schemas.openxmlformats.org/officeDocument/2006/relationships/customXml" Target="../ink/ink460.xml"/><Relationship Id="rId47" Type="http://schemas.openxmlformats.org/officeDocument/2006/relationships/image" Target="../media/image464.png"/><Relationship Id="rId50" Type="http://schemas.openxmlformats.org/officeDocument/2006/relationships/customXml" Target="../ink/ink464.xml"/><Relationship Id="rId55" Type="http://schemas.openxmlformats.org/officeDocument/2006/relationships/image" Target="../media/image468.png"/><Relationship Id="rId7" Type="http://schemas.openxmlformats.org/officeDocument/2006/relationships/image" Target="../media/image444.png"/><Relationship Id="rId16" Type="http://schemas.openxmlformats.org/officeDocument/2006/relationships/customXml" Target="../ink/ink447.xml"/><Relationship Id="rId29" Type="http://schemas.openxmlformats.org/officeDocument/2006/relationships/image" Target="../media/image455.png"/><Relationship Id="rId11" Type="http://schemas.openxmlformats.org/officeDocument/2006/relationships/image" Target="../media/image446.png"/><Relationship Id="rId24" Type="http://schemas.openxmlformats.org/officeDocument/2006/relationships/customXml" Target="../ink/ink451.xml"/><Relationship Id="rId32" Type="http://schemas.openxmlformats.org/officeDocument/2006/relationships/customXml" Target="../ink/ink455.xml"/><Relationship Id="rId37" Type="http://schemas.openxmlformats.org/officeDocument/2006/relationships/image" Target="../media/image459.png"/><Relationship Id="rId40" Type="http://schemas.openxmlformats.org/officeDocument/2006/relationships/customXml" Target="../ink/ink459.xml"/><Relationship Id="rId45" Type="http://schemas.openxmlformats.org/officeDocument/2006/relationships/image" Target="../media/image463.png"/><Relationship Id="rId53" Type="http://schemas.openxmlformats.org/officeDocument/2006/relationships/image" Target="../media/image467.png"/><Relationship Id="rId5" Type="http://schemas.openxmlformats.org/officeDocument/2006/relationships/image" Target="../media/image443.png"/><Relationship Id="rId10" Type="http://schemas.openxmlformats.org/officeDocument/2006/relationships/customXml" Target="../ink/ink444.xml"/><Relationship Id="rId19" Type="http://schemas.openxmlformats.org/officeDocument/2006/relationships/image" Target="../media/image450.png"/><Relationship Id="rId31" Type="http://schemas.openxmlformats.org/officeDocument/2006/relationships/image" Target="../media/image456.png"/><Relationship Id="rId44" Type="http://schemas.openxmlformats.org/officeDocument/2006/relationships/customXml" Target="../ink/ink461.xml"/><Relationship Id="rId52" Type="http://schemas.openxmlformats.org/officeDocument/2006/relationships/customXml" Target="../ink/ink465.xml"/><Relationship Id="rId4" Type="http://schemas.openxmlformats.org/officeDocument/2006/relationships/customXml" Target="../ink/ink441.xml"/><Relationship Id="rId9" Type="http://schemas.openxmlformats.org/officeDocument/2006/relationships/image" Target="../media/image445.png"/><Relationship Id="rId14" Type="http://schemas.openxmlformats.org/officeDocument/2006/relationships/customXml" Target="../ink/ink446.xml"/><Relationship Id="rId22" Type="http://schemas.openxmlformats.org/officeDocument/2006/relationships/customXml" Target="../ink/ink450.xml"/><Relationship Id="rId27" Type="http://schemas.openxmlformats.org/officeDocument/2006/relationships/image" Target="../media/image454.png"/><Relationship Id="rId30" Type="http://schemas.openxmlformats.org/officeDocument/2006/relationships/customXml" Target="../ink/ink454.xml"/><Relationship Id="rId35" Type="http://schemas.openxmlformats.org/officeDocument/2006/relationships/image" Target="../media/image458.png"/><Relationship Id="rId43" Type="http://schemas.openxmlformats.org/officeDocument/2006/relationships/image" Target="../media/image462.png"/><Relationship Id="rId48" Type="http://schemas.openxmlformats.org/officeDocument/2006/relationships/customXml" Target="../ink/ink463.xml"/><Relationship Id="rId8" Type="http://schemas.openxmlformats.org/officeDocument/2006/relationships/customXml" Target="../ink/ink443.xml"/><Relationship Id="rId51" Type="http://schemas.openxmlformats.org/officeDocument/2006/relationships/image" Target="../media/image466.png"/><Relationship Id="rId3" Type="http://schemas.openxmlformats.org/officeDocument/2006/relationships/image" Target="../media/image1110.png"/><Relationship Id="rId12" Type="http://schemas.openxmlformats.org/officeDocument/2006/relationships/customXml" Target="../ink/ink445.xml"/><Relationship Id="rId17" Type="http://schemas.openxmlformats.org/officeDocument/2006/relationships/image" Target="../media/image449.png"/><Relationship Id="rId25" Type="http://schemas.openxmlformats.org/officeDocument/2006/relationships/image" Target="../media/image453.png"/><Relationship Id="rId33" Type="http://schemas.openxmlformats.org/officeDocument/2006/relationships/image" Target="../media/image457.png"/><Relationship Id="rId38" Type="http://schemas.openxmlformats.org/officeDocument/2006/relationships/customXml" Target="../ink/ink458.xml"/><Relationship Id="rId46" Type="http://schemas.openxmlformats.org/officeDocument/2006/relationships/customXml" Target="../ink/ink462.xml"/><Relationship Id="rId20" Type="http://schemas.openxmlformats.org/officeDocument/2006/relationships/customXml" Target="../ink/ink449.xml"/><Relationship Id="rId41" Type="http://schemas.openxmlformats.org/officeDocument/2006/relationships/image" Target="../media/image461.png"/><Relationship Id="rId54" Type="http://schemas.openxmlformats.org/officeDocument/2006/relationships/customXml" Target="../ink/ink4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2.xml"/><Relationship Id="rId15" Type="http://schemas.openxmlformats.org/officeDocument/2006/relationships/image" Target="../media/image448.png"/><Relationship Id="rId23" Type="http://schemas.openxmlformats.org/officeDocument/2006/relationships/image" Target="../media/image452.png"/><Relationship Id="rId28" Type="http://schemas.openxmlformats.org/officeDocument/2006/relationships/customXml" Target="../ink/ink453.xml"/><Relationship Id="rId36" Type="http://schemas.openxmlformats.org/officeDocument/2006/relationships/customXml" Target="../ink/ink457.xml"/><Relationship Id="rId49" Type="http://schemas.openxmlformats.org/officeDocument/2006/relationships/image" Target="../media/image465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9.xml"/><Relationship Id="rId21" Type="http://schemas.openxmlformats.org/officeDocument/2006/relationships/image" Target="../media/image478.png"/><Relationship Id="rId42" Type="http://schemas.openxmlformats.org/officeDocument/2006/relationships/customXml" Target="../ink/ink487.xml"/><Relationship Id="rId47" Type="http://schemas.openxmlformats.org/officeDocument/2006/relationships/image" Target="../media/image491.png"/><Relationship Id="rId63" Type="http://schemas.openxmlformats.org/officeDocument/2006/relationships/image" Target="../media/image499.png"/><Relationship Id="rId68" Type="http://schemas.openxmlformats.org/officeDocument/2006/relationships/customXml" Target="../ink/ink500.xml"/><Relationship Id="rId84" Type="http://schemas.openxmlformats.org/officeDocument/2006/relationships/customXml" Target="../ink/ink508.xml"/><Relationship Id="rId89" Type="http://schemas.openxmlformats.org/officeDocument/2006/relationships/image" Target="../media/image512.png"/><Relationship Id="rId16" Type="http://schemas.openxmlformats.org/officeDocument/2006/relationships/customXml" Target="../ink/ink474.xml"/><Relationship Id="rId11" Type="http://schemas.openxmlformats.org/officeDocument/2006/relationships/image" Target="../media/image473.png"/><Relationship Id="rId32" Type="http://schemas.openxmlformats.org/officeDocument/2006/relationships/customXml" Target="../ink/ink482.xml"/><Relationship Id="rId37" Type="http://schemas.openxmlformats.org/officeDocument/2006/relationships/image" Target="../media/image486.png"/><Relationship Id="rId53" Type="http://schemas.openxmlformats.org/officeDocument/2006/relationships/image" Target="../media/image494.png"/><Relationship Id="rId58" Type="http://schemas.openxmlformats.org/officeDocument/2006/relationships/customXml" Target="../ink/ink495.xml"/><Relationship Id="rId74" Type="http://schemas.openxmlformats.org/officeDocument/2006/relationships/customXml" Target="../ink/ink503.xml"/><Relationship Id="rId79" Type="http://schemas.openxmlformats.org/officeDocument/2006/relationships/image" Target="../media/image507.png"/><Relationship Id="rId5" Type="http://schemas.openxmlformats.org/officeDocument/2006/relationships/image" Target="../media/image470.png"/><Relationship Id="rId90" Type="http://schemas.openxmlformats.org/officeDocument/2006/relationships/customXml" Target="../ink/ink511.xml"/><Relationship Id="rId95" Type="http://schemas.openxmlformats.org/officeDocument/2006/relationships/image" Target="../media/image515.png"/><Relationship Id="rId22" Type="http://schemas.openxmlformats.org/officeDocument/2006/relationships/customXml" Target="../ink/ink477.xml"/><Relationship Id="rId27" Type="http://schemas.openxmlformats.org/officeDocument/2006/relationships/image" Target="../media/image481.png"/><Relationship Id="rId43" Type="http://schemas.openxmlformats.org/officeDocument/2006/relationships/image" Target="../media/image489.png"/><Relationship Id="rId48" Type="http://schemas.openxmlformats.org/officeDocument/2006/relationships/customXml" Target="../ink/ink490.xml"/><Relationship Id="rId64" Type="http://schemas.openxmlformats.org/officeDocument/2006/relationships/customXml" Target="../ink/ink498.xml"/><Relationship Id="rId69" Type="http://schemas.openxmlformats.org/officeDocument/2006/relationships/image" Target="../media/image502.png"/><Relationship Id="rId80" Type="http://schemas.openxmlformats.org/officeDocument/2006/relationships/customXml" Target="../ink/ink506.xml"/><Relationship Id="rId85" Type="http://schemas.openxmlformats.org/officeDocument/2006/relationships/image" Target="../media/image510.png"/><Relationship Id="rId12" Type="http://schemas.openxmlformats.org/officeDocument/2006/relationships/customXml" Target="../ink/ink472.xml"/><Relationship Id="rId17" Type="http://schemas.openxmlformats.org/officeDocument/2006/relationships/image" Target="../media/image476.png"/><Relationship Id="rId25" Type="http://schemas.openxmlformats.org/officeDocument/2006/relationships/image" Target="../media/image480.png"/><Relationship Id="rId33" Type="http://schemas.openxmlformats.org/officeDocument/2006/relationships/image" Target="../media/image484.png"/><Relationship Id="rId38" Type="http://schemas.openxmlformats.org/officeDocument/2006/relationships/customXml" Target="../ink/ink485.xml"/><Relationship Id="rId46" Type="http://schemas.openxmlformats.org/officeDocument/2006/relationships/customXml" Target="../ink/ink489.xml"/><Relationship Id="rId59" Type="http://schemas.openxmlformats.org/officeDocument/2006/relationships/image" Target="../media/image497.png"/><Relationship Id="rId67" Type="http://schemas.openxmlformats.org/officeDocument/2006/relationships/image" Target="../media/image501.png"/><Relationship Id="rId20" Type="http://schemas.openxmlformats.org/officeDocument/2006/relationships/customXml" Target="../ink/ink476.xml"/><Relationship Id="rId41" Type="http://schemas.openxmlformats.org/officeDocument/2006/relationships/image" Target="../media/image488.png"/><Relationship Id="rId54" Type="http://schemas.openxmlformats.org/officeDocument/2006/relationships/customXml" Target="../ink/ink493.xml"/><Relationship Id="rId62" Type="http://schemas.openxmlformats.org/officeDocument/2006/relationships/customXml" Target="../ink/ink497.xml"/><Relationship Id="rId70" Type="http://schemas.openxmlformats.org/officeDocument/2006/relationships/customXml" Target="../ink/ink501.xml"/><Relationship Id="rId75" Type="http://schemas.openxmlformats.org/officeDocument/2006/relationships/image" Target="../media/image505.png"/><Relationship Id="rId83" Type="http://schemas.openxmlformats.org/officeDocument/2006/relationships/image" Target="../media/image509.png"/><Relationship Id="rId88" Type="http://schemas.openxmlformats.org/officeDocument/2006/relationships/customXml" Target="../ink/ink510.xml"/><Relationship Id="rId91" Type="http://schemas.openxmlformats.org/officeDocument/2006/relationships/image" Target="../media/image513.png"/><Relationship Id="rId96" Type="http://schemas.openxmlformats.org/officeDocument/2006/relationships/customXml" Target="../ink/ink5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9.xml"/><Relationship Id="rId15" Type="http://schemas.openxmlformats.org/officeDocument/2006/relationships/image" Target="../media/image475.png"/><Relationship Id="rId23" Type="http://schemas.openxmlformats.org/officeDocument/2006/relationships/image" Target="../media/image479.png"/><Relationship Id="rId28" Type="http://schemas.openxmlformats.org/officeDocument/2006/relationships/customXml" Target="../ink/ink480.xml"/><Relationship Id="rId36" Type="http://schemas.openxmlformats.org/officeDocument/2006/relationships/customXml" Target="../ink/ink484.xml"/><Relationship Id="rId49" Type="http://schemas.openxmlformats.org/officeDocument/2006/relationships/image" Target="../media/image492.png"/><Relationship Id="rId57" Type="http://schemas.openxmlformats.org/officeDocument/2006/relationships/image" Target="../media/image496.png"/><Relationship Id="rId10" Type="http://schemas.openxmlformats.org/officeDocument/2006/relationships/customXml" Target="../ink/ink471.xml"/><Relationship Id="rId31" Type="http://schemas.openxmlformats.org/officeDocument/2006/relationships/image" Target="../media/image483.png"/><Relationship Id="rId44" Type="http://schemas.openxmlformats.org/officeDocument/2006/relationships/customXml" Target="../ink/ink488.xml"/><Relationship Id="rId52" Type="http://schemas.openxmlformats.org/officeDocument/2006/relationships/customXml" Target="../ink/ink492.xml"/><Relationship Id="rId60" Type="http://schemas.openxmlformats.org/officeDocument/2006/relationships/customXml" Target="../ink/ink496.xml"/><Relationship Id="rId65" Type="http://schemas.openxmlformats.org/officeDocument/2006/relationships/image" Target="../media/image500.png"/><Relationship Id="rId73" Type="http://schemas.openxmlformats.org/officeDocument/2006/relationships/image" Target="../media/image504.png"/><Relationship Id="rId78" Type="http://schemas.openxmlformats.org/officeDocument/2006/relationships/customXml" Target="../ink/ink505.xml"/><Relationship Id="rId81" Type="http://schemas.openxmlformats.org/officeDocument/2006/relationships/image" Target="../media/image508.png"/><Relationship Id="rId86" Type="http://schemas.openxmlformats.org/officeDocument/2006/relationships/customXml" Target="../ink/ink509.xml"/><Relationship Id="rId94" Type="http://schemas.openxmlformats.org/officeDocument/2006/relationships/customXml" Target="../ink/ink513.xml"/><Relationship Id="rId99" Type="http://schemas.openxmlformats.org/officeDocument/2006/relationships/image" Target="../media/image517.png"/><Relationship Id="rId101" Type="http://schemas.openxmlformats.org/officeDocument/2006/relationships/image" Target="../media/image518.png"/><Relationship Id="rId4" Type="http://schemas.openxmlformats.org/officeDocument/2006/relationships/customXml" Target="../ink/ink468.xml"/><Relationship Id="rId9" Type="http://schemas.openxmlformats.org/officeDocument/2006/relationships/image" Target="../media/image472.png"/><Relationship Id="rId13" Type="http://schemas.openxmlformats.org/officeDocument/2006/relationships/image" Target="../media/image474.png"/><Relationship Id="rId18" Type="http://schemas.openxmlformats.org/officeDocument/2006/relationships/customXml" Target="../ink/ink475.xml"/><Relationship Id="rId39" Type="http://schemas.openxmlformats.org/officeDocument/2006/relationships/image" Target="../media/image487.png"/><Relationship Id="rId34" Type="http://schemas.openxmlformats.org/officeDocument/2006/relationships/customXml" Target="../ink/ink483.xml"/><Relationship Id="rId50" Type="http://schemas.openxmlformats.org/officeDocument/2006/relationships/customXml" Target="../ink/ink491.xml"/><Relationship Id="rId55" Type="http://schemas.openxmlformats.org/officeDocument/2006/relationships/image" Target="../media/image495.png"/><Relationship Id="rId76" Type="http://schemas.openxmlformats.org/officeDocument/2006/relationships/customXml" Target="../ink/ink504.xml"/><Relationship Id="rId97" Type="http://schemas.openxmlformats.org/officeDocument/2006/relationships/image" Target="../media/image516.png"/><Relationship Id="rId7" Type="http://schemas.openxmlformats.org/officeDocument/2006/relationships/image" Target="../media/image471.png"/><Relationship Id="rId71" Type="http://schemas.openxmlformats.org/officeDocument/2006/relationships/image" Target="../media/image503.png"/><Relationship Id="rId92" Type="http://schemas.openxmlformats.org/officeDocument/2006/relationships/customXml" Target="../ink/ink512.xml"/><Relationship Id="rId2" Type="http://schemas.openxmlformats.org/officeDocument/2006/relationships/customXml" Target="../ink/ink467.xml"/><Relationship Id="rId29" Type="http://schemas.openxmlformats.org/officeDocument/2006/relationships/image" Target="../media/image482.png"/><Relationship Id="rId24" Type="http://schemas.openxmlformats.org/officeDocument/2006/relationships/customXml" Target="../ink/ink478.xml"/><Relationship Id="rId40" Type="http://schemas.openxmlformats.org/officeDocument/2006/relationships/customXml" Target="../ink/ink486.xml"/><Relationship Id="rId45" Type="http://schemas.openxmlformats.org/officeDocument/2006/relationships/image" Target="../media/image490.png"/><Relationship Id="rId66" Type="http://schemas.openxmlformats.org/officeDocument/2006/relationships/customXml" Target="../ink/ink499.xml"/><Relationship Id="rId87" Type="http://schemas.openxmlformats.org/officeDocument/2006/relationships/image" Target="../media/image511.png"/><Relationship Id="rId61" Type="http://schemas.openxmlformats.org/officeDocument/2006/relationships/image" Target="../media/image498.png"/><Relationship Id="rId82" Type="http://schemas.openxmlformats.org/officeDocument/2006/relationships/customXml" Target="../ink/ink507.xml"/><Relationship Id="rId19" Type="http://schemas.openxmlformats.org/officeDocument/2006/relationships/image" Target="../media/image477.png"/><Relationship Id="rId14" Type="http://schemas.openxmlformats.org/officeDocument/2006/relationships/customXml" Target="../ink/ink473.xml"/><Relationship Id="rId30" Type="http://schemas.openxmlformats.org/officeDocument/2006/relationships/customXml" Target="../ink/ink481.xml"/><Relationship Id="rId35" Type="http://schemas.openxmlformats.org/officeDocument/2006/relationships/image" Target="../media/image485.png"/><Relationship Id="rId56" Type="http://schemas.openxmlformats.org/officeDocument/2006/relationships/customXml" Target="../ink/ink494.xml"/><Relationship Id="rId77" Type="http://schemas.openxmlformats.org/officeDocument/2006/relationships/image" Target="../media/image506.png"/><Relationship Id="rId100" Type="http://schemas.openxmlformats.org/officeDocument/2006/relationships/customXml" Target="../ink/ink516.xml"/><Relationship Id="rId8" Type="http://schemas.openxmlformats.org/officeDocument/2006/relationships/customXml" Target="../ink/ink470.xml"/><Relationship Id="rId51" Type="http://schemas.openxmlformats.org/officeDocument/2006/relationships/image" Target="../media/image493.png"/><Relationship Id="rId72" Type="http://schemas.openxmlformats.org/officeDocument/2006/relationships/customXml" Target="../ink/ink502.xml"/><Relationship Id="rId93" Type="http://schemas.openxmlformats.org/officeDocument/2006/relationships/image" Target="../media/image514.png"/><Relationship Id="rId98" Type="http://schemas.openxmlformats.org/officeDocument/2006/relationships/customXml" Target="../ink/ink515.xml"/><Relationship Id="rId3" Type="http://schemas.openxmlformats.org/officeDocument/2006/relationships/image" Target="../media/image469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8.xml"/><Relationship Id="rId21" Type="http://schemas.openxmlformats.org/officeDocument/2006/relationships/image" Target="../media/image527.png"/><Relationship Id="rId42" Type="http://schemas.openxmlformats.org/officeDocument/2006/relationships/customXml" Target="../ink/ink536.xml"/><Relationship Id="rId47" Type="http://schemas.openxmlformats.org/officeDocument/2006/relationships/image" Target="../media/image539.png"/><Relationship Id="rId63" Type="http://schemas.openxmlformats.org/officeDocument/2006/relationships/image" Target="../media/image547.png"/><Relationship Id="rId68" Type="http://schemas.openxmlformats.org/officeDocument/2006/relationships/customXml" Target="../ink/ink549.xml"/><Relationship Id="rId84" Type="http://schemas.openxmlformats.org/officeDocument/2006/relationships/customXml" Target="../ink/ink557.xml"/><Relationship Id="rId89" Type="http://schemas.openxmlformats.org/officeDocument/2006/relationships/image" Target="../media/image560.png"/><Relationship Id="rId16" Type="http://schemas.openxmlformats.org/officeDocument/2006/relationships/customXml" Target="../ink/ink523.xml"/><Relationship Id="rId11" Type="http://schemas.openxmlformats.org/officeDocument/2006/relationships/image" Target="../media/image522.png"/><Relationship Id="rId32" Type="http://schemas.openxmlformats.org/officeDocument/2006/relationships/customXml" Target="../ink/ink531.xml"/><Relationship Id="rId37" Type="http://schemas.openxmlformats.org/officeDocument/2006/relationships/image" Target="../media/image534.png"/><Relationship Id="rId53" Type="http://schemas.openxmlformats.org/officeDocument/2006/relationships/image" Target="../media/image542.png"/><Relationship Id="rId58" Type="http://schemas.openxmlformats.org/officeDocument/2006/relationships/customXml" Target="../ink/ink544.xml"/><Relationship Id="rId74" Type="http://schemas.openxmlformats.org/officeDocument/2006/relationships/customXml" Target="../ink/ink552.xml"/><Relationship Id="rId79" Type="http://schemas.openxmlformats.org/officeDocument/2006/relationships/image" Target="../media/image555.png"/><Relationship Id="rId5" Type="http://schemas.openxmlformats.org/officeDocument/2006/relationships/image" Target="../media/image519.png"/><Relationship Id="rId90" Type="http://schemas.openxmlformats.org/officeDocument/2006/relationships/customXml" Target="../ink/ink560.xml"/><Relationship Id="rId95" Type="http://schemas.openxmlformats.org/officeDocument/2006/relationships/image" Target="../media/image563.png"/><Relationship Id="rId22" Type="http://schemas.openxmlformats.org/officeDocument/2006/relationships/customXml" Target="../ink/ink526.xml"/><Relationship Id="rId27" Type="http://schemas.openxmlformats.org/officeDocument/2006/relationships/image" Target="../media/image530.png"/><Relationship Id="rId43" Type="http://schemas.openxmlformats.org/officeDocument/2006/relationships/image" Target="../media/image537.png"/><Relationship Id="rId48" Type="http://schemas.openxmlformats.org/officeDocument/2006/relationships/customXml" Target="../ink/ink539.xml"/><Relationship Id="rId64" Type="http://schemas.openxmlformats.org/officeDocument/2006/relationships/customXml" Target="../ink/ink547.xml"/><Relationship Id="rId69" Type="http://schemas.openxmlformats.org/officeDocument/2006/relationships/image" Target="../media/image550.png"/><Relationship Id="rId8" Type="http://schemas.openxmlformats.org/officeDocument/2006/relationships/customXml" Target="../ink/ink519.xml"/><Relationship Id="rId51" Type="http://schemas.openxmlformats.org/officeDocument/2006/relationships/image" Target="../media/image541.png"/><Relationship Id="rId72" Type="http://schemas.openxmlformats.org/officeDocument/2006/relationships/customXml" Target="../ink/ink551.xml"/><Relationship Id="rId80" Type="http://schemas.openxmlformats.org/officeDocument/2006/relationships/customXml" Target="../ink/ink555.xml"/><Relationship Id="rId85" Type="http://schemas.openxmlformats.org/officeDocument/2006/relationships/image" Target="../media/image558.png"/><Relationship Id="rId93" Type="http://schemas.openxmlformats.org/officeDocument/2006/relationships/image" Target="../media/image562.png"/><Relationship Id="rId3" Type="http://schemas.openxmlformats.org/officeDocument/2006/relationships/image" Target="../media/image1210.png"/><Relationship Id="rId12" Type="http://schemas.openxmlformats.org/officeDocument/2006/relationships/customXml" Target="../ink/ink521.xml"/><Relationship Id="rId17" Type="http://schemas.openxmlformats.org/officeDocument/2006/relationships/image" Target="../media/image525.png"/><Relationship Id="rId25" Type="http://schemas.openxmlformats.org/officeDocument/2006/relationships/image" Target="../media/image529.png"/><Relationship Id="rId33" Type="http://schemas.openxmlformats.org/officeDocument/2006/relationships/image" Target="../media/image533.png"/><Relationship Id="rId38" Type="http://schemas.openxmlformats.org/officeDocument/2006/relationships/customXml" Target="../ink/ink534.xml"/><Relationship Id="rId46" Type="http://schemas.openxmlformats.org/officeDocument/2006/relationships/customXml" Target="../ink/ink538.xml"/><Relationship Id="rId59" Type="http://schemas.openxmlformats.org/officeDocument/2006/relationships/image" Target="../media/image545.png"/><Relationship Id="rId67" Type="http://schemas.openxmlformats.org/officeDocument/2006/relationships/image" Target="../media/image549.png"/><Relationship Id="rId20" Type="http://schemas.openxmlformats.org/officeDocument/2006/relationships/customXml" Target="../ink/ink525.xml"/><Relationship Id="rId41" Type="http://schemas.openxmlformats.org/officeDocument/2006/relationships/image" Target="../media/image536.png"/><Relationship Id="rId54" Type="http://schemas.openxmlformats.org/officeDocument/2006/relationships/customXml" Target="../ink/ink542.xml"/><Relationship Id="rId62" Type="http://schemas.openxmlformats.org/officeDocument/2006/relationships/customXml" Target="../ink/ink546.xml"/><Relationship Id="rId70" Type="http://schemas.openxmlformats.org/officeDocument/2006/relationships/customXml" Target="../ink/ink550.xml"/><Relationship Id="rId75" Type="http://schemas.openxmlformats.org/officeDocument/2006/relationships/image" Target="../media/image553.png"/><Relationship Id="rId83" Type="http://schemas.openxmlformats.org/officeDocument/2006/relationships/image" Target="../media/image557.png"/><Relationship Id="rId88" Type="http://schemas.openxmlformats.org/officeDocument/2006/relationships/customXml" Target="../ink/ink559.xml"/><Relationship Id="rId91" Type="http://schemas.openxmlformats.org/officeDocument/2006/relationships/image" Target="../media/image5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8.xml"/><Relationship Id="rId15" Type="http://schemas.openxmlformats.org/officeDocument/2006/relationships/image" Target="../media/image524.png"/><Relationship Id="rId23" Type="http://schemas.openxmlformats.org/officeDocument/2006/relationships/image" Target="../media/image528.png"/><Relationship Id="rId28" Type="http://schemas.openxmlformats.org/officeDocument/2006/relationships/customXml" Target="../ink/ink529.xml"/><Relationship Id="rId36" Type="http://schemas.openxmlformats.org/officeDocument/2006/relationships/customXml" Target="../ink/ink533.xml"/><Relationship Id="rId49" Type="http://schemas.openxmlformats.org/officeDocument/2006/relationships/image" Target="../media/image540.png"/><Relationship Id="rId57" Type="http://schemas.openxmlformats.org/officeDocument/2006/relationships/image" Target="../media/image544.png"/><Relationship Id="rId10" Type="http://schemas.openxmlformats.org/officeDocument/2006/relationships/customXml" Target="../ink/ink520.xml"/><Relationship Id="rId31" Type="http://schemas.openxmlformats.org/officeDocument/2006/relationships/image" Target="../media/image532.png"/><Relationship Id="rId44" Type="http://schemas.openxmlformats.org/officeDocument/2006/relationships/customXml" Target="../ink/ink537.xml"/><Relationship Id="rId52" Type="http://schemas.openxmlformats.org/officeDocument/2006/relationships/customXml" Target="../ink/ink541.xml"/><Relationship Id="rId60" Type="http://schemas.openxmlformats.org/officeDocument/2006/relationships/customXml" Target="../ink/ink545.xml"/><Relationship Id="rId65" Type="http://schemas.openxmlformats.org/officeDocument/2006/relationships/image" Target="../media/image548.png"/><Relationship Id="rId73" Type="http://schemas.openxmlformats.org/officeDocument/2006/relationships/image" Target="../media/image552.png"/><Relationship Id="rId78" Type="http://schemas.openxmlformats.org/officeDocument/2006/relationships/customXml" Target="../ink/ink554.xml"/><Relationship Id="rId81" Type="http://schemas.openxmlformats.org/officeDocument/2006/relationships/image" Target="../media/image556.png"/><Relationship Id="rId86" Type="http://schemas.openxmlformats.org/officeDocument/2006/relationships/customXml" Target="../ink/ink558.xml"/><Relationship Id="rId94" Type="http://schemas.openxmlformats.org/officeDocument/2006/relationships/customXml" Target="../ink/ink562.xml"/><Relationship Id="rId4" Type="http://schemas.openxmlformats.org/officeDocument/2006/relationships/customXml" Target="../ink/ink517.xml"/><Relationship Id="rId9" Type="http://schemas.openxmlformats.org/officeDocument/2006/relationships/image" Target="../media/image521.png"/><Relationship Id="rId13" Type="http://schemas.openxmlformats.org/officeDocument/2006/relationships/image" Target="../media/image523.png"/><Relationship Id="rId18" Type="http://schemas.openxmlformats.org/officeDocument/2006/relationships/customXml" Target="../ink/ink524.xml"/><Relationship Id="rId39" Type="http://schemas.openxmlformats.org/officeDocument/2006/relationships/image" Target="../media/image535.png"/><Relationship Id="rId34" Type="http://schemas.openxmlformats.org/officeDocument/2006/relationships/customXml" Target="../ink/ink532.xml"/><Relationship Id="rId50" Type="http://schemas.openxmlformats.org/officeDocument/2006/relationships/customXml" Target="../ink/ink540.xml"/><Relationship Id="rId55" Type="http://schemas.openxmlformats.org/officeDocument/2006/relationships/image" Target="../media/image543.png"/><Relationship Id="rId76" Type="http://schemas.openxmlformats.org/officeDocument/2006/relationships/customXml" Target="../ink/ink553.xml"/><Relationship Id="rId7" Type="http://schemas.openxmlformats.org/officeDocument/2006/relationships/image" Target="../media/image520.png"/><Relationship Id="rId71" Type="http://schemas.openxmlformats.org/officeDocument/2006/relationships/image" Target="../media/image551.png"/><Relationship Id="rId92" Type="http://schemas.openxmlformats.org/officeDocument/2006/relationships/customXml" Target="../ink/ink561.xml"/><Relationship Id="rId29" Type="http://schemas.openxmlformats.org/officeDocument/2006/relationships/image" Target="../media/image531.png"/><Relationship Id="rId24" Type="http://schemas.openxmlformats.org/officeDocument/2006/relationships/customXml" Target="../ink/ink527.xml"/><Relationship Id="rId40" Type="http://schemas.openxmlformats.org/officeDocument/2006/relationships/customXml" Target="../ink/ink535.xml"/><Relationship Id="rId45" Type="http://schemas.openxmlformats.org/officeDocument/2006/relationships/image" Target="../media/image538.png"/><Relationship Id="rId66" Type="http://schemas.openxmlformats.org/officeDocument/2006/relationships/customXml" Target="../ink/ink548.xml"/><Relationship Id="rId87" Type="http://schemas.openxmlformats.org/officeDocument/2006/relationships/image" Target="../media/image559.png"/><Relationship Id="rId61" Type="http://schemas.openxmlformats.org/officeDocument/2006/relationships/image" Target="../media/image546.png"/><Relationship Id="rId82" Type="http://schemas.openxmlformats.org/officeDocument/2006/relationships/customXml" Target="../ink/ink556.xml"/><Relationship Id="rId19" Type="http://schemas.openxmlformats.org/officeDocument/2006/relationships/image" Target="../media/image526.png"/><Relationship Id="rId14" Type="http://schemas.openxmlformats.org/officeDocument/2006/relationships/customXml" Target="../ink/ink522.xml"/><Relationship Id="rId30" Type="http://schemas.openxmlformats.org/officeDocument/2006/relationships/customXml" Target="../ink/ink530.xml"/><Relationship Id="rId35" Type="http://schemas.openxmlformats.org/officeDocument/2006/relationships/image" Target="../media/image195.png"/><Relationship Id="rId56" Type="http://schemas.openxmlformats.org/officeDocument/2006/relationships/customXml" Target="../ink/ink543.xml"/><Relationship Id="rId77" Type="http://schemas.openxmlformats.org/officeDocument/2006/relationships/image" Target="../media/image554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5.xml"/><Relationship Id="rId21" Type="http://schemas.openxmlformats.org/officeDocument/2006/relationships/image" Target="../media/image572.png"/><Relationship Id="rId42" Type="http://schemas.openxmlformats.org/officeDocument/2006/relationships/customXml" Target="../ink/ink583.xml"/><Relationship Id="rId47" Type="http://schemas.openxmlformats.org/officeDocument/2006/relationships/image" Target="../media/image585.png"/><Relationship Id="rId63" Type="http://schemas.openxmlformats.org/officeDocument/2006/relationships/image" Target="../media/image593.png"/><Relationship Id="rId68" Type="http://schemas.openxmlformats.org/officeDocument/2006/relationships/customXml" Target="../ink/ink596.xml"/><Relationship Id="rId84" Type="http://schemas.openxmlformats.org/officeDocument/2006/relationships/customXml" Target="../ink/ink604.xml"/><Relationship Id="rId89" Type="http://schemas.openxmlformats.org/officeDocument/2006/relationships/image" Target="../media/image606.png"/><Relationship Id="rId16" Type="http://schemas.openxmlformats.org/officeDocument/2006/relationships/customXml" Target="../ink/ink570.xml"/><Relationship Id="rId11" Type="http://schemas.openxmlformats.org/officeDocument/2006/relationships/image" Target="../media/image568.png"/><Relationship Id="rId32" Type="http://schemas.openxmlformats.org/officeDocument/2006/relationships/customXml" Target="../ink/ink578.xml"/><Relationship Id="rId37" Type="http://schemas.openxmlformats.org/officeDocument/2006/relationships/image" Target="../media/image580.png"/><Relationship Id="rId53" Type="http://schemas.openxmlformats.org/officeDocument/2006/relationships/image" Target="../media/image588.png"/><Relationship Id="rId58" Type="http://schemas.openxmlformats.org/officeDocument/2006/relationships/customXml" Target="../ink/ink591.xml"/><Relationship Id="rId74" Type="http://schemas.openxmlformats.org/officeDocument/2006/relationships/customXml" Target="../ink/ink599.xml"/><Relationship Id="rId79" Type="http://schemas.openxmlformats.org/officeDocument/2006/relationships/image" Target="../media/image601.png"/><Relationship Id="rId5" Type="http://schemas.openxmlformats.org/officeDocument/2006/relationships/image" Target="../media/image565.png"/><Relationship Id="rId90" Type="http://schemas.openxmlformats.org/officeDocument/2006/relationships/customXml" Target="../ink/ink607.xml"/><Relationship Id="rId22" Type="http://schemas.openxmlformats.org/officeDocument/2006/relationships/customXml" Target="../ink/ink573.xml"/><Relationship Id="rId27" Type="http://schemas.openxmlformats.org/officeDocument/2006/relationships/image" Target="../media/image575.png"/><Relationship Id="rId43" Type="http://schemas.openxmlformats.org/officeDocument/2006/relationships/image" Target="../media/image583.png"/><Relationship Id="rId48" Type="http://schemas.openxmlformats.org/officeDocument/2006/relationships/customXml" Target="../ink/ink586.xml"/><Relationship Id="rId64" Type="http://schemas.openxmlformats.org/officeDocument/2006/relationships/customXml" Target="../ink/ink594.xml"/><Relationship Id="rId69" Type="http://schemas.openxmlformats.org/officeDocument/2006/relationships/image" Target="../media/image596.png"/><Relationship Id="rId8" Type="http://schemas.openxmlformats.org/officeDocument/2006/relationships/customXml" Target="../ink/ink566.xml"/><Relationship Id="rId51" Type="http://schemas.openxmlformats.org/officeDocument/2006/relationships/image" Target="../media/image587.png"/><Relationship Id="rId72" Type="http://schemas.openxmlformats.org/officeDocument/2006/relationships/customXml" Target="../ink/ink598.xml"/><Relationship Id="rId80" Type="http://schemas.openxmlformats.org/officeDocument/2006/relationships/customXml" Target="../ink/ink602.xml"/><Relationship Id="rId85" Type="http://schemas.openxmlformats.org/officeDocument/2006/relationships/image" Target="../media/image604.png"/><Relationship Id="rId93" Type="http://schemas.openxmlformats.org/officeDocument/2006/relationships/image" Target="../media/image608.png"/><Relationship Id="rId3" Type="http://schemas.openxmlformats.org/officeDocument/2006/relationships/image" Target="../media/image564.png"/><Relationship Id="rId12" Type="http://schemas.openxmlformats.org/officeDocument/2006/relationships/customXml" Target="../ink/ink568.xml"/><Relationship Id="rId17" Type="http://schemas.openxmlformats.org/officeDocument/2006/relationships/image" Target="../media/image570.png"/><Relationship Id="rId25" Type="http://schemas.openxmlformats.org/officeDocument/2006/relationships/image" Target="../media/image574.png"/><Relationship Id="rId33" Type="http://schemas.openxmlformats.org/officeDocument/2006/relationships/image" Target="../media/image578.png"/><Relationship Id="rId38" Type="http://schemas.openxmlformats.org/officeDocument/2006/relationships/customXml" Target="../ink/ink581.xml"/><Relationship Id="rId46" Type="http://schemas.openxmlformats.org/officeDocument/2006/relationships/customXml" Target="../ink/ink585.xml"/><Relationship Id="rId59" Type="http://schemas.openxmlformats.org/officeDocument/2006/relationships/image" Target="../media/image591.png"/><Relationship Id="rId67" Type="http://schemas.openxmlformats.org/officeDocument/2006/relationships/image" Target="../media/image595.png"/><Relationship Id="rId20" Type="http://schemas.openxmlformats.org/officeDocument/2006/relationships/customXml" Target="../ink/ink572.xml"/><Relationship Id="rId41" Type="http://schemas.openxmlformats.org/officeDocument/2006/relationships/image" Target="../media/image582.png"/><Relationship Id="rId54" Type="http://schemas.openxmlformats.org/officeDocument/2006/relationships/customXml" Target="../ink/ink589.xml"/><Relationship Id="rId62" Type="http://schemas.openxmlformats.org/officeDocument/2006/relationships/customXml" Target="../ink/ink593.xml"/><Relationship Id="rId70" Type="http://schemas.openxmlformats.org/officeDocument/2006/relationships/customXml" Target="../ink/ink597.xml"/><Relationship Id="rId75" Type="http://schemas.openxmlformats.org/officeDocument/2006/relationships/image" Target="../media/image599.png"/><Relationship Id="rId83" Type="http://schemas.openxmlformats.org/officeDocument/2006/relationships/image" Target="../media/image603.png"/><Relationship Id="rId88" Type="http://schemas.openxmlformats.org/officeDocument/2006/relationships/customXml" Target="../ink/ink606.xml"/><Relationship Id="rId91" Type="http://schemas.openxmlformats.org/officeDocument/2006/relationships/image" Target="../media/image6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5.xml"/><Relationship Id="rId15" Type="http://schemas.openxmlformats.org/officeDocument/2006/relationships/image" Target="../media/image569.png"/><Relationship Id="rId23" Type="http://schemas.openxmlformats.org/officeDocument/2006/relationships/image" Target="../media/image573.png"/><Relationship Id="rId28" Type="http://schemas.openxmlformats.org/officeDocument/2006/relationships/customXml" Target="../ink/ink576.xml"/><Relationship Id="rId36" Type="http://schemas.openxmlformats.org/officeDocument/2006/relationships/customXml" Target="../ink/ink580.xml"/><Relationship Id="rId49" Type="http://schemas.openxmlformats.org/officeDocument/2006/relationships/image" Target="../media/image586.png"/><Relationship Id="rId57" Type="http://schemas.openxmlformats.org/officeDocument/2006/relationships/image" Target="../media/image590.png"/><Relationship Id="rId10" Type="http://schemas.openxmlformats.org/officeDocument/2006/relationships/customXml" Target="../ink/ink567.xml"/><Relationship Id="rId31" Type="http://schemas.openxmlformats.org/officeDocument/2006/relationships/image" Target="../media/image577.png"/><Relationship Id="rId44" Type="http://schemas.openxmlformats.org/officeDocument/2006/relationships/customXml" Target="../ink/ink584.xml"/><Relationship Id="rId52" Type="http://schemas.openxmlformats.org/officeDocument/2006/relationships/customXml" Target="../ink/ink588.xml"/><Relationship Id="rId60" Type="http://schemas.openxmlformats.org/officeDocument/2006/relationships/customXml" Target="../ink/ink592.xml"/><Relationship Id="rId65" Type="http://schemas.openxmlformats.org/officeDocument/2006/relationships/image" Target="../media/image594.png"/><Relationship Id="rId73" Type="http://schemas.openxmlformats.org/officeDocument/2006/relationships/image" Target="../media/image598.png"/><Relationship Id="rId78" Type="http://schemas.openxmlformats.org/officeDocument/2006/relationships/customXml" Target="../ink/ink601.xml"/><Relationship Id="rId81" Type="http://schemas.openxmlformats.org/officeDocument/2006/relationships/image" Target="../media/image602.png"/><Relationship Id="rId86" Type="http://schemas.openxmlformats.org/officeDocument/2006/relationships/customXml" Target="../ink/ink605.xml"/><Relationship Id="rId4" Type="http://schemas.openxmlformats.org/officeDocument/2006/relationships/customXml" Target="../ink/ink564.xml"/><Relationship Id="rId9" Type="http://schemas.openxmlformats.org/officeDocument/2006/relationships/image" Target="../media/image567.png"/><Relationship Id="rId13" Type="http://schemas.openxmlformats.org/officeDocument/2006/relationships/image" Target="../media/image158.png"/><Relationship Id="rId18" Type="http://schemas.openxmlformats.org/officeDocument/2006/relationships/customXml" Target="../ink/ink571.xml"/><Relationship Id="rId39" Type="http://schemas.openxmlformats.org/officeDocument/2006/relationships/image" Target="../media/image581.png"/><Relationship Id="rId34" Type="http://schemas.openxmlformats.org/officeDocument/2006/relationships/customXml" Target="../ink/ink579.xml"/><Relationship Id="rId50" Type="http://schemas.openxmlformats.org/officeDocument/2006/relationships/customXml" Target="../ink/ink587.xml"/><Relationship Id="rId55" Type="http://schemas.openxmlformats.org/officeDocument/2006/relationships/image" Target="../media/image589.png"/><Relationship Id="rId76" Type="http://schemas.openxmlformats.org/officeDocument/2006/relationships/customXml" Target="../ink/ink600.xml"/><Relationship Id="rId7" Type="http://schemas.openxmlformats.org/officeDocument/2006/relationships/image" Target="../media/image566.png"/><Relationship Id="rId71" Type="http://schemas.openxmlformats.org/officeDocument/2006/relationships/image" Target="../media/image597.png"/><Relationship Id="rId92" Type="http://schemas.openxmlformats.org/officeDocument/2006/relationships/customXml" Target="../ink/ink608.xml"/><Relationship Id="rId2" Type="http://schemas.openxmlformats.org/officeDocument/2006/relationships/customXml" Target="../ink/ink563.xml"/><Relationship Id="rId29" Type="http://schemas.openxmlformats.org/officeDocument/2006/relationships/image" Target="../media/image576.png"/><Relationship Id="rId24" Type="http://schemas.openxmlformats.org/officeDocument/2006/relationships/customXml" Target="../ink/ink574.xml"/><Relationship Id="rId40" Type="http://schemas.openxmlformats.org/officeDocument/2006/relationships/customXml" Target="../ink/ink582.xml"/><Relationship Id="rId45" Type="http://schemas.openxmlformats.org/officeDocument/2006/relationships/image" Target="../media/image584.png"/><Relationship Id="rId66" Type="http://schemas.openxmlformats.org/officeDocument/2006/relationships/customXml" Target="../ink/ink595.xml"/><Relationship Id="rId87" Type="http://schemas.openxmlformats.org/officeDocument/2006/relationships/image" Target="../media/image605.png"/><Relationship Id="rId61" Type="http://schemas.openxmlformats.org/officeDocument/2006/relationships/image" Target="../media/image592.png"/><Relationship Id="rId82" Type="http://schemas.openxmlformats.org/officeDocument/2006/relationships/customXml" Target="../ink/ink603.xml"/><Relationship Id="rId19" Type="http://schemas.openxmlformats.org/officeDocument/2006/relationships/image" Target="../media/image571.png"/><Relationship Id="rId14" Type="http://schemas.openxmlformats.org/officeDocument/2006/relationships/customXml" Target="../ink/ink569.xml"/><Relationship Id="rId30" Type="http://schemas.openxmlformats.org/officeDocument/2006/relationships/customXml" Target="../ink/ink577.xml"/><Relationship Id="rId35" Type="http://schemas.openxmlformats.org/officeDocument/2006/relationships/image" Target="../media/image579.png"/><Relationship Id="rId56" Type="http://schemas.openxmlformats.org/officeDocument/2006/relationships/customXml" Target="../ink/ink590.xml"/><Relationship Id="rId77" Type="http://schemas.openxmlformats.org/officeDocument/2006/relationships/image" Target="../media/image600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1.xml"/><Relationship Id="rId117" Type="http://schemas.openxmlformats.org/officeDocument/2006/relationships/image" Target="../media/image665.png"/><Relationship Id="rId21" Type="http://schemas.openxmlformats.org/officeDocument/2006/relationships/image" Target="../media/image617.png"/><Relationship Id="rId42" Type="http://schemas.openxmlformats.org/officeDocument/2006/relationships/customXml" Target="../ink/ink629.xml"/><Relationship Id="rId47" Type="http://schemas.openxmlformats.org/officeDocument/2006/relationships/image" Target="../media/image630.png"/><Relationship Id="rId63" Type="http://schemas.openxmlformats.org/officeDocument/2006/relationships/image" Target="../media/image638.png"/><Relationship Id="rId68" Type="http://schemas.openxmlformats.org/officeDocument/2006/relationships/customXml" Target="../ink/ink642.xml"/><Relationship Id="rId84" Type="http://schemas.openxmlformats.org/officeDocument/2006/relationships/customXml" Target="../ink/ink650.xml"/><Relationship Id="rId89" Type="http://schemas.openxmlformats.org/officeDocument/2006/relationships/image" Target="../media/image651.png"/><Relationship Id="rId112" Type="http://schemas.openxmlformats.org/officeDocument/2006/relationships/customXml" Target="../ink/ink664.xml"/><Relationship Id="rId16" Type="http://schemas.openxmlformats.org/officeDocument/2006/relationships/customXml" Target="../ink/ink616.xml"/><Relationship Id="rId107" Type="http://schemas.openxmlformats.org/officeDocument/2006/relationships/image" Target="../media/image660.png"/><Relationship Id="rId11" Type="http://schemas.openxmlformats.org/officeDocument/2006/relationships/image" Target="../media/image613.png"/><Relationship Id="rId32" Type="http://schemas.openxmlformats.org/officeDocument/2006/relationships/customXml" Target="../ink/ink624.xml"/><Relationship Id="rId37" Type="http://schemas.openxmlformats.org/officeDocument/2006/relationships/image" Target="../media/image625.png"/><Relationship Id="rId53" Type="http://schemas.openxmlformats.org/officeDocument/2006/relationships/image" Target="../media/image633.png"/><Relationship Id="rId58" Type="http://schemas.openxmlformats.org/officeDocument/2006/relationships/customXml" Target="../ink/ink637.xml"/><Relationship Id="rId74" Type="http://schemas.openxmlformats.org/officeDocument/2006/relationships/customXml" Target="../ink/ink645.xml"/><Relationship Id="rId79" Type="http://schemas.openxmlformats.org/officeDocument/2006/relationships/image" Target="../media/image646.png"/><Relationship Id="rId102" Type="http://schemas.openxmlformats.org/officeDocument/2006/relationships/customXml" Target="../ink/ink659.xml"/><Relationship Id="rId123" Type="http://schemas.openxmlformats.org/officeDocument/2006/relationships/image" Target="../media/image668.png"/><Relationship Id="rId5" Type="http://schemas.openxmlformats.org/officeDocument/2006/relationships/image" Target="../media/image610.png"/><Relationship Id="rId90" Type="http://schemas.openxmlformats.org/officeDocument/2006/relationships/customXml" Target="../ink/ink653.xml"/><Relationship Id="rId95" Type="http://schemas.openxmlformats.org/officeDocument/2006/relationships/image" Target="../media/image654.png"/><Relationship Id="rId22" Type="http://schemas.openxmlformats.org/officeDocument/2006/relationships/customXml" Target="../ink/ink619.xml"/><Relationship Id="rId27" Type="http://schemas.openxmlformats.org/officeDocument/2006/relationships/image" Target="../media/image620.png"/><Relationship Id="rId43" Type="http://schemas.openxmlformats.org/officeDocument/2006/relationships/image" Target="../media/image628.png"/><Relationship Id="rId48" Type="http://schemas.openxmlformats.org/officeDocument/2006/relationships/customXml" Target="../ink/ink632.xml"/><Relationship Id="rId64" Type="http://schemas.openxmlformats.org/officeDocument/2006/relationships/customXml" Target="../ink/ink640.xml"/><Relationship Id="rId69" Type="http://schemas.openxmlformats.org/officeDocument/2006/relationships/image" Target="../media/image641.png"/><Relationship Id="rId113" Type="http://schemas.openxmlformats.org/officeDocument/2006/relationships/image" Target="../media/image663.png"/><Relationship Id="rId118" Type="http://schemas.openxmlformats.org/officeDocument/2006/relationships/customXml" Target="../ink/ink667.xml"/><Relationship Id="rId80" Type="http://schemas.openxmlformats.org/officeDocument/2006/relationships/customXml" Target="../ink/ink648.xml"/><Relationship Id="rId85" Type="http://schemas.openxmlformats.org/officeDocument/2006/relationships/image" Target="../media/image649.png"/><Relationship Id="rId12" Type="http://schemas.openxmlformats.org/officeDocument/2006/relationships/customXml" Target="../ink/ink614.xml"/><Relationship Id="rId17" Type="http://schemas.openxmlformats.org/officeDocument/2006/relationships/image" Target="../media/image158.png"/><Relationship Id="rId33" Type="http://schemas.openxmlformats.org/officeDocument/2006/relationships/image" Target="../media/image623.png"/><Relationship Id="rId38" Type="http://schemas.openxmlformats.org/officeDocument/2006/relationships/customXml" Target="../ink/ink627.xml"/><Relationship Id="rId59" Type="http://schemas.openxmlformats.org/officeDocument/2006/relationships/image" Target="../media/image636.png"/><Relationship Id="rId103" Type="http://schemas.openxmlformats.org/officeDocument/2006/relationships/image" Target="../media/image658.png"/><Relationship Id="rId108" Type="http://schemas.openxmlformats.org/officeDocument/2006/relationships/customXml" Target="../ink/ink662.xml"/><Relationship Id="rId54" Type="http://schemas.openxmlformats.org/officeDocument/2006/relationships/customXml" Target="../ink/ink635.xml"/><Relationship Id="rId70" Type="http://schemas.openxmlformats.org/officeDocument/2006/relationships/customXml" Target="../ink/ink643.xml"/><Relationship Id="rId75" Type="http://schemas.openxmlformats.org/officeDocument/2006/relationships/image" Target="../media/image644.png"/><Relationship Id="rId91" Type="http://schemas.openxmlformats.org/officeDocument/2006/relationships/image" Target="../media/image652.png"/><Relationship Id="rId96" Type="http://schemas.openxmlformats.org/officeDocument/2006/relationships/customXml" Target="../ink/ink6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1.xml"/><Relationship Id="rId23" Type="http://schemas.openxmlformats.org/officeDocument/2006/relationships/image" Target="../media/image618.png"/><Relationship Id="rId28" Type="http://schemas.openxmlformats.org/officeDocument/2006/relationships/customXml" Target="../ink/ink622.xml"/><Relationship Id="rId49" Type="http://schemas.openxmlformats.org/officeDocument/2006/relationships/image" Target="../media/image631.png"/><Relationship Id="rId114" Type="http://schemas.openxmlformats.org/officeDocument/2006/relationships/customXml" Target="../ink/ink665.xml"/><Relationship Id="rId119" Type="http://schemas.openxmlformats.org/officeDocument/2006/relationships/image" Target="../media/image666.png"/><Relationship Id="rId44" Type="http://schemas.openxmlformats.org/officeDocument/2006/relationships/customXml" Target="../ink/ink630.xml"/><Relationship Id="rId60" Type="http://schemas.openxmlformats.org/officeDocument/2006/relationships/customXml" Target="../ink/ink638.xml"/><Relationship Id="rId65" Type="http://schemas.openxmlformats.org/officeDocument/2006/relationships/image" Target="../media/image639.png"/><Relationship Id="rId81" Type="http://schemas.openxmlformats.org/officeDocument/2006/relationships/image" Target="../media/image647.png"/><Relationship Id="rId86" Type="http://schemas.openxmlformats.org/officeDocument/2006/relationships/customXml" Target="../ink/ink651.xml"/><Relationship Id="rId4" Type="http://schemas.openxmlformats.org/officeDocument/2006/relationships/customXml" Target="../ink/ink610.xml"/><Relationship Id="rId9" Type="http://schemas.openxmlformats.org/officeDocument/2006/relationships/image" Target="../media/image612.png"/><Relationship Id="rId13" Type="http://schemas.openxmlformats.org/officeDocument/2006/relationships/image" Target="../media/image614.png"/><Relationship Id="rId18" Type="http://schemas.openxmlformats.org/officeDocument/2006/relationships/customXml" Target="../ink/ink617.xml"/><Relationship Id="rId39" Type="http://schemas.openxmlformats.org/officeDocument/2006/relationships/image" Target="../media/image626.png"/><Relationship Id="rId109" Type="http://schemas.openxmlformats.org/officeDocument/2006/relationships/image" Target="../media/image661.png"/><Relationship Id="rId34" Type="http://schemas.openxmlformats.org/officeDocument/2006/relationships/customXml" Target="../ink/ink625.xml"/><Relationship Id="rId50" Type="http://schemas.openxmlformats.org/officeDocument/2006/relationships/customXml" Target="../ink/ink633.xml"/><Relationship Id="rId55" Type="http://schemas.openxmlformats.org/officeDocument/2006/relationships/image" Target="../media/image634.png"/><Relationship Id="rId76" Type="http://schemas.openxmlformats.org/officeDocument/2006/relationships/customXml" Target="../ink/ink646.xml"/><Relationship Id="rId97" Type="http://schemas.openxmlformats.org/officeDocument/2006/relationships/image" Target="../media/image655.png"/><Relationship Id="rId104" Type="http://schemas.openxmlformats.org/officeDocument/2006/relationships/customXml" Target="../ink/ink660.xml"/><Relationship Id="rId120" Type="http://schemas.openxmlformats.org/officeDocument/2006/relationships/customXml" Target="../ink/ink668.xml"/><Relationship Id="rId7" Type="http://schemas.openxmlformats.org/officeDocument/2006/relationships/image" Target="../media/image611.png"/><Relationship Id="rId71" Type="http://schemas.openxmlformats.org/officeDocument/2006/relationships/image" Target="../media/image642.png"/><Relationship Id="rId92" Type="http://schemas.openxmlformats.org/officeDocument/2006/relationships/customXml" Target="../ink/ink654.xml"/><Relationship Id="rId2" Type="http://schemas.openxmlformats.org/officeDocument/2006/relationships/customXml" Target="../ink/ink609.xml"/><Relationship Id="rId29" Type="http://schemas.openxmlformats.org/officeDocument/2006/relationships/image" Target="../media/image621.png"/><Relationship Id="rId24" Type="http://schemas.openxmlformats.org/officeDocument/2006/relationships/customXml" Target="../ink/ink620.xml"/><Relationship Id="rId40" Type="http://schemas.openxmlformats.org/officeDocument/2006/relationships/customXml" Target="../ink/ink628.xml"/><Relationship Id="rId45" Type="http://schemas.openxmlformats.org/officeDocument/2006/relationships/image" Target="../media/image629.png"/><Relationship Id="rId66" Type="http://schemas.openxmlformats.org/officeDocument/2006/relationships/customXml" Target="../ink/ink641.xml"/><Relationship Id="rId87" Type="http://schemas.openxmlformats.org/officeDocument/2006/relationships/image" Target="../media/image650.png"/><Relationship Id="rId110" Type="http://schemas.openxmlformats.org/officeDocument/2006/relationships/customXml" Target="../ink/ink663.xml"/><Relationship Id="rId115" Type="http://schemas.openxmlformats.org/officeDocument/2006/relationships/image" Target="../media/image664.png"/><Relationship Id="rId61" Type="http://schemas.openxmlformats.org/officeDocument/2006/relationships/image" Target="../media/image637.png"/><Relationship Id="rId82" Type="http://schemas.openxmlformats.org/officeDocument/2006/relationships/customXml" Target="../ink/ink649.xml"/><Relationship Id="rId19" Type="http://schemas.openxmlformats.org/officeDocument/2006/relationships/image" Target="../media/image616.png"/><Relationship Id="rId14" Type="http://schemas.openxmlformats.org/officeDocument/2006/relationships/customXml" Target="../ink/ink615.xml"/><Relationship Id="rId30" Type="http://schemas.openxmlformats.org/officeDocument/2006/relationships/customXml" Target="../ink/ink623.xml"/><Relationship Id="rId35" Type="http://schemas.openxmlformats.org/officeDocument/2006/relationships/image" Target="../media/image624.png"/><Relationship Id="rId56" Type="http://schemas.openxmlformats.org/officeDocument/2006/relationships/customXml" Target="../ink/ink636.xml"/><Relationship Id="rId77" Type="http://schemas.openxmlformats.org/officeDocument/2006/relationships/image" Target="../media/image645.png"/><Relationship Id="rId100" Type="http://schemas.openxmlformats.org/officeDocument/2006/relationships/customXml" Target="../ink/ink658.xml"/><Relationship Id="rId105" Type="http://schemas.openxmlformats.org/officeDocument/2006/relationships/image" Target="../media/image659.png"/><Relationship Id="rId8" Type="http://schemas.openxmlformats.org/officeDocument/2006/relationships/customXml" Target="../ink/ink612.xml"/><Relationship Id="rId51" Type="http://schemas.openxmlformats.org/officeDocument/2006/relationships/image" Target="../media/image632.png"/><Relationship Id="rId72" Type="http://schemas.openxmlformats.org/officeDocument/2006/relationships/customXml" Target="../ink/ink644.xml"/><Relationship Id="rId93" Type="http://schemas.openxmlformats.org/officeDocument/2006/relationships/image" Target="../media/image653.png"/><Relationship Id="rId98" Type="http://schemas.openxmlformats.org/officeDocument/2006/relationships/customXml" Target="../ink/ink657.xml"/><Relationship Id="rId121" Type="http://schemas.openxmlformats.org/officeDocument/2006/relationships/image" Target="../media/image667.png"/><Relationship Id="rId3" Type="http://schemas.openxmlformats.org/officeDocument/2006/relationships/image" Target="../media/image609.png"/><Relationship Id="rId25" Type="http://schemas.openxmlformats.org/officeDocument/2006/relationships/image" Target="../media/image619.png"/><Relationship Id="rId46" Type="http://schemas.openxmlformats.org/officeDocument/2006/relationships/customXml" Target="../ink/ink631.xml"/><Relationship Id="rId67" Type="http://schemas.openxmlformats.org/officeDocument/2006/relationships/image" Target="../media/image640.png"/><Relationship Id="rId116" Type="http://schemas.openxmlformats.org/officeDocument/2006/relationships/customXml" Target="../ink/ink666.xml"/><Relationship Id="rId20" Type="http://schemas.openxmlformats.org/officeDocument/2006/relationships/customXml" Target="../ink/ink618.xml"/><Relationship Id="rId41" Type="http://schemas.openxmlformats.org/officeDocument/2006/relationships/image" Target="../media/image627.png"/><Relationship Id="rId62" Type="http://schemas.openxmlformats.org/officeDocument/2006/relationships/customXml" Target="../ink/ink639.xml"/><Relationship Id="rId83" Type="http://schemas.openxmlformats.org/officeDocument/2006/relationships/image" Target="../media/image648.png"/><Relationship Id="rId88" Type="http://schemas.openxmlformats.org/officeDocument/2006/relationships/customXml" Target="../ink/ink652.xml"/><Relationship Id="rId111" Type="http://schemas.openxmlformats.org/officeDocument/2006/relationships/image" Target="../media/image662.png"/><Relationship Id="rId15" Type="http://schemas.openxmlformats.org/officeDocument/2006/relationships/image" Target="../media/image615.png"/><Relationship Id="rId36" Type="http://schemas.openxmlformats.org/officeDocument/2006/relationships/customXml" Target="../ink/ink626.xml"/><Relationship Id="rId57" Type="http://schemas.openxmlformats.org/officeDocument/2006/relationships/image" Target="../media/image635.png"/><Relationship Id="rId106" Type="http://schemas.openxmlformats.org/officeDocument/2006/relationships/customXml" Target="../ink/ink661.xml"/><Relationship Id="rId10" Type="http://schemas.openxmlformats.org/officeDocument/2006/relationships/customXml" Target="../ink/ink613.xml"/><Relationship Id="rId31" Type="http://schemas.openxmlformats.org/officeDocument/2006/relationships/image" Target="../media/image622.png"/><Relationship Id="rId52" Type="http://schemas.openxmlformats.org/officeDocument/2006/relationships/customXml" Target="../ink/ink634.xml"/><Relationship Id="rId73" Type="http://schemas.openxmlformats.org/officeDocument/2006/relationships/image" Target="../media/image643.png"/><Relationship Id="rId78" Type="http://schemas.openxmlformats.org/officeDocument/2006/relationships/customXml" Target="../ink/ink647.xml"/><Relationship Id="rId94" Type="http://schemas.openxmlformats.org/officeDocument/2006/relationships/customXml" Target="../ink/ink655.xml"/><Relationship Id="rId99" Type="http://schemas.openxmlformats.org/officeDocument/2006/relationships/image" Target="../media/image656.png"/><Relationship Id="rId101" Type="http://schemas.openxmlformats.org/officeDocument/2006/relationships/image" Target="../media/image657.png"/><Relationship Id="rId122" Type="http://schemas.openxmlformats.org/officeDocument/2006/relationships/customXml" Target="../ink/ink669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4.png"/><Relationship Id="rId18" Type="http://schemas.openxmlformats.org/officeDocument/2006/relationships/customXml" Target="../ink/ink678.xml"/><Relationship Id="rId26" Type="http://schemas.openxmlformats.org/officeDocument/2006/relationships/customXml" Target="../ink/ink682.xml"/><Relationship Id="rId39" Type="http://schemas.openxmlformats.org/officeDocument/2006/relationships/image" Target="../media/image687.png"/><Relationship Id="rId21" Type="http://schemas.openxmlformats.org/officeDocument/2006/relationships/image" Target="../media/image678.png"/><Relationship Id="rId34" Type="http://schemas.openxmlformats.org/officeDocument/2006/relationships/customXml" Target="../ink/ink686.xml"/><Relationship Id="rId42" Type="http://schemas.openxmlformats.org/officeDocument/2006/relationships/customXml" Target="../ink/ink690.xml"/><Relationship Id="rId7" Type="http://schemas.openxmlformats.org/officeDocument/2006/relationships/image" Target="../media/image671.png"/><Relationship Id="rId2" Type="http://schemas.openxmlformats.org/officeDocument/2006/relationships/customXml" Target="../ink/ink670.xml"/><Relationship Id="rId16" Type="http://schemas.openxmlformats.org/officeDocument/2006/relationships/customXml" Target="../ink/ink677.xml"/><Relationship Id="rId29" Type="http://schemas.openxmlformats.org/officeDocument/2006/relationships/image" Target="../media/image6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2.xml"/><Relationship Id="rId11" Type="http://schemas.openxmlformats.org/officeDocument/2006/relationships/image" Target="../media/image673.png"/><Relationship Id="rId24" Type="http://schemas.openxmlformats.org/officeDocument/2006/relationships/customXml" Target="../ink/ink681.xml"/><Relationship Id="rId32" Type="http://schemas.openxmlformats.org/officeDocument/2006/relationships/customXml" Target="../ink/ink685.xml"/><Relationship Id="rId37" Type="http://schemas.openxmlformats.org/officeDocument/2006/relationships/image" Target="../media/image686.png"/><Relationship Id="rId40" Type="http://schemas.openxmlformats.org/officeDocument/2006/relationships/customXml" Target="../ink/ink689.xml"/><Relationship Id="rId45" Type="http://schemas.openxmlformats.org/officeDocument/2006/relationships/image" Target="../media/image690.png"/><Relationship Id="rId5" Type="http://schemas.openxmlformats.org/officeDocument/2006/relationships/image" Target="../media/image670.png"/><Relationship Id="rId15" Type="http://schemas.openxmlformats.org/officeDocument/2006/relationships/image" Target="../media/image675.png"/><Relationship Id="rId23" Type="http://schemas.openxmlformats.org/officeDocument/2006/relationships/image" Target="../media/image679.png"/><Relationship Id="rId28" Type="http://schemas.openxmlformats.org/officeDocument/2006/relationships/customXml" Target="../ink/ink683.xml"/><Relationship Id="rId36" Type="http://schemas.openxmlformats.org/officeDocument/2006/relationships/customXml" Target="../ink/ink687.xml"/><Relationship Id="rId10" Type="http://schemas.openxmlformats.org/officeDocument/2006/relationships/customXml" Target="../ink/ink674.xml"/><Relationship Id="rId19" Type="http://schemas.openxmlformats.org/officeDocument/2006/relationships/image" Target="../media/image677.png"/><Relationship Id="rId31" Type="http://schemas.openxmlformats.org/officeDocument/2006/relationships/image" Target="../media/image683.png"/><Relationship Id="rId44" Type="http://schemas.openxmlformats.org/officeDocument/2006/relationships/customXml" Target="../ink/ink691.xml"/><Relationship Id="rId4" Type="http://schemas.openxmlformats.org/officeDocument/2006/relationships/customXml" Target="../ink/ink671.xml"/><Relationship Id="rId9" Type="http://schemas.openxmlformats.org/officeDocument/2006/relationships/image" Target="../media/image672.png"/><Relationship Id="rId14" Type="http://schemas.openxmlformats.org/officeDocument/2006/relationships/customXml" Target="../ink/ink676.xml"/><Relationship Id="rId22" Type="http://schemas.openxmlformats.org/officeDocument/2006/relationships/customXml" Target="../ink/ink680.xml"/><Relationship Id="rId27" Type="http://schemas.openxmlformats.org/officeDocument/2006/relationships/image" Target="../media/image681.png"/><Relationship Id="rId30" Type="http://schemas.openxmlformats.org/officeDocument/2006/relationships/customXml" Target="../ink/ink684.xml"/><Relationship Id="rId35" Type="http://schemas.openxmlformats.org/officeDocument/2006/relationships/image" Target="../media/image685.png"/><Relationship Id="rId43" Type="http://schemas.openxmlformats.org/officeDocument/2006/relationships/image" Target="../media/image689.png"/><Relationship Id="rId8" Type="http://schemas.openxmlformats.org/officeDocument/2006/relationships/customXml" Target="../ink/ink673.xml"/><Relationship Id="rId3" Type="http://schemas.openxmlformats.org/officeDocument/2006/relationships/image" Target="../media/image669.png"/><Relationship Id="rId12" Type="http://schemas.openxmlformats.org/officeDocument/2006/relationships/customXml" Target="../ink/ink675.xml"/><Relationship Id="rId17" Type="http://schemas.openxmlformats.org/officeDocument/2006/relationships/image" Target="../media/image676.png"/><Relationship Id="rId25" Type="http://schemas.openxmlformats.org/officeDocument/2006/relationships/image" Target="../media/image680.png"/><Relationship Id="rId33" Type="http://schemas.openxmlformats.org/officeDocument/2006/relationships/image" Target="../media/image684.png"/><Relationship Id="rId38" Type="http://schemas.openxmlformats.org/officeDocument/2006/relationships/customXml" Target="../ink/ink688.xml"/><Relationship Id="rId20" Type="http://schemas.openxmlformats.org/officeDocument/2006/relationships/customXml" Target="../ink/ink679.xml"/><Relationship Id="rId41" Type="http://schemas.openxmlformats.org/officeDocument/2006/relationships/image" Target="../media/image68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50" Type="http://schemas.openxmlformats.org/officeDocument/2006/relationships/customXml" Target="../ink/ink24.xml"/><Relationship Id="rId55" Type="http://schemas.openxmlformats.org/officeDocument/2006/relationships/image" Target="../media/image28.png"/><Relationship Id="rId63" Type="http://schemas.openxmlformats.org/officeDocument/2006/relationships/image" Target="../media/image32.png"/><Relationship Id="rId7" Type="http://schemas.openxmlformats.org/officeDocument/2006/relationships/image" Target="../media/image4.pn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39.png"/><Relationship Id="rId18" Type="http://schemas.openxmlformats.org/officeDocument/2006/relationships/customXml" Target="../ink/ink40.xml"/><Relationship Id="rId3" Type="http://schemas.openxmlformats.org/officeDocument/2006/relationships/image" Target="../media/image3100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customXml" Target="../ink/ink37.xml"/><Relationship Id="rId17" Type="http://schemas.openxmlformats.org/officeDocument/2006/relationships/image" Target="../media/image41.png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customXml" Target="../ink/ink36.xml"/><Relationship Id="rId19" Type="http://schemas.openxmlformats.org/officeDocument/2006/relationships/image" Target="../media/image42.png"/><Relationship Id="rId4" Type="http://schemas.openxmlformats.org/officeDocument/2006/relationships/customXml" Target="../ink/ink33.xml"/><Relationship Id="rId9" Type="http://schemas.openxmlformats.org/officeDocument/2006/relationships/image" Target="../media/image37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.png"/><Relationship Id="rId21" Type="http://schemas.openxmlformats.org/officeDocument/2006/relationships/image" Target="../media/image54.png"/><Relationship Id="rId42" Type="http://schemas.openxmlformats.org/officeDocument/2006/relationships/customXml" Target="../ink/ink63.xml"/><Relationship Id="rId47" Type="http://schemas.openxmlformats.org/officeDocument/2006/relationships/image" Target="../media/image67.png"/><Relationship Id="rId63" Type="http://schemas.openxmlformats.org/officeDocument/2006/relationships/image" Target="../media/image75.png"/><Relationship Id="rId68" Type="http://schemas.openxmlformats.org/officeDocument/2006/relationships/customXml" Target="../ink/ink76.xml"/><Relationship Id="rId84" Type="http://schemas.openxmlformats.org/officeDocument/2006/relationships/customXml" Target="../ink/ink84.xml"/><Relationship Id="rId89" Type="http://schemas.openxmlformats.org/officeDocument/2006/relationships/image" Target="../media/image88.png"/><Relationship Id="rId112" Type="http://schemas.openxmlformats.org/officeDocument/2006/relationships/customXml" Target="../ink/ink98.xml"/><Relationship Id="rId16" Type="http://schemas.openxmlformats.org/officeDocument/2006/relationships/customXml" Target="../ink/ink50.xml"/><Relationship Id="rId107" Type="http://schemas.openxmlformats.org/officeDocument/2006/relationships/image" Target="../media/image97.png"/><Relationship Id="rId11" Type="http://schemas.openxmlformats.org/officeDocument/2006/relationships/image" Target="../media/image49.png"/><Relationship Id="rId32" Type="http://schemas.openxmlformats.org/officeDocument/2006/relationships/customXml" Target="../ink/ink58.xml"/><Relationship Id="rId37" Type="http://schemas.openxmlformats.org/officeDocument/2006/relationships/image" Target="../media/image62.png"/><Relationship Id="rId53" Type="http://schemas.openxmlformats.org/officeDocument/2006/relationships/image" Target="../media/image70.png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83.png"/><Relationship Id="rId102" Type="http://schemas.openxmlformats.org/officeDocument/2006/relationships/customXml" Target="../ink/ink93.xml"/><Relationship Id="rId123" Type="http://schemas.openxmlformats.org/officeDocument/2006/relationships/image" Target="../media/image105.png"/><Relationship Id="rId128" Type="http://schemas.openxmlformats.org/officeDocument/2006/relationships/customXml" Target="../ink/ink106.xml"/><Relationship Id="rId5" Type="http://schemas.openxmlformats.org/officeDocument/2006/relationships/image" Target="../media/image46.png"/><Relationship Id="rId90" Type="http://schemas.openxmlformats.org/officeDocument/2006/relationships/customXml" Target="../ink/ink87.xml"/><Relationship Id="rId95" Type="http://schemas.openxmlformats.org/officeDocument/2006/relationships/image" Target="../media/image91.png"/><Relationship Id="rId22" Type="http://schemas.openxmlformats.org/officeDocument/2006/relationships/customXml" Target="../ink/ink53.xml"/><Relationship Id="rId27" Type="http://schemas.openxmlformats.org/officeDocument/2006/relationships/image" Target="../media/image57.png"/><Relationship Id="rId43" Type="http://schemas.openxmlformats.org/officeDocument/2006/relationships/image" Target="../media/image65.png"/><Relationship Id="rId48" Type="http://schemas.openxmlformats.org/officeDocument/2006/relationships/customXml" Target="../ink/ink66.xml"/><Relationship Id="rId64" Type="http://schemas.openxmlformats.org/officeDocument/2006/relationships/customXml" Target="../ink/ink74.xml"/><Relationship Id="rId69" Type="http://schemas.openxmlformats.org/officeDocument/2006/relationships/image" Target="../media/image78.png"/><Relationship Id="rId113" Type="http://schemas.openxmlformats.org/officeDocument/2006/relationships/image" Target="../media/image100.png"/><Relationship Id="rId118" Type="http://schemas.openxmlformats.org/officeDocument/2006/relationships/customXml" Target="../ink/ink101.xml"/><Relationship Id="rId80" Type="http://schemas.openxmlformats.org/officeDocument/2006/relationships/customXml" Target="../ink/ink82.xml"/><Relationship Id="rId85" Type="http://schemas.openxmlformats.org/officeDocument/2006/relationships/image" Target="../media/image86.png"/><Relationship Id="rId12" Type="http://schemas.openxmlformats.org/officeDocument/2006/relationships/customXml" Target="../ink/ink48.xml"/><Relationship Id="rId17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customXml" Target="../ink/ink61.xml"/><Relationship Id="rId59" Type="http://schemas.openxmlformats.org/officeDocument/2006/relationships/image" Target="../media/image73.png"/><Relationship Id="rId103" Type="http://schemas.openxmlformats.org/officeDocument/2006/relationships/image" Target="../media/image95.png"/><Relationship Id="rId108" Type="http://schemas.openxmlformats.org/officeDocument/2006/relationships/customXml" Target="../ink/ink96.xml"/><Relationship Id="rId124" Type="http://schemas.openxmlformats.org/officeDocument/2006/relationships/customXml" Target="../ink/ink104.xml"/><Relationship Id="rId129" Type="http://schemas.openxmlformats.org/officeDocument/2006/relationships/image" Target="../media/image108.png"/><Relationship Id="rId54" Type="http://schemas.openxmlformats.org/officeDocument/2006/relationships/customXml" Target="../ink/ink69.xml"/><Relationship Id="rId70" Type="http://schemas.openxmlformats.org/officeDocument/2006/relationships/customXml" Target="../ink/ink77.xml"/><Relationship Id="rId75" Type="http://schemas.openxmlformats.org/officeDocument/2006/relationships/image" Target="../media/image81.png"/><Relationship Id="rId91" Type="http://schemas.openxmlformats.org/officeDocument/2006/relationships/image" Target="../media/image89.png"/><Relationship Id="rId96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23" Type="http://schemas.openxmlformats.org/officeDocument/2006/relationships/image" Target="../media/image55.png"/><Relationship Id="rId28" Type="http://schemas.openxmlformats.org/officeDocument/2006/relationships/customXml" Target="../ink/ink56.xml"/><Relationship Id="rId49" Type="http://schemas.openxmlformats.org/officeDocument/2006/relationships/image" Target="../media/image68.png"/><Relationship Id="rId114" Type="http://schemas.openxmlformats.org/officeDocument/2006/relationships/customXml" Target="../ink/ink99.xml"/><Relationship Id="rId119" Type="http://schemas.openxmlformats.org/officeDocument/2006/relationships/image" Target="../media/image103.png"/><Relationship Id="rId44" Type="http://schemas.openxmlformats.org/officeDocument/2006/relationships/customXml" Target="../ink/ink64.xml"/><Relationship Id="rId60" Type="http://schemas.openxmlformats.org/officeDocument/2006/relationships/customXml" Target="../ink/ink72.xml"/><Relationship Id="rId65" Type="http://schemas.openxmlformats.org/officeDocument/2006/relationships/image" Target="../media/image76.png"/><Relationship Id="rId81" Type="http://schemas.openxmlformats.org/officeDocument/2006/relationships/image" Target="../media/image84.png"/><Relationship Id="rId86" Type="http://schemas.openxmlformats.org/officeDocument/2006/relationships/customXml" Target="../ink/ink85.xml"/><Relationship Id="rId13" Type="http://schemas.openxmlformats.org/officeDocument/2006/relationships/image" Target="../media/image50.png"/><Relationship Id="rId18" Type="http://schemas.openxmlformats.org/officeDocument/2006/relationships/customXml" Target="../ink/ink51.xml"/><Relationship Id="rId39" Type="http://schemas.openxmlformats.org/officeDocument/2006/relationships/image" Target="../media/image63.png"/><Relationship Id="rId109" Type="http://schemas.openxmlformats.org/officeDocument/2006/relationships/image" Target="../media/image98.png"/><Relationship Id="rId34" Type="http://schemas.openxmlformats.org/officeDocument/2006/relationships/customXml" Target="../ink/ink59.xml"/><Relationship Id="rId50" Type="http://schemas.openxmlformats.org/officeDocument/2006/relationships/customXml" Target="../ink/ink67.xml"/><Relationship Id="rId55" Type="http://schemas.openxmlformats.org/officeDocument/2006/relationships/image" Target="../media/image71.png"/><Relationship Id="rId76" Type="http://schemas.openxmlformats.org/officeDocument/2006/relationships/customXml" Target="../ink/ink80.xml"/><Relationship Id="rId97" Type="http://schemas.openxmlformats.org/officeDocument/2006/relationships/image" Target="../media/image92.png"/><Relationship Id="rId104" Type="http://schemas.openxmlformats.org/officeDocument/2006/relationships/customXml" Target="../ink/ink94.xml"/><Relationship Id="rId120" Type="http://schemas.openxmlformats.org/officeDocument/2006/relationships/customXml" Target="../ink/ink102.xml"/><Relationship Id="rId125" Type="http://schemas.openxmlformats.org/officeDocument/2006/relationships/image" Target="../media/image106.png"/><Relationship Id="rId7" Type="http://schemas.openxmlformats.org/officeDocument/2006/relationships/image" Target="../media/image47.png"/><Relationship Id="rId71" Type="http://schemas.openxmlformats.org/officeDocument/2006/relationships/image" Target="../media/image79.png"/><Relationship Id="rId92" Type="http://schemas.openxmlformats.org/officeDocument/2006/relationships/customXml" Target="../ink/ink88.xml"/><Relationship Id="rId2" Type="http://schemas.openxmlformats.org/officeDocument/2006/relationships/customXml" Target="../ink/ink43.xml"/><Relationship Id="rId29" Type="http://schemas.openxmlformats.org/officeDocument/2006/relationships/image" Target="../media/image58.png"/><Relationship Id="rId24" Type="http://schemas.openxmlformats.org/officeDocument/2006/relationships/customXml" Target="../ink/ink54.xml"/><Relationship Id="rId40" Type="http://schemas.openxmlformats.org/officeDocument/2006/relationships/customXml" Target="../ink/ink62.xml"/><Relationship Id="rId45" Type="http://schemas.openxmlformats.org/officeDocument/2006/relationships/image" Target="../media/image66.png"/><Relationship Id="rId66" Type="http://schemas.openxmlformats.org/officeDocument/2006/relationships/customXml" Target="../ink/ink75.xml"/><Relationship Id="rId87" Type="http://schemas.openxmlformats.org/officeDocument/2006/relationships/image" Target="../media/image87.png"/><Relationship Id="rId110" Type="http://schemas.openxmlformats.org/officeDocument/2006/relationships/customXml" Target="../ink/ink97.xml"/><Relationship Id="rId115" Type="http://schemas.openxmlformats.org/officeDocument/2006/relationships/image" Target="../media/image101.png"/><Relationship Id="rId61" Type="http://schemas.openxmlformats.org/officeDocument/2006/relationships/image" Target="../media/image74.png"/><Relationship Id="rId82" Type="http://schemas.openxmlformats.org/officeDocument/2006/relationships/customXml" Target="../ink/ink83.xml"/><Relationship Id="rId19" Type="http://schemas.openxmlformats.org/officeDocument/2006/relationships/image" Target="../media/image53.png"/><Relationship Id="rId14" Type="http://schemas.openxmlformats.org/officeDocument/2006/relationships/customXml" Target="../ink/ink49.xml"/><Relationship Id="rId30" Type="http://schemas.openxmlformats.org/officeDocument/2006/relationships/customXml" Target="../ink/ink57.xml"/><Relationship Id="rId35" Type="http://schemas.openxmlformats.org/officeDocument/2006/relationships/image" Target="../media/image61.png"/><Relationship Id="rId56" Type="http://schemas.openxmlformats.org/officeDocument/2006/relationships/customXml" Target="../ink/ink70.xml"/><Relationship Id="rId77" Type="http://schemas.openxmlformats.org/officeDocument/2006/relationships/image" Target="../media/image82.png"/><Relationship Id="rId100" Type="http://schemas.openxmlformats.org/officeDocument/2006/relationships/customXml" Target="../ink/ink92.xml"/><Relationship Id="rId105" Type="http://schemas.openxmlformats.org/officeDocument/2006/relationships/image" Target="../media/image96.png"/><Relationship Id="rId126" Type="http://schemas.openxmlformats.org/officeDocument/2006/relationships/customXml" Target="../ink/ink105.xml"/><Relationship Id="rId8" Type="http://schemas.openxmlformats.org/officeDocument/2006/relationships/customXml" Target="../ink/ink46.xml"/><Relationship Id="rId51" Type="http://schemas.openxmlformats.org/officeDocument/2006/relationships/image" Target="../media/image69.png"/><Relationship Id="rId72" Type="http://schemas.openxmlformats.org/officeDocument/2006/relationships/customXml" Target="../ink/ink78.xml"/><Relationship Id="rId93" Type="http://schemas.openxmlformats.org/officeDocument/2006/relationships/image" Target="../media/image90.png"/><Relationship Id="rId98" Type="http://schemas.openxmlformats.org/officeDocument/2006/relationships/customXml" Target="../ink/ink91.xml"/><Relationship Id="rId121" Type="http://schemas.openxmlformats.org/officeDocument/2006/relationships/image" Target="../media/image104.png"/><Relationship Id="rId3" Type="http://schemas.openxmlformats.org/officeDocument/2006/relationships/image" Target="../media/image45.png"/><Relationship Id="rId25" Type="http://schemas.openxmlformats.org/officeDocument/2006/relationships/image" Target="../media/image56.png"/><Relationship Id="rId46" Type="http://schemas.openxmlformats.org/officeDocument/2006/relationships/customXml" Target="../ink/ink65.xml"/><Relationship Id="rId67" Type="http://schemas.openxmlformats.org/officeDocument/2006/relationships/image" Target="../media/image77.png"/><Relationship Id="rId116" Type="http://schemas.openxmlformats.org/officeDocument/2006/relationships/customXml" Target="../ink/ink100.xml"/><Relationship Id="rId20" Type="http://schemas.openxmlformats.org/officeDocument/2006/relationships/customXml" Target="../ink/ink52.xml"/><Relationship Id="rId41" Type="http://schemas.openxmlformats.org/officeDocument/2006/relationships/image" Target="../media/image64.png"/><Relationship Id="rId62" Type="http://schemas.openxmlformats.org/officeDocument/2006/relationships/customXml" Target="../ink/ink73.xml"/><Relationship Id="rId83" Type="http://schemas.openxmlformats.org/officeDocument/2006/relationships/image" Target="../media/image85.png"/><Relationship Id="rId88" Type="http://schemas.openxmlformats.org/officeDocument/2006/relationships/customXml" Target="../ink/ink86.xml"/><Relationship Id="rId111" Type="http://schemas.openxmlformats.org/officeDocument/2006/relationships/image" Target="../media/image99.png"/><Relationship Id="rId15" Type="http://schemas.openxmlformats.org/officeDocument/2006/relationships/image" Target="../media/image51.png"/><Relationship Id="rId36" Type="http://schemas.openxmlformats.org/officeDocument/2006/relationships/customXml" Target="../ink/ink60.xml"/><Relationship Id="rId57" Type="http://schemas.openxmlformats.org/officeDocument/2006/relationships/image" Target="../media/image72.png"/><Relationship Id="rId106" Type="http://schemas.openxmlformats.org/officeDocument/2006/relationships/customXml" Target="../ink/ink95.xml"/><Relationship Id="rId127" Type="http://schemas.openxmlformats.org/officeDocument/2006/relationships/image" Target="../media/image107.png"/><Relationship Id="rId10" Type="http://schemas.openxmlformats.org/officeDocument/2006/relationships/customXml" Target="../ink/ink47.xml"/><Relationship Id="rId31" Type="http://schemas.openxmlformats.org/officeDocument/2006/relationships/image" Target="../media/image59.png"/><Relationship Id="rId52" Type="http://schemas.openxmlformats.org/officeDocument/2006/relationships/customXml" Target="../ink/ink68.xml"/><Relationship Id="rId73" Type="http://schemas.openxmlformats.org/officeDocument/2006/relationships/image" Target="../media/image80.png"/><Relationship Id="rId78" Type="http://schemas.openxmlformats.org/officeDocument/2006/relationships/customXml" Target="../ink/ink81.xml"/><Relationship Id="rId94" Type="http://schemas.openxmlformats.org/officeDocument/2006/relationships/customXml" Target="../ink/ink89.xml"/><Relationship Id="rId99" Type="http://schemas.openxmlformats.org/officeDocument/2006/relationships/image" Target="../media/image93.png"/><Relationship Id="rId101" Type="http://schemas.openxmlformats.org/officeDocument/2006/relationships/image" Target="../media/image94.png"/><Relationship Id="rId122" Type="http://schemas.openxmlformats.org/officeDocument/2006/relationships/customXml" Target="../ink/ink103.xml"/><Relationship Id="rId4" Type="http://schemas.openxmlformats.org/officeDocument/2006/relationships/customXml" Target="../ink/ink44.xml"/><Relationship Id="rId9" Type="http://schemas.openxmlformats.org/officeDocument/2006/relationships/image" Target="../media/image48.png"/><Relationship Id="rId26" Type="http://schemas.openxmlformats.org/officeDocument/2006/relationships/customXml" Target="../ink/ink5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8.xml"/><Relationship Id="rId21" Type="http://schemas.openxmlformats.org/officeDocument/2006/relationships/image" Target="../media/image117.png"/><Relationship Id="rId42" Type="http://schemas.openxmlformats.org/officeDocument/2006/relationships/customXml" Target="../ink/ink126.xml"/><Relationship Id="rId47" Type="http://schemas.openxmlformats.org/officeDocument/2006/relationships/image" Target="../media/image130.png"/><Relationship Id="rId63" Type="http://schemas.openxmlformats.org/officeDocument/2006/relationships/image" Target="../media/image138.png"/><Relationship Id="rId68" Type="http://schemas.openxmlformats.org/officeDocument/2006/relationships/customXml" Target="../ink/ink139.xml"/><Relationship Id="rId7" Type="http://schemas.openxmlformats.org/officeDocument/2006/relationships/image" Target="../media/image110.png"/><Relationship Id="rId71" Type="http://schemas.openxmlformats.org/officeDocument/2006/relationships/image" Target="../media/image142.png"/><Relationship Id="rId16" Type="http://schemas.openxmlformats.org/officeDocument/2006/relationships/customXml" Target="../ink/ink113.xml"/><Relationship Id="rId29" Type="http://schemas.openxmlformats.org/officeDocument/2006/relationships/image" Target="../media/image121.png"/><Relationship Id="rId11" Type="http://schemas.openxmlformats.org/officeDocument/2006/relationships/image" Target="../media/image112.png"/><Relationship Id="rId24" Type="http://schemas.openxmlformats.org/officeDocument/2006/relationships/customXml" Target="../ink/ink117.xml"/><Relationship Id="rId32" Type="http://schemas.openxmlformats.org/officeDocument/2006/relationships/customXml" Target="../ink/ink121.xml"/><Relationship Id="rId37" Type="http://schemas.openxmlformats.org/officeDocument/2006/relationships/image" Target="../media/image125.png"/><Relationship Id="rId40" Type="http://schemas.openxmlformats.org/officeDocument/2006/relationships/customXml" Target="../ink/ink125.xml"/><Relationship Id="rId45" Type="http://schemas.openxmlformats.org/officeDocument/2006/relationships/image" Target="../media/image129.png"/><Relationship Id="rId53" Type="http://schemas.openxmlformats.org/officeDocument/2006/relationships/image" Target="../media/image133.png"/><Relationship Id="rId58" Type="http://schemas.openxmlformats.org/officeDocument/2006/relationships/customXml" Target="../ink/ink134.xml"/><Relationship Id="rId66" Type="http://schemas.openxmlformats.org/officeDocument/2006/relationships/customXml" Target="../ink/ink138.xml"/><Relationship Id="rId5" Type="http://schemas.openxmlformats.org/officeDocument/2006/relationships/image" Target="../media/image109.png"/><Relationship Id="rId61" Type="http://schemas.openxmlformats.org/officeDocument/2006/relationships/image" Target="../media/image137.png"/><Relationship Id="rId19" Type="http://schemas.openxmlformats.org/officeDocument/2006/relationships/image" Target="../media/image116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20.png"/><Relationship Id="rId30" Type="http://schemas.openxmlformats.org/officeDocument/2006/relationships/customXml" Target="../ink/ink120.xml"/><Relationship Id="rId35" Type="http://schemas.openxmlformats.org/officeDocument/2006/relationships/image" Target="../media/image124.png"/><Relationship Id="rId43" Type="http://schemas.openxmlformats.org/officeDocument/2006/relationships/image" Target="../media/image128.png"/><Relationship Id="rId48" Type="http://schemas.openxmlformats.org/officeDocument/2006/relationships/customXml" Target="../ink/ink129.xml"/><Relationship Id="rId56" Type="http://schemas.openxmlformats.org/officeDocument/2006/relationships/customXml" Target="../ink/ink133.xml"/><Relationship Id="rId64" Type="http://schemas.openxmlformats.org/officeDocument/2006/relationships/customXml" Target="../ink/ink137.xml"/><Relationship Id="rId69" Type="http://schemas.openxmlformats.org/officeDocument/2006/relationships/image" Target="../media/image141.png"/><Relationship Id="rId8" Type="http://schemas.openxmlformats.org/officeDocument/2006/relationships/customXml" Target="../ink/ink109.xml"/><Relationship Id="rId51" Type="http://schemas.openxmlformats.org/officeDocument/2006/relationships/image" Target="../media/image132.png"/><Relationship Id="rId72" Type="http://schemas.openxmlformats.org/officeDocument/2006/relationships/customXml" Target="../ink/ink141.xml"/><Relationship Id="rId3" Type="http://schemas.openxmlformats.org/officeDocument/2006/relationships/image" Target="../media/image4100.png"/><Relationship Id="rId12" Type="http://schemas.openxmlformats.org/officeDocument/2006/relationships/customXml" Target="../ink/ink111.xml"/><Relationship Id="rId17" Type="http://schemas.openxmlformats.org/officeDocument/2006/relationships/image" Target="../media/image115.png"/><Relationship Id="rId25" Type="http://schemas.openxmlformats.org/officeDocument/2006/relationships/image" Target="../media/image119.png"/><Relationship Id="rId33" Type="http://schemas.openxmlformats.org/officeDocument/2006/relationships/image" Target="../media/image123.png"/><Relationship Id="rId38" Type="http://schemas.openxmlformats.org/officeDocument/2006/relationships/customXml" Target="../ink/ink124.xml"/><Relationship Id="rId46" Type="http://schemas.openxmlformats.org/officeDocument/2006/relationships/customXml" Target="../ink/ink128.xml"/><Relationship Id="rId59" Type="http://schemas.openxmlformats.org/officeDocument/2006/relationships/image" Target="../media/image136.png"/><Relationship Id="rId67" Type="http://schemas.openxmlformats.org/officeDocument/2006/relationships/image" Target="../media/image140.png"/><Relationship Id="rId20" Type="http://schemas.openxmlformats.org/officeDocument/2006/relationships/customXml" Target="../ink/ink115.xml"/><Relationship Id="rId41" Type="http://schemas.openxmlformats.org/officeDocument/2006/relationships/image" Target="../media/image127.png"/><Relationship Id="rId54" Type="http://schemas.openxmlformats.org/officeDocument/2006/relationships/customXml" Target="../ink/ink132.xml"/><Relationship Id="rId62" Type="http://schemas.openxmlformats.org/officeDocument/2006/relationships/customXml" Target="../ink/ink136.xml"/><Relationship Id="rId70" Type="http://schemas.openxmlformats.org/officeDocument/2006/relationships/customXml" Target="../ink/ink1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5" Type="http://schemas.openxmlformats.org/officeDocument/2006/relationships/image" Target="../media/image114.png"/><Relationship Id="rId23" Type="http://schemas.openxmlformats.org/officeDocument/2006/relationships/image" Target="../media/image118.png"/><Relationship Id="rId28" Type="http://schemas.openxmlformats.org/officeDocument/2006/relationships/customXml" Target="../ink/ink119.xml"/><Relationship Id="rId36" Type="http://schemas.openxmlformats.org/officeDocument/2006/relationships/customXml" Target="../ink/ink123.xml"/><Relationship Id="rId49" Type="http://schemas.openxmlformats.org/officeDocument/2006/relationships/image" Target="../media/image131.png"/><Relationship Id="rId57" Type="http://schemas.openxmlformats.org/officeDocument/2006/relationships/image" Target="../media/image135.png"/><Relationship Id="rId10" Type="http://schemas.openxmlformats.org/officeDocument/2006/relationships/customXml" Target="../ink/ink110.xml"/><Relationship Id="rId31" Type="http://schemas.openxmlformats.org/officeDocument/2006/relationships/image" Target="../media/image122.png"/><Relationship Id="rId44" Type="http://schemas.openxmlformats.org/officeDocument/2006/relationships/customXml" Target="../ink/ink127.xml"/><Relationship Id="rId52" Type="http://schemas.openxmlformats.org/officeDocument/2006/relationships/customXml" Target="../ink/ink131.xml"/><Relationship Id="rId60" Type="http://schemas.openxmlformats.org/officeDocument/2006/relationships/customXml" Target="../ink/ink135.xml"/><Relationship Id="rId65" Type="http://schemas.openxmlformats.org/officeDocument/2006/relationships/image" Target="../media/image139.png"/><Relationship Id="rId73" Type="http://schemas.openxmlformats.org/officeDocument/2006/relationships/image" Target="../media/image143.png"/><Relationship Id="rId4" Type="http://schemas.openxmlformats.org/officeDocument/2006/relationships/customXml" Target="../ink/ink107.xml"/><Relationship Id="rId9" Type="http://schemas.openxmlformats.org/officeDocument/2006/relationships/image" Target="../media/image111.png"/><Relationship Id="rId13" Type="http://schemas.openxmlformats.org/officeDocument/2006/relationships/image" Target="../media/image113.png"/><Relationship Id="rId18" Type="http://schemas.openxmlformats.org/officeDocument/2006/relationships/customXml" Target="../ink/ink114.xml"/><Relationship Id="rId39" Type="http://schemas.openxmlformats.org/officeDocument/2006/relationships/image" Target="../media/image126.png"/><Relationship Id="rId34" Type="http://schemas.openxmlformats.org/officeDocument/2006/relationships/customXml" Target="../ink/ink122.xml"/><Relationship Id="rId50" Type="http://schemas.openxmlformats.org/officeDocument/2006/relationships/customXml" Target="../ink/ink130.xml"/><Relationship Id="rId55" Type="http://schemas.openxmlformats.org/officeDocument/2006/relationships/image" Target="../media/image1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3.xml"/><Relationship Id="rId21" Type="http://schemas.openxmlformats.org/officeDocument/2006/relationships/image" Target="../media/image152.png"/><Relationship Id="rId42" Type="http://schemas.openxmlformats.org/officeDocument/2006/relationships/customXml" Target="../ink/ink161.xml"/><Relationship Id="rId47" Type="http://schemas.openxmlformats.org/officeDocument/2006/relationships/image" Target="../media/image165.png"/><Relationship Id="rId63" Type="http://schemas.openxmlformats.org/officeDocument/2006/relationships/image" Target="../media/image173.png"/><Relationship Id="rId68" Type="http://schemas.openxmlformats.org/officeDocument/2006/relationships/customXml" Target="../ink/ink174.xml"/><Relationship Id="rId84" Type="http://schemas.openxmlformats.org/officeDocument/2006/relationships/customXml" Target="../ink/ink182.xml"/><Relationship Id="rId89" Type="http://schemas.openxmlformats.org/officeDocument/2006/relationships/image" Target="../media/image186.png"/><Relationship Id="rId16" Type="http://schemas.openxmlformats.org/officeDocument/2006/relationships/customXml" Target="../ink/ink148.xml"/><Relationship Id="rId11" Type="http://schemas.openxmlformats.org/officeDocument/2006/relationships/image" Target="../media/image147.png"/><Relationship Id="rId32" Type="http://schemas.openxmlformats.org/officeDocument/2006/relationships/customXml" Target="../ink/ink156.xml"/><Relationship Id="rId37" Type="http://schemas.openxmlformats.org/officeDocument/2006/relationships/image" Target="../media/image160.png"/><Relationship Id="rId53" Type="http://schemas.openxmlformats.org/officeDocument/2006/relationships/image" Target="../media/image168.png"/><Relationship Id="rId58" Type="http://schemas.openxmlformats.org/officeDocument/2006/relationships/customXml" Target="../ink/ink169.xml"/><Relationship Id="rId74" Type="http://schemas.openxmlformats.org/officeDocument/2006/relationships/customXml" Target="../ink/ink177.xml"/><Relationship Id="rId79" Type="http://schemas.openxmlformats.org/officeDocument/2006/relationships/image" Target="../media/image181.png"/><Relationship Id="rId102" Type="http://schemas.openxmlformats.org/officeDocument/2006/relationships/customXml" Target="../ink/ink191.xml"/><Relationship Id="rId5" Type="http://schemas.openxmlformats.org/officeDocument/2006/relationships/image" Target="../media/image144.png"/><Relationship Id="rId90" Type="http://schemas.openxmlformats.org/officeDocument/2006/relationships/customXml" Target="../ink/ink185.xml"/><Relationship Id="rId95" Type="http://schemas.openxmlformats.org/officeDocument/2006/relationships/image" Target="../media/image189.png"/><Relationship Id="rId22" Type="http://schemas.openxmlformats.org/officeDocument/2006/relationships/customXml" Target="../ink/ink151.xml"/><Relationship Id="rId27" Type="http://schemas.openxmlformats.org/officeDocument/2006/relationships/image" Target="../media/image155.png"/><Relationship Id="rId43" Type="http://schemas.openxmlformats.org/officeDocument/2006/relationships/image" Target="../media/image163.png"/><Relationship Id="rId48" Type="http://schemas.openxmlformats.org/officeDocument/2006/relationships/customXml" Target="../ink/ink164.xml"/><Relationship Id="rId64" Type="http://schemas.openxmlformats.org/officeDocument/2006/relationships/customXml" Target="../ink/ink172.xml"/><Relationship Id="rId69" Type="http://schemas.openxmlformats.org/officeDocument/2006/relationships/image" Target="../media/image176.png"/><Relationship Id="rId80" Type="http://schemas.openxmlformats.org/officeDocument/2006/relationships/customXml" Target="../ink/ink180.xml"/><Relationship Id="rId85" Type="http://schemas.openxmlformats.org/officeDocument/2006/relationships/image" Target="../media/image184.png"/><Relationship Id="rId12" Type="http://schemas.openxmlformats.org/officeDocument/2006/relationships/customXml" Target="../ink/ink146.xml"/><Relationship Id="rId17" Type="http://schemas.openxmlformats.org/officeDocument/2006/relationships/image" Target="../media/image150.png"/><Relationship Id="rId25" Type="http://schemas.openxmlformats.org/officeDocument/2006/relationships/image" Target="../media/image154.png"/><Relationship Id="rId33" Type="http://schemas.openxmlformats.org/officeDocument/2006/relationships/image" Target="../media/image158.png"/><Relationship Id="rId38" Type="http://schemas.openxmlformats.org/officeDocument/2006/relationships/customXml" Target="../ink/ink159.xml"/><Relationship Id="rId46" Type="http://schemas.openxmlformats.org/officeDocument/2006/relationships/customXml" Target="../ink/ink163.xml"/><Relationship Id="rId59" Type="http://schemas.openxmlformats.org/officeDocument/2006/relationships/image" Target="../media/image171.png"/><Relationship Id="rId67" Type="http://schemas.openxmlformats.org/officeDocument/2006/relationships/image" Target="../media/image175.png"/><Relationship Id="rId103" Type="http://schemas.openxmlformats.org/officeDocument/2006/relationships/image" Target="../media/image193.png"/><Relationship Id="rId20" Type="http://schemas.openxmlformats.org/officeDocument/2006/relationships/customXml" Target="../ink/ink150.xml"/><Relationship Id="rId41" Type="http://schemas.openxmlformats.org/officeDocument/2006/relationships/image" Target="../media/image162.png"/><Relationship Id="rId54" Type="http://schemas.openxmlformats.org/officeDocument/2006/relationships/customXml" Target="../ink/ink167.xml"/><Relationship Id="rId62" Type="http://schemas.openxmlformats.org/officeDocument/2006/relationships/customXml" Target="../ink/ink171.xml"/><Relationship Id="rId70" Type="http://schemas.openxmlformats.org/officeDocument/2006/relationships/customXml" Target="../ink/ink175.xml"/><Relationship Id="rId75" Type="http://schemas.openxmlformats.org/officeDocument/2006/relationships/image" Target="../media/image179.png"/><Relationship Id="rId83" Type="http://schemas.openxmlformats.org/officeDocument/2006/relationships/image" Target="../media/image183.png"/><Relationship Id="rId88" Type="http://schemas.openxmlformats.org/officeDocument/2006/relationships/customXml" Target="../ink/ink184.xml"/><Relationship Id="rId91" Type="http://schemas.openxmlformats.org/officeDocument/2006/relationships/image" Target="../media/image187.png"/><Relationship Id="rId96" Type="http://schemas.openxmlformats.org/officeDocument/2006/relationships/customXml" Target="../ink/ink1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3.xml"/><Relationship Id="rId15" Type="http://schemas.openxmlformats.org/officeDocument/2006/relationships/image" Target="../media/image149.png"/><Relationship Id="rId23" Type="http://schemas.openxmlformats.org/officeDocument/2006/relationships/image" Target="../media/image153.png"/><Relationship Id="rId28" Type="http://schemas.openxmlformats.org/officeDocument/2006/relationships/customXml" Target="../ink/ink154.xml"/><Relationship Id="rId36" Type="http://schemas.openxmlformats.org/officeDocument/2006/relationships/customXml" Target="../ink/ink158.xml"/><Relationship Id="rId49" Type="http://schemas.openxmlformats.org/officeDocument/2006/relationships/image" Target="../media/image166.png"/><Relationship Id="rId57" Type="http://schemas.openxmlformats.org/officeDocument/2006/relationships/image" Target="../media/image170.png"/><Relationship Id="rId10" Type="http://schemas.openxmlformats.org/officeDocument/2006/relationships/customXml" Target="../ink/ink145.xml"/><Relationship Id="rId31" Type="http://schemas.openxmlformats.org/officeDocument/2006/relationships/image" Target="../media/image157.png"/><Relationship Id="rId44" Type="http://schemas.openxmlformats.org/officeDocument/2006/relationships/customXml" Target="../ink/ink162.xml"/><Relationship Id="rId52" Type="http://schemas.openxmlformats.org/officeDocument/2006/relationships/customXml" Target="../ink/ink166.xml"/><Relationship Id="rId60" Type="http://schemas.openxmlformats.org/officeDocument/2006/relationships/customXml" Target="../ink/ink170.xml"/><Relationship Id="rId65" Type="http://schemas.openxmlformats.org/officeDocument/2006/relationships/image" Target="../media/image174.png"/><Relationship Id="rId73" Type="http://schemas.openxmlformats.org/officeDocument/2006/relationships/image" Target="../media/image178.png"/><Relationship Id="rId78" Type="http://schemas.openxmlformats.org/officeDocument/2006/relationships/customXml" Target="../ink/ink179.xml"/><Relationship Id="rId81" Type="http://schemas.openxmlformats.org/officeDocument/2006/relationships/image" Target="../media/image182.png"/><Relationship Id="rId86" Type="http://schemas.openxmlformats.org/officeDocument/2006/relationships/customXml" Target="../ink/ink183.xml"/><Relationship Id="rId94" Type="http://schemas.openxmlformats.org/officeDocument/2006/relationships/customXml" Target="../ink/ink187.xml"/><Relationship Id="rId99" Type="http://schemas.openxmlformats.org/officeDocument/2006/relationships/image" Target="../media/image191.png"/><Relationship Id="rId101" Type="http://schemas.openxmlformats.org/officeDocument/2006/relationships/image" Target="../media/image192.png"/><Relationship Id="rId4" Type="http://schemas.openxmlformats.org/officeDocument/2006/relationships/customXml" Target="../ink/ink142.xml"/><Relationship Id="rId9" Type="http://schemas.openxmlformats.org/officeDocument/2006/relationships/image" Target="../media/image146.png"/><Relationship Id="rId13" Type="http://schemas.openxmlformats.org/officeDocument/2006/relationships/image" Target="../media/image148.png"/><Relationship Id="rId18" Type="http://schemas.openxmlformats.org/officeDocument/2006/relationships/customXml" Target="../ink/ink149.xml"/><Relationship Id="rId39" Type="http://schemas.openxmlformats.org/officeDocument/2006/relationships/image" Target="../media/image161.png"/><Relationship Id="rId34" Type="http://schemas.openxmlformats.org/officeDocument/2006/relationships/customXml" Target="../ink/ink157.xml"/><Relationship Id="rId50" Type="http://schemas.openxmlformats.org/officeDocument/2006/relationships/customXml" Target="../ink/ink165.xml"/><Relationship Id="rId55" Type="http://schemas.openxmlformats.org/officeDocument/2006/relationships/image" Target="../media/image169.png"/><Relationship Id="rId76" Type="http://schemas.openxmlformats.org/officeDocument/2006/relationships/customXml" Target="../ink/ink178.xml"/><Relationship Id="rId97" Type="http://schemas.openxmlformats.org/officeDocument/2006/relationships/image" Target="../media/image190.png"/><Relationship Id="rId104" Type="http://schemas.openxmlformats.org/officeDocument/2006/relationships/customXml" Target="../ink/ink192.xml"/><Relationship Id="rId7" Type="http://schemas.openxmlformats.org/officeDocument/2006/relationships/image" Target="../media/image145.png"/><Relationship Id="rId71" Type="http://schemas.openxmlformats.org/officeDocument/2006/relationships/image" Target="../media/image177.png"/><Relationship Id="rId92" Type="http://schemas.openxmlformats.org/officeDocument/2006/relationships/customXml" Target="../ink/ink186.xml"/><Relationship Id="rId29" Type="http://schemas.openxmlformats.org/officeDocument/2006/relationships/image" Target="../media/image156.png"/><Relationship Id="rId24" Type="http://schemas.openxmlformats.org/officeDocument/2006/relationships/customXml" Target="../ink/ink152.xml"/><Relationship Id="rId40" Type="http://schemas.openxmlformats.org/officeDocument/2006/relationships/customXml" Target="../ink/ink160.xml"/><Relationship Id="rId45" Type="http://schemas.openxmlformats.org/officeDocument/2006/relationships/image" Target="../media/image164.png"/><Relationship Id="rId66" Type="http://schemas.openxmlformats.org/officeDocument/2006/relationships/customXml" Target="../ink/ink173.xml"/><Relationship Id="rId87" Type="http://schemas.openxmlformats.org/officeDocument/2006/relationships/image" Target="../media/image185.png"/><Relationship Id="rId61" Type="http://schemas.openxmlformats.org/officeDocument/2006/relationships/image" Target="../media/image172.png"/><Relationship Id="rId82" Type="http://schemas.openxmlformats.org/officeDocument/2006/relationships/customXml" Target="../ink/ink181.xml"/><Relationship Id="rId19" Type="http://schemas.openxmlformats.org/officeDocument/2006/relationships/image" Target="../media/image151.png"/><Relationship Id="rId14" Type="http://schemas.openxmlformats.org/officeDocument/2006/relationships/customXml" Target="../ink/ink147.xml"/><Relationship Id="rId30" Type="http://schemas.openxmlformats.org/officeDocument/2006/relationships/customXml" Target="../ink/ink155.xml"/><Relationship Id="rId35" Type="http://schemas.openxmlformats.org/officeDocument/2006/relationships/image" Target="../media/image159.png"/><Relationship Id="rId56" Type="http://schemas.openxmlformats.org/officeDocument/2006/relationships/customXml" Target="../ink/ink168.xml"/><Relationship Id="rId77" Type="http://schemas.openxmlformats.org/officeDocument/2006/relationships/image" Target="../media/image180.png"/><Relationship Id="rId100" Type="http://schemas.openxmlformats.org/officeDocument/2006/relationships/customXml" Target="../ink/ink190.xml"/><Relationship Id="rId105" Type="http://schemas.openxmlformats.org/officeDocument/2006/relationships/image" Target="../media/image194.png"/><Relationship Id="rId8" Type="http://schemas.openxmlformats.org/officeDocument/2006/relationships/customXml" Target="../ink/ink144.xml"/><Relationship Id="rId51" Type="http://schemas.openxmlformats.org/officeDocument/2006/relationships/image" Target="../media/image167.png"/><Relationship Id="rId72" Type="http://schemas.openxmlformats.org/officeDocument/2006/relationships/customXml" Target="../ink/ink176.xml"/><Relationship Id="rId93" Type="http://schemas.openxmlformats.org/officeDocument/2006/relationships/image" Target="../media/image188.png"/><Relationship Id="rId98" Type="http://schemas.openxmlformats.org/officeDocument/2006/relationships/customXml" Target="../ink/ink189.xml"/><Relationship Id="rId3" Type="http://schemas.openxmlformats.org/officeDocument/2006/relationships/image" Target="../media/image5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for Quiz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  <a:br>
              <a:rPr lang="en-US" dirty="0"/>
            </a:br>
            <a:r>
              <a:rPr lang="en-US" dirty="0"/>
              <a:t>Solve for 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10(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   5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287875" y="13382625"/>
              <a:ext cx="0" cy="0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87875" y="133826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1038" y="1414463"/>
              <a:ext cx="1836737" cy="1165225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689" y="1405115"/>
                <a:ext cx="1855435" cy="11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5000" y="1873250"/>
              <a:ext cx="925513" cy="1168400"/>
            </p14:xfrm>
          </p:contentPart>
        </mc:Choice>
        <mc:Fallback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5673" y="1863900"/>
                <a:ext cx="944167" cy="11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61125" y="2279650"/>
              <a:ext cx="55563" cy="280988"/>
            </p14:xfrm>
          </p:contentPart>
        </mc:Choice>
        <mc:Fallback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51923" y="2270223"/>
                <a:ext cx="73966" cy="299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8413" y="3230563"/>
              <a:ext cx="1758950" cy="885825"/>
            </p14:xfrm>
          </p:contentPart>
        </mc:Choice>
        <mc:Fallback>
          <p:pic>
            <p:nvPicPr>
              <p:cNvPr id="61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9066" y="3221174"/>
                <a:ext cx="1777643" cy="904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59300" y="3117850"/>
              <a:ext cx="706438" cy="1169988"/>
            </p14:xfrm>
          </p:contentPart>
        </mc:Choice>
        <mc:Fallback>
          <p:pic>
            <p:nvPicPr>
              <p:cNvPr id="61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49976" y="3108493"/>
                <a:ext cx="725085" cy="1188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00738" y="3133725"/>
              <a:ext cx="57150" cy="195263"/>
            </p14:xfrm>
          </p:contentPart>
        </mc:Choice>
        <mc:Fallback>
          <p:pic>
            <p:nvPicPr>
              <p:cNvPr id="61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1152" y="3124375"/>
                <a:ext cx="76323" cy="213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65875" y="2986088"/>
              <a:ext cx="303213" cy="1227137"/>
            </p14:xfrm>
          </p:contentPart>
        </mc:Choice>
        <mc:Fallback>
          <p:pic>
            <p:nvPicPr>
              <p:cNvPr id="61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56501" y="2976745"/>
                <a:ext cx="321961" cy="1245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5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02550" y="2476500"/>
              <a:ext cx="2697163" cy="1296988"/>
            </p14:xfrm>
          </p:contentPart>
        </mc:Choice>
        <mc:Fallback>
          <p:pic>
            <p:nvPicPr>
              <p:cNvPr id="615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93189" y="2467154"/>
                <a:ext cx="2715886" cy="1315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5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41038" y="2416175"/>
              <a:ext cx="962025" cy="1308100"/>
            </p14:xfrm>
          </p:contentPart>
        </mc:Choice>
        <mc:Fallback>
          <p:pic>
            <p:nvPicPr>
              <p:cNvPr id="615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31680" y="2406819"/>
                <a:ext cx="980740" cy="1326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5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89525" y="3836988"/>
              <a:ext cx="195263" cy="254000"/>
            </p14:xfrm>
          </p:contentPart>
        </mc:Choice>
        <mc:Fallback>
          <p:pic>
            <p:nvPicPr>
              <p:cNvPr id="615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80394" y="3827790"/>
                <a:ext cx="213525" cy="272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5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5338" y="3616325"/>
              <a:ext cx="266700" cy="546100"/>
            </p14:xfrm>
          </p:contentPart>
        </mc:Choice>
        <mc:Fallback>
          <p:pic>
            <p:nvPicPr>
              <p:cNvPr id="615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5993" y="3606959"/>
                <a:ext cx="285391" cy="564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5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01813" y="4402138"/>
              <a:ext cx="2171700" cy="1347787"/>
            </p14:xfrm>
          </p:contentPart>
        </mc:Choice>
        <mc:Fallback>
          <p:pic>
            <p:nvPicPr>
              <p:cNvPr id="615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92454" y="4392776"/>
                <a:ext cx="2190418" cy="1366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5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05300" y="4978400"/>
              <a:ext cx="138113" cy="85725"/>
            </p14:xfrm>
          </p:contentPart>
        </mc:Choice>
        <mc:Fallback>
          <p:pic>
            <p:nvPicPr>
              <p:cNvPr id="615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95924" y="4969265"/>
                <a:ext cx="156865" cy="103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6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29163" y="4354513"/>
              <a:ext cx="2243137" cy="1530350"/>
            </p14:xfrm>
          </p:contentPart>
        </mc:Choice>
        <mc:Fallback>
          <p:pic>
            <p:nvPicPr>
              <p:cNvPr id="616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19812" y="4345164"/>
                <a:ext cx="2261839" cy="1549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6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64463" y="4249738"/>
              <a:ext cx="584200" cy="623887"/>
            </p14:xfrm>
          </p:contentPart>
        </mc:Choice>
        <mc:Fallback>
          <p:pic>
            <p:nvPicPr>
              <p:cNvPr id="616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55116" y="4240389"/>
                <a:ext cx="602894" cy="642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6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50200" y="5473700"/>
              <a:ext cx="358775" cy="668338"/>
            </p14:xfrm>
          </p:contentPart>
        </mc:Choice>
        <mc:Fallback>
          <p:pic>
            <p:nvPicPr>
              <p:cNvPr id="616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40825" y="5464363"/>
                <a:ext cx="377525" cy="6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6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72488" y="5821363"/>
              <a:ext cx="120650" cy="120650"/>
            </p14:xfrm>
          </p:contentPart>
        </mc:Choice>
        <mc:Fallback>
          <p:pic>
            <p:nvPicPr>
              <p:cNvPr id="616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63040" y="5812027"/>
                <a:ext cx="139547" cy="13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6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26525" y="5653088"/>
              <a:ext cx="568325" cy="938212"/>
            </p14:xfrm>
          </p:contentPart>
        </mc:Choice>
        <mc:Fallback>
          <p:pic>
            <p:nvPicPr>
              <p:cNvPr id="616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17214" y="5643731"/>
                <a:ext cx="586947" cy="956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16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55288" y="6180138"/>
              <a:ext cx="169862" cy="188912"/>
            </p14:xfrm>
          </p:contentPart>
        </mc:Choice>
        <mc:Fallback>
          <p:pic>
            <p:nvPicPr>
              <p:cNvPr id="616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545951" y="6170836"/>
                <a:ext cx="188536" cy="207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16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5038" y="2049463"/>
              <a:ext cx="293687" cy="328612"/>
            </p14:xfrm>
          </p:contentPart>
        </mc:Choice>
        <mc:Fallback>
          <p:pic>
            <p:nvPicPr>
              <p:cNvPr id="616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75715" y="2040012"/>
                <a:ext cx="312334" cy="34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16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93038" y="2227263"/>
              <a:ext cx="160337" cy="76200"/>
            </p14:xfrm>
          </p:contentPart>
        </mc:Choice>
        <mc:Fallback>
          <p:pic>
            <p:nvPicPr>
              <p:cNvPr id="616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83649" y="2217738"/>
                <a:ext cx="179115" cy="95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6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91500" y="1930400"/>
              <a:ext cx="180975" cy="495300"/>
            </p14:xfrm>
          </p:contentPart>
        </mc:Choice>
        <mc:Fallback>
          <p:pic>
            <p:nvPicPr>
              <p:cNvPr id="616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82145" y="1921055"/>
                <a:ext cx="199684" cy="513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6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24538" y="2336800"/>
              <a:ext cx="503237" cy="179388"/>
            </p14:xfrm>
          </p:contentPart>
        </mc:Choice>
        <mc:Fallback>
          <p:pic>
            <p:nvPicPr>
              <p:cNvPr id="616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15118" y="2327434"/>
                <a:ext cx="522077" cy="198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17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53125" y="2501900"/>
              <a:ext cx="4763" cy="12700"/>
            </p14:xfrm>
          </p:contentPart>
        </mc:Choice>
        <mc:Fallback>
          <p:pic>
            <p:nvPicPr>
              <p:cNvPr id="617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43599" y="2491581"/>
                <a:ext cx="23815" cy="33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17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65875" y="455613"/>
              <a:ext cx="1568450" cy="906462"/>
            </p14:xfrm>
          </p:contentPart>
        </mc:Choice>
        <mc:Fallback>
          <p:pic>
            <p:nvPicPr>
              <p:cNvPr id="617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56520" y="446257"/>
                <a:ext cx="1587161" cy="925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17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74100" y="819150"/>
              <a:ext cx="57150" cy="300038"/>
            </p14:xfrm>
          </p:contentPart>
        </mc:Choice>
        <mc:Fallback>
          <p:pic>
            <p:nvPicPr>
              <p:cNvPr id="617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64696" y="809751"/>
                <a:ext cx="75959" cy="318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17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44013" y="92075"/>
              <a:ext cx="2228850" cy="946150"/>
            </p14:xfrm>
          </p:contentPart>
        </mc:Choice>
        <mc:Fallback>
          <p:pic>
            <p:nvPicPr>
              <p:cNvPr id="617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4669" y="82721"/>
                <a:ext cx="2247538" cy="964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17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91675" y="946150"/>
              <a:ext cx="1063625" cy="271463"/>
            </p14:xfrm>
          </p:contentPart>
        </mc:Choice>
        <mc:Fallback>
          <p:pic>
            <p:nvPicPr>
              <p:cNvPr id="617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82320" y="936739"/>
                <a:ext cx="1082336" cy="290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17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33100" y="2501900"/>
              <a:ext cx="323850" cy="171450"/>
            </p14:xfrm>
          </p:contentPart>
        </mc:Choice>
        <mc:Fallback>
          <p:pic>
            <p:nvPicPr>
              <p:cNvPr id="617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823682" y="2492515"/>
                <a:ext cx="342687" cy="190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17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89950" y="2481263"/>
              <a:ext cx="1031875" cy="2246312"/>
            </p14:xfrm>
          </p:contentPart>
        </mc:Choice>
        <mc:Fallback>
          <p:pic>
            <p:nvPicPr>
              <p:cNvPr id="617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80618" y="2471899"/>
                <a:ext cx="1050538" cy="22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17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250" y="1651000"/>
              <a:ext cx="1120775" cy="447675"/>
            </p14:xfrm>
          </p:contentPart>
        </mc:Choice>
        <mc:Fallback>
          <p:pic>
            <p:nvPicPr>
              <p:cNvPr id="617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2886" y="1641636"/>
                <a:ext cx="1139503" cy="46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17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05650" y="2887663"/>
              <a:ext cx="384175" cy="3548062"/>
            </p14:xfrm>
          </p:contentPart>
        </mc:Choice>
        <mc:Fallback>
          <p:pic>
            <p:nvPicPr>
              <p:cNvPr id="617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96200" y="2878305"/>
                <a:ext cx="403075" cy="3566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17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78975" y="4183063"/>
              <a:ext cx="228600" cy="1214437"/>
            </p14:xfrm>
          </p:contentPart>
        </mc:Choice>
        <mc:Fallback>
          <p:pic>
            <p:nvPicPr>
              <p:cNvPr id="617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69644" y="4173707"/>
                <a:ext cx="247261" cy="1233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18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53638" y="3986213"/>
              <a:ext cx="84137" cy="215900"/>
            </p14:xfrm>
          </p:contentPart>
        </mc:Choice>
        <mc:Fallback>
          <p:pic>
            <p:nvPicPr>
              <p:cNvPr id="618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44168" y="3976842"/>
                <a:ext cx="103077" cy="234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18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32988" y="4286250"/>
              <a:ext cx="242887" cy="20638"/>
            </p14:xfrm>
          </p:contentPart>
        </mc:Choice>
        <mc:Fallback>
          <p:pic>
            <p:nvPicPr>
              <p:cNvPr id="618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23477" y="4276836"/>
                <a:ext cx="261908" cy="39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18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47288" y="4400550"/>
              <a:ext cx="177800" cy="142875"/>
            </p14:xfrm>
          </p:contentPart>
        </mc:Choice>
        <mc:Fallback>
          <p:pic>
            <p:nvPicPr>
              <p:cNvPr id="618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037892" y="4391286"/>
                <a:ext cx="196592" cy="161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18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01338" y="4148138"/>
              <a:ext cx="163512" cy="9525"/>
            </p14:xfrm>
          </p:contentPart>
        </mc:Choice>
        <mc:Fallback>
          <p:pic>
            <p:nvPicPr>
              <p:cNvPr id="618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91974" y="4137819"/>
                <a:ext cx="182240" cy="3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18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44238" y="3979863"/>
              <a:ext cx="46037" cy="227012"/>
            </p14:xfrm>
          </p:contentPart>
        </mc:Choice>
        <mc:Fallback>
          <p:pic>
            <p:nvPicPr>
              <p:cNvPr id="618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034959" y="3970479"/>
                <a:ext cx="64595" cy="245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18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75875" y="4827588"/>
              <a:ext cx="195263" cy="231775"/>
            </p14:xfrm>
          </p:contentPart>
        </mc:Choice>
        <mc:Fallback>
          <p:pic>
            <p:nvPicPr>
              <p:cNvPr id="618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166678" y="4818402"/>
                <a:ext cx="213657" cy="250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18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09288" y="4846638"/>
              <a:ext cx="193675" cy="9525"/>
            </p14:xfrm>
          </p:contentPart>
        </mc:Choice>
        <mc:Fallback>
          <p:pic>
            <p:nvPicPr>
              <p:cNvPr id="618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799911" y="4839133"/>
                <a:ext cx="212429" cy="24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18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37900" y="4613275"/>
              <a:ext cx="30163" cy="195263"/>
            </p14:xfrm>
          </p:contentPart>
        </mc:Choice>
        <mc:Fallback>
          <p:pic>
            <p:nvPicPr>
              <p:cNvPr id="618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128674" y="4603786"/>
                <a:ext cx="48616" cy="214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18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69638" y="4930775"/>
              <a:ext cx="120650" cy="15875"/>
            </p14:xfrm>
          </p:contentPart>
        </mc:Choice>
        <mc:Fallback>
          <p:pic>
            <p:nvPicPr>
              <p:cNvPr id="618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060330" y="4921802"/>
                <a:ext cx="139267" cy="33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18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42663" y="5029200"/>
              <a:ext cx="95250" cy="206375"/>
            </p14:xfrm>
          </p:contentPart>
        </mc:Choice>
        <mc:Fallback>
          <p:pic>
            <p:nvPicPr>
              <p:cNvPr id="618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133318" y="5019852"/>
                <a:ext cx="113941" cy="225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9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36313" y="5057775"/>
              <a:ext cx="171450" cy="50800"/>
            </p14:xfrm>
          </p:contentPart>
        </mc:Choice>
        <mc:Fallback>
          <p:pic>
            <p:nvPicPr>
              <p:cNvPr id="619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126909" y="5048341"/>
                <a:ext cx="190259" cy="69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191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18888" y="4075113"/>
              <a:ext cx="293687" cy="1195387"/>
            </p14:xfrm>
          </p:contentPart>
        </mc:Choice>
        <mc:Fallback>
          <p:pic>
            <p:nvPicPr>
              <p:cNvPr id="6191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409576" y="4065782"/>
                <a:ext cx="312311" cy="1214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192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93363" y="5616575"/>
              <a:ext cx="47625" cy="171450"/>
            </p14:xfrm>
          </p:contentPart>
        </mc:Choice>
        <mc:Fallback>
          <p:pic>
            <p:nvPicPr>
              <p:cNvPr id="6192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384122" y="5607288"/>
                <a:ext cx="66106" cy="19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93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47350" y="5618163"/>
              <a:ext cx="119063" cy="185737"/>
            </p14:xfrm>
          </p:contentPart>
        </mc:Choice>
        <mc:Fallback>
          <p:pic>
            <p:nvPicPr>
              <p:cNvPr id="6193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38245" y="5608894"/>
                <a:ext cx="137273" cy="204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94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23400" y="6288088"/>
              <a:ext cx="158750" cy="188912"/>
            </p14:xfrm>
          </p:contentPart>
        </mc:Choice>
        <mc:Fallback>
          <p:pic>
            <p:nvPicPr>
              <p:cNvPr id="6194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13998" y="6278803"/>
                <a:ext cx="177554" cy="207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195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10888" y="5484813"/>
              <a:ext cx="288925" cy="977900"/>
            </p14:xfrm>
          </p:contentPart>
        </mc:Choice>
        <mc:Fallback>
          <p:pic>
            <p:nvPicPr>
              <p:cNvPr id="6195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901659" y="5475483"/>
                <a:ext cx="307382" cy="9965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76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6075" y="882650"/>
              <a:ext cx="1498600" cy="4351338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6724" y="873295"/>
                <a:ext cx="1517301" cy="4370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41513" y="1028700"/>
              <a:ext cx="1716087" cy="1135063"/>
            </p14:xfrm>
          </p:contentPart>
        </mc:Choice>
        <mc:Fallback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2159" y="1019340"/>
                <a:ext cx="1734795" cy="1153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95775" y="973138"/>
              <a:ext cx="293688" cy="206375"/>
            </p14:xfrm>
          </p:contentPart>
        </mc:Choice>
        <mc:Fallback>
          <p:pic>
            <p:nvPicPr>
              <p:cNvPr id="71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6508" y="963806"/>
                <a:ext cx="312222" cy="225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30700" y="1666875"/>
              <a:ext cx="166688" cy="185738"/>
            </p14:xfrm>
          </p:contentPart>
        </mc:Choice>
        <mc:Fallback>
          <p:pic>
            <p:nvPicPr>
              <p:cNvPr id="71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1360" y="1657624"/>
                <a:ext cx="185369" cy="204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98850" y="1719263"/>
              <a:ext cx="193675" cy="184150"/>
            </p14:xfrm>
          </p:contentPart>
        </mc:Choice>
        <mc:Fallback>
          <p:pic>
            <p:nvPicPr>
              <p:cNvPr id="71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9644" y="1709966"/>
                <a:ext cx="212087" cy="202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6138" y="4184650"/>
              <a:ext cx="296862" cy="1204913"/>
            </p14:xfrm>
          </p:contentPart>
        </mc:Choice>
        <mc:Fallback>
          <p:pic>
            <p:nvPicPr>
              <p:cNvPr id="71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6805" y="4175304"/>
                <a:ext cx="315528" cy="1223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7188" y="2597150"/>
              <a:ext cx="1733550" cy="963613"/>
            </p14:xfrm>
          </p:contentPart>
        </mc:Choice>
        <mc:Fallback>
          <p:pic>
            <p:nvPicPr>
              <p:cNvPr id="71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17843" y="2587788"/>
                <a:ext cx="1752241" cy="982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7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84600" y="2670175"/>
              <a:ext cx="614363" cy="1173163"/>
            </p14:xfrm>
          </p:contentPart>
        </mc:Choice>
        <mc:Fallback>
          <p:pic>
            <p:nvPicPr>
              <p:cNvPr id="717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75372" y="2660844"/>
                <a:ext cx="632819" cy="1191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25900" y="4806950"/>
              <a:ext cx="276225" cy="268288"/>
            </p14:xfrm>
          </p:contentPart>
        </mc:Choice>
        <mc:Fallback>
          <p:pic>
            <p:nvPicPr>
              <p:cNvPr id="71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16633" y="4797686"/>
                <a:ext cx="294759" cy="286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7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65700" y="4829175"/>
              <a:ext cx="196850" cy="184150"/>
            </p14:xfrm>
          </p:contentPart>
        </mc:Choice>
        <mc:Fallback>
          <p:pic>
            <p:nvPicPr>
              <p:cNvPr id="717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56377" y="4819824"/>
                <a:ext cx="215495" cy="202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8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81238" y="4549775"/>
              <a:ext cx="693737" cy="385763"/>
            </p14:xfrm>
          </p:contentPart>
        </mc:Choice>
        <mc:Fallback>
          <p:pic>
            <p:nvPicPr>
              <p:cNvPr id="718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1868" y="4540304"/>
                <a:ext cx="712477" cy="404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8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25863" y="4325938"/>
              <a:ext cx="150812" cy="4762"/>
            </p14:xfrm>
          </p:contentPart>
        </mc:Choice>
        <mc:Fallback>
          <p:pic>
            <p:nvPicPr>
              <p:cNvPr id="718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6482" y="4316414"/>
                <a:ext cx="169573" cy="23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8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41775" y="4167188"/>
              <a:ext cx="161925" cy="261937"/>
            </p14:xfrm>
          </p:contentPart>
        </mc:Choice>
        <mc:Fallback>
          <p:pic>
            <p:nvPicPr>
              <p:cNvPr id="718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2419" y="4157833"/>
                <a:ext cx="180636" cy="28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8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28825" y="3933825"/>
              <a:ext cx="4741863" cy="1963738"/>
            </p14:xfrm>
          </p:contentPart>
        </mc:Choice>
        <mc:Fallback>
          <p:pic>
            <p:nvPicPr>
              <p:cNvPr id="718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22345" y="3927345"/>
                <a:ext cx="4754103" cy="19759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612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Problem 6</a:t>
            </a:r>
            <a:br>
              <a:rPr lang="en-US" sz="3600" dirty="0"/>
            </a:br>
            <a:r>
              <a:rPr lang="en-US" sz="3600" dirty="0"/>
              <a:t>Find a diagonal matrix D, using the information below: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144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    0       0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0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     0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0       0       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71938" y="1627188"/>
              <a:ext cx="1593850" cy="66675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2581" y="1617817"/>
                <a:ext cx="1612563" cy="85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29475" y="1638300"/>
              <a:ext cx="296863" cy="12700"/>
            </p14:xfrm>
          </p:contentPart>
        </mc:Choice>
        <mc:Fallback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0119" y="1629128"/>
                <a:ext cx="315574" cy="31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68725" y="3154363"/>
              <a:ext cx="992188" cy="277812"/>
            </p14:xfrm>
          </p:contentPart>
        </mc:Choice>
        <mc:Fallback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9368" y="3144970"/>
                <a:ext cx="1010902" cy="296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9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9000" y="3409950"/>
              <a:ext cx="246063" cy="217488"/>
            </p14:xfrm>
          </p:contentPart>
        </mc:Choice>
        <mc:Fallback>
          <p:pic>
            <p:nvPicPr>
              <p:cNvPr id="819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606" y="3400588"/>
                <a:ext cx="264852" cy="23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19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6838" y="2371725"/>
              <a:ext cx="3946525" cy="2495550"/>
            </p14:xfrm>
          </p:contentPart>
        </mc:Choice>
        <mc:Fallback>
          <p:pic>
            <p:nvPicPr>
              <p:cNvPr id="819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7479" y="2362368"/>
                <a:ext cx="3965243" cy="2514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19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2763" y="2773363"/>
              <a:ext cx="354012" cy="1925637"/>
            </p14:xfrm>
          </p:contentPart>
        </mc:Choice>
        <mc:Fallback>
          <p:pic>
            <p:nvPicPr>
              <p:cNvPr id="819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83428" y="2764003"/>
                <a:ext cx="372682" cy="1944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20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29425" y="2855913"/>
              <a:ext cx="3916363" cy="3924300"/>
            </p14:xfrm>
          </p:contentPart>
        </mc:Choice>
        <mc:Fallback>
          <p:pic>
            <p:nvPicPr>
              <p:cNvPr id="820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20084" y="2846555"/>
                <a:ext cx="3935045" cy="3943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0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70875" y="3016250"/>
              <a:ext cx="2433638" cy="111125"/>
            </p14:xfrm>
          </p:contentPart>
        </mc:Choice>
        <mc:Fallback>
          <p:pic>
            <p:nvPicPr>
              <p:cNvPr id="820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61518" y="3006930"/>
                <a:ext cx="2452353" cy="129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0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2325" y="3074988"/>
              <a:ext cx="206375" cy="220662"/>
            </p14:xfrm>
          </p:contentPart>
        </mc:Choice>
        <mc:Fallback>
          <p:pic>
            <p:nvPicPr>
              <p:cNvPr id="820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63058" y="3065644"/>
                <a:ext cx="224910" cy="239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20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78750" y="3030538"/>
              <a:ext cx="1474788" cy="304800"/>
            </p14:xfrm>
          </p:contentPart>
        </mc:Choice>
        <mc:Fallback>
          <p:pic>
            <p:nvPicPr>
              <p:cNvPr id="820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69395" y="3021137"/>
                <a:ext cx="1493497" cy="323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20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80563" y="3008313"/>
              <a:ext cx="474662" cy="266700"/>
            </p14:xfrm>
          </p:contentPart>
        </mc:Choice>
        <mc:Fallback>
          <p:pic>
            <p:nvPicPr>
              <p:cNvPr id="820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71235" y="2999129"/>
                <a:ext cx="493318" cy="285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0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56838" y="2979738"/>
              <a:ext cx="1016000" cy="263525"/>
            </p14:xfrm>
          </p:contentPart>
        </mc:Choice>
        <mc:Fallback>
          <p:pic>
            <p:nvPicPr>
              <p:cNvPr id="820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47477" y="2970416"/>
                <a:ext cx="1034721" cy="282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20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25863" y="4200525"/>
              <a:ext cx="173037" cy="146050"/>
            </p14:xfrm>
          </p:contentPart>
        </mc:Choice>
        <mc:Fallback>
          <p:pic>
            <p:nvPicPr>
              <p:cNvPr id="820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16756" y="4191102"/>
                <a:ext cx="191251" cy="164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0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41863" y="4654550"/>
              <a:ext cx="142875" cy="155575"/>
            </p14:xfrm>
          </p:contentPart>
        </mc:Choice>
        <mc:Fallback>
          <p:pic>
            <p:nvPicPr>
              <p:cNvPr id="820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32691" y="4645357"/>
                <a:ext cx="161219" cy="173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0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72088" y="4545013"/>
              <a:ext cx="47625" cy="203200"/>
            </p14:xfrm>
          </p:contentPart>
        </mc:Choice>
        <mc:Fallback>
          <p:pic>
            <p:nvPicPr>
              <p:cNvPr id="820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62707" y="4535679"/>
                <a:ext cx="66386" cy="22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0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7263" y="5289550"/>
              <a:ext cx="3219450" cy="26988"/>
            </p14:xfrm>
          </p:contentPart>
        </mc:Choice>
        <mc:Fallback>
          <p:pic>
            <p:nvPicPr>
              <p:cNvPr id="820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17901" y="5280317"/>
                <a:ext cx="3238174" cy="45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21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6325" y="5387975"/>
              <a:ext cx="174625" cy="158750"/>
            </p14:xfrm>
          </p:contentPart>
        </mc:Choice>
        <mc:Fallback>
          <p:pic>
            <p:nvPicPr>
              <p:cNvPr id="821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7002" y="5378658"/>
                <a:ext cx="193271" cy="177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1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2275" y="5194300"/>
              <a:ext cx="1570038" cy="317500"/>
            </p14:xfrm>
          </p:contentPart>
        </mc:Choice>
        <mc:Fallback>
          <p:pic>
            <p:nvPicPr>
              <p:cNvPr id="821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2915" y="5184941"/>
                <a:ext cx="1588759" cy="336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1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44913" y="5138738"/>
              <a:ext cx="354012" cy="260350"/>
            </p14:xfrm>
          </p:contentPart>
        </mc:Choice>
        <mc:Fallback>
          <p:pic>
            <p:nvPicPr>
              <p:cNvPr id="821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35550" y="5129375"/>
                <a:ext cx="372739" cy="279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1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3413" y="5203825"/>
              <a:ext cx="822325" cy="331788"/>
            </p14:xfrm>
          </p:contentPart>
        </mc:Choice>
        <mc:Fallback>
          <p:pic>
            <p:nvPicPr>
              <p:cNvPr id="821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34064" y="5194459"/>
                <a:ext cx="841022" cy="350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1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24488" y="5192713"/>
              <a:ext cx="3175" cy="11112"/>
            </p14:xfrm>
          </p:contentPart>
        </mc:Choice>
        <mc:Fallback>
          <p:pic>
            <p:nvPicPr>
              <p:cNvPr id="821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12695" y="5182395"/>
                <a:ext cx="26761" cy="31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1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54500" y="5527675"/>
              <a:ext cx="466725" cy="427038"/>
            </p14:xfrm>
          </p:contentPart>
        </mc:Choice>
        <mc:Fallback>
          <p:pic>
            <p:nvPicPr>
              <p:cNvPr id="821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45144" y="5518266"/>
                <a:ext cx="485437" cy="445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21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57788" y="5589588"/>
              <a:ext cx="158750" cy="150812"/>
            </p14:xfrm>
          </p:contentPart>
        </mc:Choice>
        <mc:Fallback>
          <p:pic>
            <p:nvPicPr>
              <p:cNvPr id="821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48595" y="5580362"/>
                <a:ext cx="177135" cy="169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21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26100" y="5573713"/>
              <a:ext cx="131763" cy="139700"/>
            </p14:xfrm>
          </p:contentPart>
        </mc:Choice>
        <mc:Fallback>
          <p:pic>
            <p:nvPicPr>
              <p:cNvPr id="821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16688" y="5564518"/>
                <a:ext cx="150586" cy="158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21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3163" y="5884863"/>
              <a:ext cx="796925" cy="295275"/>
            </p14:xfrm>
          </p:contentPart>
        </mc:Choice>
        <mc:Fallback>
          <p:pic>
            <p:nvPicPr>
              <p:cNvPr id="821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33817" y="5875523"/>
                <a:ext cx="815617" cy="31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21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5200" y="6059488"/>
              <a:ext cx="169863" cy="77787"/>
            </p14:xfrm>
          </p:contentPart>
        </mc:Choice>
        <mc:Fallback>
          <p:pic>
            <p:nvPicPr>
              <p:cNvPr id="821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95743" y="6050211"/>
                <a:ext cx="188777" cy="96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22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7338" y="5603875"/>
              <a:ext cx="565150" cy="1087438"/>
            </p14:xfrm>
          </p:contentPart>
        </mc:Choice>
        <mc:Fallback>
          <p:pic>
            <p:nvPicPr>
              <p:cNvPr id="822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88026" y="5594532"/>
                <a:ext cx="583773" cy="1106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22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7125" y="5951538"/>
              <a:ext cx="852488" cy="438150"/>
            </p14:xfrm>
          </p:contentPart>
        </mc:Choice>
        <mc:Fallback>
          <p:pic>
            <p:nvPicPr>
              <p:cNvPr id="822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27792" y="5942185"/>
                <a:ext cx="871153" cy="456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22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54550" y="6523038"/>
              <a:ext cx="174625" cy="142875"/>
            </p14:xfrm>
          </p:contentPart>
        </mc:Choice>
        <mc:Fallback>
          <p:pic>
            <p:nvPicPr>
              <p:cNvPr id="822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45265" y="6513866"/>
                <a:ext cx="193195" cy="161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22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75963" y="1881188"/>
              <a:ext cx="109537" cy="485775"/>
            </p14:xfrm>
          </p:contentPart>
        </mc:Choice>
        <mc:Fallback>
          <p:pic>
            <p:nvPicPr>
              <p:cNvPr id="822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866625" y="1871825"/>
                <a:ext cx="128212" cy="50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22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35975" y="1882775"/>
              <a:ext cx="871538" cy="509588"/>
            </p14:xfrm>
          </p:contentPart>
        </mc:Choice>
        <mc:Fallback>
          <p:pic>
            <p:nvPicPr>
              <p:cNvPr id="822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26588" y="1873425"/>
                <a:ext cx="890312" cy="528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225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59925" y="1814513"/>
              <a:ext cx="744538" cy="730250"/>
            </p14:xfrm>
          </p:contentPart>
        </mc:Choice>
        <mc:Fallback>
          <p:pic>
            <p:nvPicPr>
              <p:cNvPr id="8225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50569" y="1805160"/>
                <a:ext cx="763250" cy="748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226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428288" y="1725613"/>
              <a:ext cx="323850" cy="511175"/>
            </p14:xfrm>
          </p:contentPart>
        </mc:Choice>
        <mc:Fallback>
          <p:pic>
            <p:nvPicPr>
              <p:cNvPr id="8226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18922" y="1716260"/>
                <a:ext cx="342582" cy="529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227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80750" y="1674813"/>
              <a:ext cx="965200" cy="744537"/>
            </p14:xfrm>
          </p:contentPart>
        </mc:Choice>
        <mc:Fallback>
          <p:pic>
            <p:nvPicPr>
              <p:cNvPr id="8227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071400" y="1665475"/>
                <a:ext cx="983900" cy="763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228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7338" y="5370513"/>
              <a:ext cx="1636712" cy="1285875"/>
            </p14:xfrm>
          </p:contentPart>
        </mc:Choice>
        <mc:Fallback>
          <p:pic>
            <p:nvPicPr>
              <p:cNvPr id="8228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57979" y="5361172"/>
                <a:ext cx="1655430" cy="1304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229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53250" y="2743200"/>
              <a:ext cx="5057775" cy="87313"/>
            </p14:xfrm>
          </p:contentPart>
        </mc:Choice>
        <mc:Fallback>
          <p:pic>
            <p:nvPicPr>
              <p:cNvPr id="8229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43884" y="2733415"/>
                <a:ext cx="5076508" cy="1068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10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74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Problem 7</a:t>
            </a:r>
            <a:br>
              <a:rPr lang="en-CA" sz="2400" dirty="0"/>
            </a:br>
            <a:r>
              <a:rPr lang="en-CA" sz="2400" dirty="0"/>
              <a:t>Find the values of x and y for which the following matrix is symmetrical: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2               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−3     0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7                  5          2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+1       2          5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5988" y="2586038"/>
              <a:ext cx="130175" cy="41275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6638" y="2576866"/>
                <a:ext cx="148874" cy="59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52850" y="2682875"/>
              <a:ext cx="50800" cy="7938"/>
            </p14:xfrm>
          </p:contentPart>
        </mc:Choice>
        <mc:Fallback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3416" y="2672556"/>
                <a:ext cx="69669" cy="2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05250" y="2741613"/>
              <a:ext cx="30163" cy="11112"/>
            </p14:xfrm>
          </p:contentPart>
        </mc:Choice>
        <mc:Fallback>
          <p:pic>
            <p:nvPicPr>
              <p:cNvPr id="92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5914" y="2732584"/>
                <a:ext cx="48835" cy="29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67175" y="2790825"/>
              <a:ext cx="25400" cy="30163"/>
            </p14:xfrm>
          </p:contentPart>
        </mc:Choice>
        <mc:Fallback>
          <p:pic>
            <p:nvPicPr>
              <p:cNvPr id="92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57741" y="2781706"/>
                <a:ext cx="44269" cy="48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2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3613" y="2586038"/>
              <a:ext cx="660400" cy="503237"/>
            </p14:xfrm>
          </p:contentPart>
        </mc:Choice>
        <mc:Fallback>
          <p:pic>
            <p:nvPicPr>
              <p:cNvPr id="92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94281" y="2576692"/>
                <a:ext cx="679063" cy="521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2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5163" y="2617788"/>
              <a:ext cx="492125" cy="542925"/>
            </p14:xfrm>
          </p:contentPart>
        </mc:Choice>
        <mc:Fallback>
          <p:pic>
            <p:nvPicPr>
              <p:cNvPr id="92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5844" y="2608440"/>
                <a:ext cx="510763" cy="561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40388" y="2844800"/>
              <a:ext cx="47625" cy="338138"/>
            </p14:xfrm>
          </p:contentPart>
        </mc:Choice>
        <mc:Fallback>
          <p:pic>
            <p:nvPicPr>
              <p:cNvPr id="92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31007" y="2835447"/>
                <a:ext cx="66386" cy="356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2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8000" y="2476500"/>
              <a:ext cx="917575" cy="282575"/>
            </p14:xfrm>
          </p:contentPart>
        </mc:Choice>
        <mc:Fallback>
          <p:pic>
            <p:nvPicPr>
              <p:cNvPr id="92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48685" y="2467224"/>
                <a:ext cx="936206" cy="30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2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27988" y="2563813"/>
              <a:ext cx="155575" cy="68262"/>
            </p14:xfrm>
          </p:contentPart>
        </mc:Choice>
        <mc:Fallback>
          <p:pic>
            <p:nvPicPr>
              <p:cNvPr id="922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18603" y="2554521"/>
                <a:ext cx="174345" cy="86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2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31213" y="2390775"/>
              <a:ext cx="263525" cy="261938"/>
            </p14:xfrm>
          </p:contentPart>
        </mc:Choice>
        <mc:Fallback>
          <p:pic>
            <p:nvPicPr>
              <p:cNvPr id="922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21916" y="2381484"/>
                <a:ext cx="282118" cy="2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2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93200" y="2473325"/>
              <a:ext cx="36513" cy="280988"/>
            </p14:xfrm>
          </p:contentPart>
        </mc:Choice>
        <mc:Fallback>
          <p:pic>
            <p:nvPicPr>
              <p:cNvPr id="922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84159" y="2463935"/>
                <a:ext cx="54596" cy="299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22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47250" y="2312988"/>
              <a:ext cx="295275" cy="282575"/>
            </p14:xfrm>
          </p:contentPart>
        </mc:Choice>
        <mc:Fallback>
          <p:pic>
            <p:nvPicPr>
              <p:cNvPr id="922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37876" y="2303664"/>
                <a:ext cx="314023" cy="301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23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58425" y="2449513"/>
              <a:ext cx="176213" cy="71437"/>
            </p14:xfrm>
          </p:contentPart>
        </mc:Choice>
        <mc:Fallback>
          <p:pic>
            <p:nvPicPr>
              <p:cNvPr id="923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49113" y="2440180"/>
                <a:ext cx="194837" cy="90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23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69588" y="2305050"/>
              <a:ext cx="279400" cy="236538"/>
            </p14:xfrm>
          </p:contentPart>
        </mc:Choice>
        <mc:Fallback>
          <p:pic>
            <p:nvPicPr>
              <p:cNvPr id="923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60298" y="2295704"/>
                <a:ext cx="297979" cy="255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23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1675" y="2959100"/>
              <a:ext cx="879475" cy="593725"/>
            </p14:xfrm>
          </p:contentPart>
        </mc:Choice>
        <mc:Fallback>
          <p:pic>
            <p:nvPicPr>
              <p:cNvPr id="923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42319" y="2949761"/>
                <a:ext cx="898187" cy="612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23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45463" y="2982913"/>
              <a:ext cx="22225" cy="193675"/>
            </p14:xfrm>
          </p:contentPart>
        </mc:Choice>
        <mc:Fallback>
          <p:pic>
            <p:nvPicPr>
              <p:cNvPr id="923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36291" y="2973656"/>
                <a:ext cx="40569" cy="212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23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18513" y="2997200"/>
              <a:ext cx="457200" cy="142875"/>
            </p14:xfrm>
          </p:contentPart>
        </mc:Choice>
        <mc:Fallback>
          <p:pic>
            <p:nvPicPr>
              <p:cNvPr id="923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09190" y="2988005"/>
                <a:ext cx="475847" cy="161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3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74188" y="2998788"/>
              <a:ext cx="98425" cy="369887"/>
            </p14:xfrm>
          </p:contentPart>
        </mc:Choice>
        <mc:Fallback>
          <p:pic>
            <p:nvPicPr>
              <p:cNvPr id="923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64814" y="2989433"/>
                <a:ext cx="117173" cy="388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23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15513" y="2906713"/>
              <a:ext cx="649287" cy="646112"/>
            </p14:xfrm>
          </p:contentPart>
        </mc:Choice>
        <mc:Fallback>
          <p:pic>
            <p:nvPicPr>
              <p:cNvPr id="923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06207" y="2897259"/>
                <a:ext cx="667899" cy="665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23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77525" y="2697163"/>
              <a:ext cx="719138" cy="620712"/>
            </p14:xfrm>
          </p:contentPart>
        </mc:Choice>
        <mc:Fallback>
          <p:pic>
            <p:nvPicPr>
              <p:cNvPr id="923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68110" y="2687769"/>
                <a:ext cx="737967" cy="63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73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211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the matrix below, perform the following row operation: </a:t>
                </a:r>
              </a:p>
              <a:p>
                <a:pPr marL="514350" indent="-514350">
                  <a:buAutoNum type="alphaLcParenR"/>
                </a:pPr>
                <a:r>
                  <a:rPr lang="en-CA" dirty="0"/>
                  <a:t>R2 being replaced by R2 – 4R1?</a:t>
                </a:r>
              </a:p>
              <a:p>
                <a:pPr marL="514350" indent="-514350">
                  <a:buAutoNum type="alphaLcParenR"/>
                </a:pPr>
                <a:r>
                  <a:rPr lang="en-CA" dirty="0"/>
                  <a:t>R3 being replaced by R3 - 3R1?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1        3     5     1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    −1     2     2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3         1     0     1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547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87488" y="4257675"/>
              <a:ext cx="390525" cy="665163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73" y="4248296"/>
                <a:ext cx="409156" cy="6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9075" y="4529138"/>
              <a:ext cx="430213" cy="1063625"/>
            </p14:xfrm>
          </p:contentPart>
        </mc:Choice>
        <mc:Fallback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9730" y="4519817"/>
                <a:ext cx="448902" cy="1082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9850" y="4494213"/>
              <a:ext cx="180975" cy="276225"/>
            </p14:xfrm>
          </p:contentPart>
        </mc:Choice>
        <mc:Fallback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0587" y="4484886"/>
                <a:ext cx="199500" cy="294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91288" y="4176713"/>
              <a:ext cx="2114550" cy="1328737"/>
            </p14:xfrm>
          </p:contentPart>
        </mc:Choice>
        <mc:Fallback>
          <p:pic>
            <p:nvPicPr>
              <p:cNvPr id="102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1933" y="4167351"/>
                <a:ext cx="2133260" cy="1347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69438" y="5040313"/>
              <a:ext cx="125412" cy="58737"/>
            </p14:xfrm>
          </p:contentPart>
        </mc:Choice>
        <mc:Fallback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0095" y="5030944"/>
                <a:ext cx="144098" cy="77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5788" y="4932363"/>
              <a:ext cx="182562" cy="222250"/>
            </p14:xfrm>
          </p:contentPart>
        </mc:Choice>
        <mc:Fallback>
          <p:pic>
            <p:nvPicPr>
              <p:cNvPr id="102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6535" y="4923043"/>
                <a:ext cx="201067" cy="240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25863" y="4891088"/>
              <a:ext cx="452437" cy="211137"/>
            </p14:xfrm>
          </p:contentPart>
        </mc:Choice>
        <mc:Fallback>
          <p:pic>
            <p:nvPicPr>
              <p:cNvPr id="102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16520" y="4881799"/>
                <a:ext cx="471124" cy="229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65650" y="4875213"/>
              <a:ext cx="360363" cy="214312"/>
            </p14:xfrm>
          </p:contentPart>
        </mc:Choice>
        <mc:Fallback>
          <p:pic>
            <p:nvPicPr>
              <p:cNvPr id="102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56615" y="4865864"/>
                <a:ext cx="378433" cy="233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25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27625" y="4257675"/>
              <a:ext cx="947738" cy="1271588"/>
            </p14:xfrm>
          </p:contentPart>
        </mc:Choice>
        <mc:Fallback>
          <p:pic>
            <p:nvPicPr>
              <p:cNvPr id="1025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18277" y="4248322"/>
                <a:ext cx="966434" cy="1290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2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37450" y="4706938"/>
              <a:ext cx="246063" cy="209550"/>
            </p14:xfrm>
          </p:contentPart>
        </mc:Choice>
        <mc:Fallback>
          <p:pic>
            <p:nvPicPr>
              <p:cNvPr id="102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28218" y="4697766"/>
                <a:ext cx="264527" cy="227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25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15288" y="4699000"/>
              <a:ext cx="546100" cy="257175"/>
            </p14:xfrm>
          </p:contentPart>
        </mc:Choice>
        <mc:Fallback>
          <p:pic>
            <p:nvPicPr>
              <p:cNvPr id="1025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05959" y="4689648"/>
                <a:ext cx="564758" cy="275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25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34463" y="4625975"/>
              <a:ext cx="512762" cy="200025"/>
            </p14:xfrm>
          </p:contentPart>
        </mc:Choice>
        <mc:Fallback>
          <p:pic>
            <p:nvPicPr>
              <p:cNvPr id="1025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25134" y="4616787"/>
                <a:ext cx="531421" cy="218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25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64713" y="4633913"/>
              <a:ext cx="398462" cy="204787"/>
            </p14:xfrm>
          </p:contentPart>
        </mc:Choice>
        <mc:Fallback>
          <p:pic>
            <p:nvPicPr>
              <p:cNvPr id="1025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55363" y="4624555"/>
                <a:ext cx="417162" cy="223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25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60025" y="4094163"/>
              <a:ext cx="373063" cy="1169987"/>
            </p14:xfrm>
          </p:contentPart>
        </mc:Choice>
        <mc:Fallback>
          <p:pic>
            <p:nvPicPr>
              <p:cNvPr id="1025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50770" y="4084820"/>
                <a:ext cx="391574" cy="1188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5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05713" y="4214813"/>
              <a:ext cx="36512" cy="233362"/>
            </p14:xfrm>
          </p:contentPart>
        </mc:Choice>
        <mc:Fallback>
          <p:pic>
            <p:nvPicPr>
              <p:cNvPr id="1025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97004" y="4205435"/>
                <a:ext cx="53931" cy="252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25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20075" y="4135438"/>
              <a:ext cx="209550" cy="312737"/>
            </p14:xfrm>
          </p:contentPart>
        </mc:Choice>
        <mc:Fallback>
          <p:pic>
            <p:nvPicPr>
              <p:cNvPr id="1025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10762" y="4126188"/>
                <a:ext cx="228177" cy="331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25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53525" y="4108450"/>
              <a:ext cx="236538" cy="241300"/>
            </p14:xfrm>
          </p:contentPart>
        </mc:Choice>
        <mc:Fallback>
          <p:pic>
            <p:nvPicPr>
              <p:cNvPr id="1025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44164" y="4099155"/>
                <a:ext cx="255259" cy="259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25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66313" y="4121150"/>
              <a:ext cx="31750" cy="230188"/>
            </p14:xfrm>
          </p:contentPart>
        </mc:Choice>
        <mc:Fallback>
          <p:pic>
            <p:nvPicPr>
              <p:cNvPr id="1025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57340" y="4111784"/>
                <a:ext cx="49696" cy="2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26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5663" y="4405313"/>
              <a:ext cx="244475" cy="295275"/>
            </p14:xfrm>
          </p:contentPart>
        </mc:Choice>
        <mc:Fallback>
          <p:pic>
            <p:nvPicPr>
              <p:cNvPr id="1026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56343" y="4396019"/>
                <a:ext cx="263115" cy="313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26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10188" y="4410075"/>
              <a:ext cx="49212" cy="307975"/>
            </p14:xfrm>
          </p:contentPart>
        </mc:Choice>
        <mc:Fallback>
          <p:pic>
            <p:nvPicPr>
              <p:cNvPr id="1026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0983" y="4400721"/>
                <a:ext cx="67622" cy="32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26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30563" y="5311775"/>
              <a:ext cx="195262" cy="212725"/>
            </p14:xfrm>
          </p:contentPart>
        </mc:Choice>
        <mc:Fallback>
          <p:pic>
            <p:nvPicPr>
              <p:cNvPr id="1026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21282" y="5302526"/>
                <a:ext cx="213824" cy="23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26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71938" y="5314950"/>
              <a:ext cx="41275" cy="209550"/>
            </p14:xfrm>
          </p:contentPart>
        </mc:Choice>
        <mc:Fallback>
          <p:pic>
            <p:nvPicPr>
              <p:cNvPr id="1026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62844" y="5305605"/>
                <a:ext cx="59464" cy="228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26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3300" y="5299075"/>
              <a:ext cx="179388" cy="192088"/>
            </p14:xfrm>
          </p:contentPart>
        </mc:Choice>
        <mc:Fallback>
          <p:pic>
            <p:nvPicPr>
              <p:cNvPr id="1026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04064" y="5289860"/>
                <a:ext cx="197860" cy="210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26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10663" y="5084763"/>
              <a:ext cx="454025" cy="160337"/>
            </p14:xfrm>
          </p:contentPart>
        </mc:Choice>
        <mc:Fallback>
          <p:pic>
            <p:nvPicPr>
              <p:cNvPr id="1026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01302" y="5075478"/>
                <a:ext cx="472748" cy="178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26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02825" y="5018088"/>
              <a:ext cx="384175" cy="169862"/>
            </p14:xfrm>
          </p:contentPart>
        </mc:Choice>
        <mc:Fallback>
          <p:pic>
            <p:nvPicPr>
              <p:cNvPr id="1026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93455" y="5008849"/>
                <a:ext cx="402915" cy="1883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97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18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For the following matrix, find:</a:t>
                </a:r>
              </a:p>
              <a:p>
                <a:r>
                  <a:rPr lang="en-CA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  −4       2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3      0        1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2       1       1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a) The matrix of cofactors</a:t>
                </a:r>
              </a:p>
              <a:p>
                <a:r>
                  <a:rPr lang="en-CA" dirty="0"/>
                  <a:t>b) The adjoint of the matrix</a:t>
                </a:r>
              </a:p>
              <a:p>
                <a:r>
                  <a:rPr lang="en-CA" dirty="0"/>
                  <a:t>c) The determinant of the matrix</a:t>
                </a:r>
              </a:p>
              <a:p>
                <a:r>
                  <a:rPr lang="en-CA" dirty="0"/>
                  <a:t>d) The inverse of the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 cstate="print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2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48488" y="979488"/>
              <a:ext cx="441325" cy="280987"/>
            </p14:xfrm>
          </p:contentPart>
        </mc:Choice>
        <mc:Fallback>
          <p:pic>
            <p:nvPicPr>
              <p:cNvPr id="112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9174" y="970098"/>
                <a:ext cx="459952" cy="299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2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27925" y="1128713"/>
              <a:ext cx="131763" cy="68262"/>
            </p14:xfrm>
          </p:contentPart>
        </mc:Choice>
        <mc:Fallback>
          <p:pic>
            <p:nvPicPr>
              <p:cNvPr id="112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8590" y="1119322"/>
                <a:ext cx="150432" cy="87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26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58125" y="739775"/>
              <a:ext cx="76200" cy="735013"/>
            </p14:xfrm>
          </p:contentPart>
        </mc:Choice>
        <mc:Fallback>
          <p:pic>
            <p:nvPicPr>
              <p:cNvPr id="1126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48646" y="730403"/>
                <a:ext cx="95159" cy="753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26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01025" y="1212850"/>
              <a:ext cx="23813" cy="171450"/>
            </p14:xfrm>
          </p:contentPart>
        </mc:Choice>
        <mc:Fallback>
          <p:pic>
            <p:nvPicPr>
              <p:cNvPr id="1126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92180" y="1203544"/>
                <a:ext cx="41503" cy="190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27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45525" y="1185863"/>
              <a:ext cx="34925" cy="165100"/>
            </p14:xfrm>
          </p:contentPart>
        </mc:Choice>
        <mc:Fallback>
          <p:pic>
            <p:nvPicPr>
              <p:cNvPr id="1127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36164" y="1176470"/>
                <a:ext cx="53648" cy="183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27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15388" y="671513"/>
              <a:ext cx="68262" cy="674687"/>
            </p14:xfrm>
          </p:contentPart>
        </mc:Choice>
        <mc:Fallback>
          <p:pic>
            <p:nvPicPr>
              <p:cNvPr id="1127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5948" y="662051"/>
                <a:ext cx="87143" cy="693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27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69388" y="685800"/>
              <a:ext cx="641350" cy="533400"/>
            </p14:xfrm>
          </p:contentPart>
        </mc:Choice>
        <mc:Fallback>
          <p:pic>
            <p:nvPicPr>
              <p:cNvPr id="1127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60046" y="676542"/>
                <a:ext cx="660034" cy="55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7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10763" y="884238"/>
              <a:ext cx="71437" cy="250825"/>
            </p14:xfrm>
          </p:contentPart>
        </mc:Choice>
        <mc:Fallback>
          <p:pic>
            <p:nvPicPr>
              <p:cNvPr id="1127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01476" y="874868"/>
                <a:ext cx="90011" cy="269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27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52063" y="623888"/>
              <a:ext cx="920750" cy="636587"/>
            </p14:xfrm>
          </p:contentPart>
        </mc:Choice>
        <mc:Fallback>
          <p:pic>
            <p:nvPicPr>
              <p:cNvPr id="1127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42744" y="614537"/>
                <a:ext cx="939387" cy="655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7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52188" y="608013"/>
              <a:ext cx="523875" cy="558800"/>
            </p14:xfrm>
          </p:contentPart>
        </mc:Choice>
        <mc:Fallback>
          <p:pic>
            <p:nvPicPr>
              <p:cNvPr id="1127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42814" y="598676"/>
                <a:ext cx="542623" cy="577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27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803063" y="473075"/>
              <a:ext cx="395287" cy="674688"/>
            </p14:xfrm>
          </p:contentPart>
        </mc:Choice>
        <mc:Fallback>
          <p:pic>
            <p:nvPicPr>
              <p:cNvPr id="1127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94000" y="463704"/>
                <a:ext cx="413413" cy="693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27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35925" y="838200"/>
              <a:ext cx="139700" cy="163513"/>
            </p14:xfrm>
          </p:contentPart>
        </mc:Choice>
        <mc:Fallback>
          <p:pic>
            <p:nvPicPr>
              <p:cNvPr id="1127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26730" y="828918"/>
                <a:ext cx="158091" cy="182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27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67738" y="760413"/>
              <a:ext cx="61912" cy="214312"/>
            </p14:xfrm>
          </p:contentPart>
        </mc:Choice>
        <mc:Fallback>
          <p:pic>
            <p:nvPicPr>
              <p:cNvPr id="1127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58487" y="751048"/>
                <a:ext cx="80414" cy="233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27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43688" y="1649413"/>
              <a:ext cx="1343025" cy="757237"/>
            </p14:xfrm>
          </p:contentPart>
        </mc:Choice>
        <mc:Fallback>
          <p:pic>
            <p:nvPicPr>
              <p:cNvPr id="1127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34324" y="1640024"/>
                <a:ext cx="1361753" cy="77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28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83563" y="1598613"/>
              <a:ext cx="1023937" cy="747712"/>
            </p14:xfrm>
          </p:contentPart>
        </mc:Choice>
        <mc:Fallback>
          <p:pic>
            <p:nvPicPr>
              <p:cNvPr id="1128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74248" y="1589235"/>
                <a:ext cx="1042567" cy="76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28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10700" y="1506538"/>
              <a:ext cx="1706563" cy="641350"/>
            </p14:xfrm>
          </p:contentPart>
        </mc:Choice>
        <mc:Fallback>
          <p:pic>
            <p:nvPicPr>
              <p:cNvPr id="1128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01341" y="1497180"/>
                <a:ext cx="1725281" cy="660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28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387138" y="1346200"/>
              <a:ext cx="762000" cy="749300"/>
            </p14:xfrm>
          </p:contentPart>
        </mc:Choice>
        <mc:Fallback>
          <p:pic>
            <p:nvPicPr>
              <p:cNvPr id="1128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377771" y="1336816"/>
                <a:ext cx="780735" cy="768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28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92925" y="2736850"/>
              <a:ext cx="219075" cy="314325"/>
            </p14:xfrm>
          </p:contentPart>
        </mc:Choice>
        <mc:Fallback>
          <p:pic>
            <p:nvPicPr>
              <p:cNvPr id="1128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83572" y="2727605"/>
                <a:ext cx="237781" cy="33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28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61225" y="2925763"/>
              <a:ext cx="506413" cy="196850"/>
            </p14:xfrm>
          </p:contentPart>
        </mc:Choice>
        <mc:Fallback>
          <p:pic>
            <p:nvPicPr>
              <p:cNvPr id="1128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51860" y="2916541"/>
                <a:ext cx="525142" cy="215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28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24800" y="2576513"/>
              <a:ext cx="387350" cy="692150"/>
            </p14:xfrm>
          </p:contentPart>
        </mc:Choice>
        <mc:Fallback>
          <p:pic>
            <p:nvPicPr>
              <p:cNvPr id="1128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15440" y="2567031"/>
                <a:ext cx="406070" cy="711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28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88388" y="2511425"/>
              <a:ext cx="1285875" cy="654050"/>
            </p14:xfrm>
          </p:contentPart>
        </mc:Choice>
        <mc:Fallback>
          <p:pic>
            <p:nvPicPr>
              <p:cNvPr id="1128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79041" y="2502087"/>
                <a:ext cx="1304568" cy="672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8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26675" y="2306638"/>
              <a:ext cx="1949450" cy="768350"/>
            </p14:xfrm>
          </p:contentPart>
        </mc:Choice>
        <mc:Fallback>
          <p:pic>
            <p:nvPicPr>
              <p:cNvPr id="1128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17325" y="2297268"/>
                <a:ext cx="1968150" cy="787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8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31013" y="3735388"/>
              <a:ext cx="642937" cy="347662"/>
            </p14:xfrm>
          </p:contentPart>
        </mc:Choice>
        <mc:Fallback>
          <p:pic>
            <p:nvPicPr>
              <p:cNvPr id="1128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21674" y="3726107"/>
                <a:ext cx="661614" cy="366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28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4763" y="3556000"/>
              <a:ext cx="617537" cy="742950"/>
            </p14:xfrm>
          </p:contentPart>
        </mc:Choice>
        <mc:Fallback>
          <p:pic>
            <p:nvPicPr>
              <p:cNvPr id="1128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15439" y="3546641"/>
                <a:ext cx="636185" cy="761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29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47100" y="3324225"/>
              <a:ext cx="2336800" cy="868363"/>
            </p14:xfrm>
          </p:contentPart>
        </mc:Choice>
        <mc:Fallback>
          <p:pic>
            <p:nvPicPr>
              <p:cNvPr id="1129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37740" y="3314822"/>
                <a:ext cx="2355520" cy="887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29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20438" y="3286125"/>
              <a:ext cx="1038225" cy="715963"/>
            </p14:xfrm>
          </p:contentPart>
        </mc:Choice>
        <mc:Fallback>
          <p:pic>
            <p:nvPicPr>
              <p:cNvPr id="1129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11094" y="3276761"/>
                <a:ext cx="1056912" cy="734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29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24675" y="4476750"/>
              <a:ext cx="787400" cy="361950"/>
            </p14:xfrm>
          </p:contentPart>
        </mc:Choice>
        <mc:Fallback>
          <p:pic>
            <p:nvPicPr>
              <p:cNvPr id="1129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15331" y="4467405"/>
                <a:ext cx="806088" cy="380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29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85113" y="4243388"/>
              <a:ext cx="1989137" cy="842962"/>
            </p14:xfrm>
          </p:contentPart>
        </mc:Choice>
        <mc:Fallback>
          <p:pic>
            <p:nvPicPr>
              <p:cNvPr id="1129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75756" y="4233953"/>
                <a:ext cx="2007852" cy="861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29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5825" y="2522538"/>
              <a:ext cx="401638" cy="315912"/>
            </p14:xfrm>
          </p:contentPart>
        </mc:Choice>
        <mc:Fallback>
          <p:pic>
            <p:nvPicPr>
              <p:cNvPr id="1129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16510" y="2513194"/>
                <a:ext cx="420269" cy="334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29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95688" y="2387600"/>
              <a:ext cx="112712" cy="404813"/>
            </p14:xfrm>
          </p:contentPart>
        </mc:Choice>
        <mc:Fallback>
          <p:pic>
            <p:nvPicPr>
              <p:cNvPr id="1129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86355" y="2378228"/>
                <a:ext cx="131378" cy="423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29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25900" y="2465388"/>
              <a:ext cx="173038" cy="371475"/>
            </p14:xfrm>
          </p:contentPart>
        </mc:Choice>
        <mc:Fallback>
          <p:pic>
            <p:nvPicPr>
              <p:cNvPr id="1129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16527" y="2456020"/>
                <a:ext cx="191784" cy="390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29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40250" y="2435225"/>
              <a:ext cx="163513" cy="361950"/>
            </p14:xfrm>
          </p:contentPart>
        </mc:Choice>
        <mc:Fallback>
          <p:pic>
            <p:nvPicPr>
              <p:cNvPr id="1129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30947" y="2425842"/>
                <a:ext cx="182118" cy="380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29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60763" y="3074988"/>
              <a:ext cx="136525" cy="82550"/>
            </p14:xfrm>
          </p:contentPart>
        </mc:Choice>
        <mc:Fallback>
          <p:pic>
            <p:nvPicPr>
              <p:cNvPr id="1129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51169" y="3065616"/>
                <a:ext cx="155712" cy="101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29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46538" y="3086100"/>
              <a:ext cx="84137" cy="1588"/>
            </p14:xfrm>
          </p:contentPart>
        </mc:Choice>
        <mc:Fallback>
          <p:pic>
            <p:nvPicPr>
              <p:cNvPr id="1129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37189" y="3044812"/>
                <a:ext cx="102834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30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2013" y="3090863"/>
              <a:ext cx="2447925" cy="687387"/>
            </p14:xfrm>
          </p:contentPart>
        </mc:Choice>
        <mc:Fallback>
          <p:pic>
            <p:nvPicPr>
              <p:cNvPr id="1130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92657" y="3081540"/>
                <a:ext cx="2466636" cy="7060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4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1D7E-993D-4D2F-B6B5-3AECFA57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CF24-4305-40AA-BE2F-FFB2C99E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7338" y="663575"/>
              <a:ext cx="7937" cy="7938"/>
            </p14:xfrm>
          </p:contentPart>
        </mc:Choice>
        <mc:Fallback>
          <p:pic>
            <p:nvPicPr>
              <p:cNvPr id="122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8366" y="652712"/>
                <a:ext cx="25882" cy="29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9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47900" y="312738"/>
              <a:ext cx="3273425" cy="2290762"/>
            </p14:xfrm>
          </p:contentPart>
        </mc:Choice>
        <mc:Fallback>
          <p:pic>
            <p:nvPicPr>
              <p:cNvPr id="1229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537" y="303386"/>
                <a:ext cx="3292151" cy="2309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29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3425" y="2311400"/>
              <a:ext cx="222250" cy="74613"/>
            </p14:xfrm>
          </p:contentPart>
        </mc:Choice>
        <mc:Fallback>
          <p:pic>
            <p:nvPicPr>
              <p:cNvPr id="1229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4075" y="2302162"/>
                <a:ext cx="240951" cy="93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29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57963" y="1674813"/>
              <a:ext cx="1341437" cy="1333500"/>
            </p14:xfrm>
          </p:contentPart>
        </mc:Choice>
        <mc:Fallback>
          <p:pic>
            <p:nvPicPr>
              <p:cNvPr id="1229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8613" y="1665473"/>
                <a:ext cx="1360138" cy="1352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9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93113" y="1543050"/>
              <a:ext cx="1812925" cy="2343150"/>
            </p14:xfrm>
          </p:contentPart>
        </mc:Choice>
        <mc:Fallback>
          <p:pic>
            <p:nvPicPr>
              <p:cNvPr id="1229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83761" y="1533690"/>
                <a:ext cx="1831630" cy="236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29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59763" y="1570038"/>
              <a:ext cx="482600" cy="258762"/>
            </p14:xfrm>
          </p:contentPart>
        </mc:Choice>
        <mc:Fallback>
          <p:pic>
            <p:nvPicPr>
              <p:cNvPr id="1229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50413" y="1560694"/>
                <a:ext cx="501300" cy="277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29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18538" y="2101850"/>
              <a:ext cx="352425" cy="635000"/>
            </p14:xfrm>
          </p:contentPart>
        </mc:Choice>
        <mc:Fallback>
          <p:pic>
            <p:nvPicPr>
              <p:cNvPr id="1229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09159" y="2092491"/>
                <a:ext cx="371183" cy="653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29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63850" y="2162175"/>
              <a:ext cx="4763" cy="12700"/>
            </p14:xfrm>
          </p:contentPart>
        </mc:Choice>
        <mc:Fallback>
          <p:pic>
            <p:nvPicPr>
              <p:cNvPr id="1229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54324" y="2151168"/>
                <a:ext cx="23815" cy="34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29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25550" y="2266950"/>
              <a:ext cx="385763" cy="525463"/>
            </p14:xfrm>
          </p:contentPart>
        </mc:Choice>
        <mc:Fallback>
          <p:pic>
            <p:nvPicPr>
              <p:cNvPr id="1229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16280" y="2257580"/>
                <a:ext cx="404302" cy="544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29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84400" y="2149475"/>
              <a:ext cx="698500" cy="473075"/>
            </p14:xfrm>
          </p:contentPart>
        </mc:Choice>
        <mc:Fallback>
          <p:pic>
            <p:nvPicPr>
              <p:cNvPr id="1229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5043" y="2140129"/>
                <a:ext cx="717213" cy="491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30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7375" y="2125663"/>
              <a:ext cx="506413" cy="425450"/>
            </p14:xfrm>
          </p:contentPart>
        </mc:Choice>
        <mc:Fallback>
          <p:pic>
            <p:nvPicPr>
              <p:cNvPr id="1230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8057" y="2116305"/>
                <a:ext cx="525050" cy="444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30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84600" y="2376488"/>
              <a:ext cx="141288" cy="84137"/>
            </p14:xfrm>
          </p:contentPart>
        </mc:Choice>
        <mc:Fallback>
          <p:pic>
            <p:nvPicPr>
              <p:cNvPr id="1230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75132" y="2367099"/>
                <a:ext cx="160224" cy="102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30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4138" y="3984625"/>
              <a:ext cx="1587" cy="1588"/>
            </p14:xfrm>
          </p:contentPart>
        </mc:Choice>
        <mc:Fallback>
          <p:pic>
            <p:nvPicPr>
              <p:cNvPr id="1230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52876" y="3970862"/>
                <a:ext cx="84111" cy="2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30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31900" y="3556000"/>
              <a:ext cx="328613" cy="590550"/>
            </p14:xfrm>
          </p:contentPart>
        </mc:Choice>
        <mc:Fallback>
          <p:pic>
            <p:nvPicPr>
              <p:cNvPr id="1230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22663" y="3546620"/>
                <a:ext cx="347086" cy="609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30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03413" y="3406775"/>
              <a:ext cx="1228725" cy="1168400"/>
            </p14:xfrm>
          </p:contentPart>
        </mc:Choice>
        <mc:Fallback>
          <p:pic>
            <p:nvPicPr>
              <p:cNvPr id="1230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4080" y="3397402"/>
                <a:ext cx="1247391" cy="1187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30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3300" y="3340100"/>
              <a:ext cx="474663" cy="1023938"/>
            </p14:xfrm>
          </p:contentPart>
        </mc:Choice>
        <mc:Fallback>
          <p:pic>
            <p:nvPicPr>
              <p:cNvPr id="1230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33943" y="3330719"/>
                <a:ext cx="493376" cy="1042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30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51350" y="3255963"/>
              <a:ext cx="180975" cy="635000"/>
            </p14:xfrm>
          </p:contentPart>
        </mc:Choice>
        <mc:Fallback>
          <p:pic>
            <p:nvPicPr>
              <p:cNvPr id="1230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41995" y="3246598"/>
                <a:ext cx="199684" cy="653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30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0625" y="3365500"/>
              <a:ext cx="2309813" cy="776288"/>
            </p14:xfrm>
          </p:contentPart>
        </mc:Choice>
        <mc:Fallback>
          <p:pic>
            <p:nvPicPr>
              <p:cNvPr id="1230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91268" y="3356138"/>
                <a:ext cx="2328528" cy="795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30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47013" y="3144838"/>
              <a:ext cx="358775" cy="860425"/>
            </p14:xfrm>
          </p:contentPart>
        </mc:Choice>
        <mc:Fallback>
          <p:pic>
            <p:nvPicPr>
              <p:cNvPr id="1230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37647" y="3135470"/>
                <a:ext cx="377506" cy="879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30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28175" y="3605213"/>
              <a:ext cx="236538" cy="193675"/>
            </p14:xfrm>
          </p:contentPart>
        </mc:Choice>
        <mc:Fallback>
          <p:pic>
            <p:nvPicPr>
              <p:cNvPr id="1230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18857" y="3595905"/>
                <a:ext cx="255174" cy="212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31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56825" y="2995613"/>
              <a:ext cx="220663" cy="898525"/>
            </p14:xfrm>
          </p:contentPart>
        </mc:Choice>
        <mc:Fallback>
          <p:pic>
            <p:nvPicPr>
              <p:cNvPr id="1231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47526" y="2986235"/>
                <a:ext cx="239260" cy="917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31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76563" y="3244850"/>
              <a:ext cx="2355850" cy="1885950"/>
            </p14:xfrm>
          </p:contentPart>
        </mc:Choice>
        <mc:Fallback>
          <p:pic>
            <p:nvPicPr>
              <p:cNvPr id="1231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67192" y="3235496"/>
                <a:ext cx="2374593" cy="1904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31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84513" y="4202113"/>
              <a:ext cx="249237" cy="219075"/>
            </p14:xfrm>
          </p:contentPart>
        </mc:Choice>
        <mc:Fallback>
          <p:pic>
            <p:nvPicPr>
              <p:cNvPr id="1231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75176" y="4192821"/>
                <a:ext cx="267912" cy="237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31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26088" y="4611688"/>
              <a:ext cx="180975" cy="103187"/>
            </p14:xfrm>
          </p:contentPart>
        </mc:Choice>
        <mc:Fallback>
          <p:pic>
            <p:nvPicPr>
              <p:cNvPr id="1231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16752" y="4602373"/>
                <a:ext cx="199647" cy="121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31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99163" y="4343400"/>
              <a:ext cx="1065212" cy="500063"/>
            </p14:xfrm>
          </p:contentPart>
        </mc:Choice>
        <mc:Fallback>
          <p:pic>
            <p:nvPicPr>
              <p:cNvPr id="1231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89800" y="4334060"/>
                <a:ext cx="1083938" cy="518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31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56463" y="4259263"/>
              <a:ext cx="585787" cy="509587"/>
            </p14:xfrm>
          </p:contentPart>
        </mc:Choice>
        <mc:Fallback>
          <p:pic>
            <p:nvPicPr>
              <p:cNvPr id="1231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47159" y="4249893"/>
                <a:ext cx="604395" cy="528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31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39100" y="4552950"/>
              <a:ext cx="155575" cy="19050"/>
            </p14:xfrm>
          </p:contentPart>
        </mc:Choice>
        <mc:Fallback>
          <p:pic>
            <p:nvPicPr>
              <p:cNvPr id="1231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29715" y="4543945"/>
                <a:ext cx="174345" cy="37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31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61375" y="4168775"/>
              <a:ext cx="141288" cy="504825"/>
            </p14:xfrm>
          </p:contentPart>
        </mc:Choice>
        <mc:Fallback>
          <p:pic>
            <p:nvPicPr>
              <p:cNvPr id="1231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52145" y="4159400"/>
                <a:ext cx="159748" cy="523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31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05863" y="4286250"/>
              <a:ext cx="46037" cy="212725"/>
            </p14:xfrm>
          </p:contentPart>
        </mc:Choice>
        <mc:Fallback>
          <p:pic>
            <p:nvPicPr>
              <p:cNvPr id="1231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96512" y="4276892"/>
                <a:ext cx="64740" cy="231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31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85263" y="4292600"/>
              <a:ext cx="149225" cy="173038"/>
            </p14:xfrm>
          </p:contentPart>
        </mc:Choice>
        <mc:Fallback>
          <p:pic>
            <p:nvPicPr>
              <p:cNvPr id="1231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75914" y="4283227"/>
                <a:ext cx="167923" cy="191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32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59913" y="4102100"/>
              <a:ext cx="309562" cy="415925"/>
            </p14:xfrm>
          </p:contentPart>
        </mc:Choice>
        <mc:Fallback>
          <p:pic>
            <p:nvPicPr>
              <p:cNvPr id="1232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50608" y="4092753"/>
                <a:ext cx="328172" cy="434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321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8350" y="5181600"/>
              <a:ext cx="192088" cy="120650"/>
            </p14:xfrm>
          </p:contentPart>
        </mc:Choice>
        <mc:Fallback>
          <p:pic>
            <p:nvPicPr>
              <p:cNvPr id="12321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38980" y="5172292"/>
                <a:ext cx="210828" cy="139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32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42075" y="5043488"/>
              <a:ext cx="328613" cy="306387"/>
            </p14:xfrm>
          </p:contentPart>
        </mc:Choice>
        <mc:Fallback>
          <p:pic>
            <p:nvPicPr>
              <p:cNvPr id="1232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32717" y="5034182"/>
                <a:ext cx="347329" cy="324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323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12000" y="5140325"/>
              <a:ext cx="211138" cy="19050"/>
            </p14:xfrm>
          </p:contentPart>
        </mc:Choice>
        <mc:Fallback>
          <p:pic>
            <p:nvPicPr>
              <p:cNvPr id="12323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02616" y="5132705"/>
                <a:ext cx="229906" cy="34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324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73963" y="4948238"/>
              <a:ext cx="238125" cy="349250"/>
            </p14:xfrm>
          </p:contentPart>
        </mc:Choice>
        <mc:Fallback>
          <p:pic>
            <p:nvPicPr>
              <p:cNvPr id="12324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64611" y="4938877"/>
                <a:ext cx="256830" cy="36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325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39100" y="5083175"/>
              <a:ext cx="133350" cy="77788"/>
            </p14:xfrm>
          </p:contentPart>
        </mc:Choice>
        <mc:Fallback>
          <p:pic>
            <p:nvPicPr>
              <p:cNvPr id="12325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29704" y="5074106"/>
                <a:ext cx="152142" cy="95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326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86775" y="4900613"/>
              <a:ext cx="179388" cy="328612"/>
            </p14:xfrm>
          </p:contentPart>
        </mc:Choice>
        <mc:Fallback>
          <p:pic>
            <p:nvPicPr>
              <p:cNvPr id="12326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77557" y="4891296"/>
                <a:ext cx="197823" cy="347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327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51413" y="306388"/>
              <a:ext cx="379412" cy="187325"/>
            </p14:xfrm>
          </p:contentPart>
        </mc:Choice>
        <mc:Fallback>
          <p:pic>
            <p:nvPicPr>
              <p:cNvPr id="12327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42027" y="296949"/>
                <a:ext cx="398184" cy="206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328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19825" y="239713"/>
              <a:ext cx="150813" cy="268287"/>
            </p14:xfrm>
          </p:contentPart>
        </mc:Choice>
        <mc:Fallback>
          <p:pic>
            <p:nvPicPr>
              <p:cNvPr id="12328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10599" y="230498"/>
                <a:ext cx="169265" cy="286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329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7750" y="715963"/>
              <a:ext cx="319088" cy="257175"/>
            </p14:xfrm>
          </p:contentPart>
        </mc:Choice>
        <mc:Fallback>
          <p:pic>
            <p:nvPicPr>
              <p:cNvPr id="12329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18407" y="706611"/>
                <a:ext cx="337773" cy="275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330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37300" y="1236663"/>
              <a:ext cx="298450" cy="206375"/>
            </p14:xfrm>
          </p:contentPart>
        </mc:Choice>
        <mc:Fallback>
          <p:pic>
            <p:nvPicPr>
              <p:cNvPr id="12330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28018" y="1227282"/>
                <a:ext cx="317014" cy="225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331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07188" y="266700"/>
              <a:ext cx="333375" cy="1277938"/>
            </p14:xfrm>
          </p:contentPart>
        </mc:Choice>
        <mc:Fallback>
          <p:pic>
            <p:nvPicPr>
              <p:cNvPr id="12331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97878" y="257377"/>
                <a:ext cx="351995" cy="12965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80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for Quiz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CA" dirty="0"/>
                  <a:t>Problem 1. Starting from the following system:</a:t>
                </a:r>
              </a:p>
              <a:p>
                <a:pPr marL="0" indent="0">
                  <a:buNone/>
                </a:pPr>
                <a:r>
                  <a:rPr lang="en-CA" dirty="0"/>
                  <a:t> 				      				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=−6</m:t>
                    </m:r>
                  </m:oMath>
                </a14:m>
                <a:endParaRPr lang="en-CA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 −5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 </a:t>
                </a:r>
              </a:p>
              <a:p>
                <a:r>
                  <a:rPr lang="en-CA" dirty="0"/>
                  <a:t>and using the Gauss-Jordan elimination, the following matrix has been obtained:</a:t>
                </a:r>
              </a:p>
              <a:p>
                <a:pPr marL="0" indent="0">
                  <a:buNone/>
                </a:pPr>
                <a:r>
                  <a:rPr lang="en-CA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1     0      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    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     1  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   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0     0       1         4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 </a:t>
                </a:r>
              </a:p>
              <a:p>
                <a:r>
                  <a:rPr lang="en-CA" dirty="0"/>
                  <a:t>Continue the process (Jordan-Gauss) elimination to solve the system. State the values for x, y and z.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37" t="-1452" r="-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20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3CC0-7209-700D-6E9B-94CE5108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0D8A-55CA-8D13-9DD4-21CC87A0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19875" y="511175"/>
              <a:ext cx="4763" cy="6350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9555" y="502003"/>
                <a:ext cx="25403" cy="2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31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39963" y="519113"/>
              <a:ext cx="442912" cy="946150"/>
            </p14:xfrm>
          </p:contentPart>
        </mc:Choice>
        <mc:Fallback>
          <p:pic>
            <p:nvPicPr>
              <p:cNvPr id="1331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0691" y="509749"/>
                <a:ext cx="461456" cy="964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31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19475" y="561975"/>
              <a:ext cx="825500" cy="623888"/>
            </p14:xfrm>
          </p:contentPart>
        </mc:Choice>
        <mc:Fallback>
          <p:pic>
            <p:nvPicPr>
              <p:cNvPr id="1331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0107" y="552599"/>
                <a:ext cx="844237" cy="642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31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56125" y="530225"/>
              <a:ext cx="962025" cy="825500"/>
            </p14:xfrm>
          </p:contentPart>
        </mc:Choice>
        <mc:Fallback>
          <p:pic>
            <p:nvPicPr>
              <p:cNvPr id="1331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6774" y="520807"/>
                <a:ext cx="980726" cy="844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31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6113" y="700088"/>
              <a:ext cx="101600" cy="131762"/>
            </p14:xfrm>
          </p:contentPart>
        </mc:Choice>
        <mc:Fallback>
          <p:pic>
            <p:nvPicPr>
              <p:cNvPr id="1331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16746" y="690519"/>
                <a:ext cx="120335" cy="150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31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34088" y="428625"/>
              <a:ext cx="593725" cy="528638"/>
            </p14:xfrm>
          </p:contentPart>
        </mc:Choice>
        <mc:Fallback>
          <p:pic>
            <p:nvPicPr>
              <p:cNvPr id="1331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24738" y="419275"/>
                <a:ext cx="612425" cy="547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32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23088" y="411163"/>
              <a:ext cx="446087" cy="390525"/>
            </p14:xfrm>
          </p:contentPart>
        </mc:Choice>
        <mc:Fallback>
          <p:pic>
            <p:nvPicPr>
              <p:cNvPr id="1332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3846" y="401813"/>
                <a:ext cx="464570" cy="409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32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9988" y="2043113"/>
              <a:ext cx="889000" cy="623887"/>
            </p14:xfrm>
          </p:contentPart>
        </mc:Choice>
        <mc:Fallback>
          <p:pic>
            <p:nvPicPr>
              <p:cNvPr id="1332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0634" y="2033747"/>
                <a:ext cx="907708" cy="642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32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6813" y="2063750"/>
              <a:ext cx="249237" cy="842963"/>
            </p14:xfrm>
          </p:contentPart>
        </mc:Choice>
        <mc:Fallback>
          <p:pic>
            <p:nvPicPr>
              <p:cNvPr id="1332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7476" y="2054376"/>
                <a:ext cx="267912" cy="861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32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6875" y="1841500"/>
              <a:ext cx="914400" cy="1108075"/>
            </p14:xfrm>
          </p:contentPart>
        </mc:Choice>
        <mc:Fallback>
          <p:pic>
            <p:nvPicPr>
              <p:cNvPr id="1332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7511" y="1832140"/>
                <a:ext cx="933127" cy="1126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32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08463" y="1693863"/>
              <a:ext cx="444500" cy="706437"/>
            </p14:xfrm>
          </p:contentPart>
        </mc:Choice>
        <mc:Fallback>
          <p:pic>
            <p:nvPicPr>
              <p:cNvPr id="1332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9128" y="1684501"/>
                <a:ext cx="463170" cy="7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32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84763" y="1666875"/>
              <a:ext cx="530225" cy="617538"/>
            </p14:xfrm>
          </p:contentPart>
        </mc:Choice>
        <mc:Fallback>
          <p:pic>
            <p:nvPicPr>
              <p:cNvPr id="1332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75372" y="1657491"/>
                <a:ext cx="549007" cy="636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32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02488" y="1344613"/>
              <a:ext cx="471487" cy="655637"/>
            </p14:xfrm>
          </p:contentPart>
        </mc:Choice>
        <mc:Fallback>
          <p:pic>
            <p:nvPicPr>
              <p:cNvPr id="1332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93152" y="1335252"/>
                <a:ext cx="490160" cy="674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32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72463" y="1328738"/>
              <a:ext cx="255587" cy="558800"/>
            </p14:xfrm>
          </p:contentPart>
        </mc:Choice>
        <mc:Fallback>
          <p:pic>
            <p:nvPicPr>
              <p:cNvPr id="1332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63156" y="1319377"/>
                <a:ext cx="274201" cy="577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32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32875" y="1173163"/>
              <a:ext cx="619125" cy="747712"/>
            </p14:xfrm>
          </p:contentPart>
        </mc:Choice>
        <mc:Fallback>
          <p:pic>
            <p:nvPicPr>
              <p:cNvPr id="1332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23522" y="1163803"/>
                <a:ext cx="637832" cy="766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32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87763" y="2644775"/>
              <a:ext cx="173037" cy="236538"/>
            </p14:xfrm>
          </p:contentPart>
        </mc:Choice>
        <mc:Fallback>
          <p:pic>
            <p:nvPicPr>
              <p:cNvPr id="1332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78581" y="2635513"/>
                <a:ext cx="191400" cy="255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33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7213" y="2579688"/>
              <a:ext cx="352425" cy="228600"/>
            </p14:xfrm>
          </p:contentPart>
        </mc:Choice>
        <mc:Fallback>
          <p:pic>
            <p:nvPicPr>
              <p:cNvPr id="1333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57853" y="2570372"/>
                <a:ext cx="371144" cy="247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33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6550" y="2557463"/>
              <a:ext cx="284163" cy="180975"/>
            </p14:xfrm>
          </p:contentPart>
        </mc:Choice>
        <mc:Fallback>
          <p:pic>
            <p:nvPicPr>
              <p:cNvPr id="1333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07198" y="2548108"/>
                <a:ext cx="302867" cy="199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33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8513" y="1638300"/>
              <a:ext cx="317500" cy="1139825"/>
            </p14:xfrm>
          </p:contentPart>
        </mc:Choice>
        <mc:Fallback>
          <p:pic>
            <p:nvPicPr>
              <p:cNvPr id="1333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69014" y="1628954"/>
                <a:ext cx="336499" cy="1158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33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64288" y="2132013"/>
              <a:ext cx="96837" cy="77787"/>
            </p14:xfrm>
          </p:contentPart>
        </mc:Choice>
        <mc:Fallback>
          <p:pic>
            <p:nvPicPr>
              <p:cNvPr id="1333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54823" y="2122862"/>
                <a:ext cx="115768" cy="96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33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13725" y="1997075"/>
              <a:ext cx="427038" cy="490538"/>
            </p14:xfrm>
          </p:contentPart>
        </mc:Choice>
        <mc:Fallback>
          <p:pic>
            <p:nvPicPr>
              <p:cNvPr id="1333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04442" y="1987731"/>
                <a:ext cx="445605" cy="509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33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20100" y="2716213"/>
              <a:ext cx="304800" cy="182562"/>
            </p14:xfrm>
          </p:contentPart>
        </mc:Choice>
        <mc:Fallback>
          <p:pic>
            <p:nvPicPr>
              <p:cNvPr id="1333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10788" y="2706832"/>
                <a:ext cx="323425" cy="201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33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78950" y="2017713"/>
              <a:ext cx="342900" cy="1295400"/>
            </p14:xfrm>
          </p:contentPart>
        </mc:Choice>
        <mc:Fallback>
          <p:pic>
            <p:nvPicPr>
              <p:cNvPr id="1333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69605" y="2008373"/>
                <a:ext cx="361591" cy="13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33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43763" y="2079625"/>
              <a:ext cx="523875" cy="1204913"/>
            </p14:xfrm>
          </p:contentPart>
        </mc:Choice>
        <mc:Fallback>
          <p:pic>
            <p:nvPicPr>
              <p:cNvPr id="1333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34453" y="2070273"/>
                <a:ext cx="542495" cy="1223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33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27838" y="1384300"/>
              <a:ext cx="461962" cy="2351088"/>
            </p14:xfrm>
          </p:contentPart>
        </mc:Choice>
        <mc:Fallback>
          <p:pic>
            <p:nvPicPr>
              <p:cNvPr id="1333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18599" y="1374957"/>
                <a:ext cx="480440" cy="2369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33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21863" y="1139825"/>
              <a:ext cx="320675" cy="2478088"/>
            </p14:xfrm>
          </p:contentPart>
        </mc:Choice>
        <mc:Fallback>
          <p:pic>
            <p:nvPicPr>
              <p:cNvPr id="1333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12246" y="1130486"/>
                <a:ext cx="339908" cy="24967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331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F672-8A79-C360-E323-18AE258D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47E22-0CFD-386F-9701-9F870FFD1D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Solve the following system for y.</a:t>
                </a:r>
              </a:p>
              <a:p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– 4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A547E22-0CFD-386F-9701-9F870FFD1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 cstate="print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33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72338" y="1989138"/>
              <a:ext cx="6350" cy="19050"/>
            </p14:xfrm>
          </p:contentPart>
        </mc:Choice>
        <mc:Fallback>
          <p:pic>
            <p:nvPicPr>
              <p:cNvPr id="1433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2019" y="1979793"/>
                <a:ext cx="26988" cy="37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33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40488" y="2393950"/>
              <a:ext cx="46037" cy="188913"/>
            </p14:xfrm>
          </p:contentPart>
        </mc:Choice>
        <mc:Fallback>
          <p:pic>
            <p:nvPicPr>
              <p:cNvPr id="1433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1209" y="2384612"/>
                <a:ext cx="64595" cy="207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34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57988" y="2135188"/>
              <a:ext cx="1111250" cy="546100"/>
            </p14:xfrm>
          </p:contentPart>
        </mc:Choice>
        <mc:Fallback>
          <p:pic>
            <p:nvPicPr>
              <p:cNvPr id="1434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48656" y="2125853"/>
                <a:ext cx="1129914" cy="564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34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54975" y="1776413"/>
              <a:ext cx="1398588" cy="488950"/>
            </p14:xfrm>
          </p:contentPart>
        </mc:Choice>
        <mc:Fallback>
          <p:pic>
            <p:nvPicPr>
              <p:cNvPr id="1434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45617" y="1767100"/>
                <a:ext cx="1417303" cy="507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34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79000" y="1825625"/>
              <a:ext cx="631825" cy="320675"/>
            </p14:xfrm>
          </p:contentPart>
        </mc:Choice>
        <mc:Fallback>
          <p:pic>
            <p:nvPicPr>
              <p:cNvPr id="1434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69645" y="1816236"/>
                <a:ext cx="650535" cy="339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34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09263" y="2065338"/>
              <a:ext cx="7937" cy="3175"/>
            </p14:xfrm>
          </p:contentPart>
        </mc:Choice>
        <mc:Fallback>
          <p:pic>
            <p:nvPicPr>
              <p:cNvPr id="1434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98402" y="2053545"/>
                <a:ext cx="29659" cy="26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34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22600" y="4565650"/>
              <a:ext cx="1552575" cy="473075"/>
            </p14:xfrm>
          </p:contentPart>
        </mc:Choice>
        <mc:Fallback>
          <p:pic>
            <p:nvPicPr>
              <p:cNvPr id="1434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13204" y="4556339"/>
                <a:ext cx="1571368" cy="491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34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26013" y="4349750"/>
              <a:ext cx="52387" cy="309563"/>
            </p14:xfrm>
          </p:contentPart>
        </mc:Choice>
        <mc:Fallback>
          <p:pic>
            <p:nvPicPr>
              <p:cNvPr id="1434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16619" y="4340391"/>
                <a:ext cx="71174" cy="328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34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57863" y="4095750"/>
              <a:ext cx="649287" cy="695325"/>
            </p14:xfrm>
          </p:contentPart>
        </mc:Choice>
        <mc:Fallback>
          <p:pic>
            <p:nvPicPr>
              <p:cNvPr id="1434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48526" y="4086310"/>
                <a:ext cx="667961" cy="714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34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45300" y="3594100"/>
              <a:ext cx="1512888" cy="490538"/>
            </p14:xfrm>
          </p:contentPart>
        </mc:Choice>
        <mc:Fallback>
          <p:pic>
            <p:nvPicPr>
              <p:cNvPr id="1434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35963" y="3584791"/>
                <a:ext cx="1531561" cy="509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34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6625" y="4416425"/>
              <a:ext cx="252413" cy="241300"/>
            </p14:xfrm>
          </p:contentPart>
        </mc:Choice>
        <mc:Fallback>
          <p:pic>
            <p:nvPicPr>
              <p:cNvPr id="1434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97290" y="4407061"/>
                <a:ext cx="271084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34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2075" y="4492625"/>
              <a:ext cx="184150" cy="106363"/>
            </p14:xfrm>
          </p:contentPart>
        </mc:Choice>
        <mc:Fallback>
          <p:pic>
            <p:nvPicPr>
              <p:cNvPr id="1434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22687" y="4483376"/>
                <a:ext cx="202926" cy="124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35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78163" y="3989388"/>
              <a:ext cx="638175" cy="434975"/>
            </p14:xfrm>
          </p:contentPart>
        </mc:Choice>
        <mc:Fallback>
          <p:pic>
            <p:nvPicPr>
              <p:cNvPr id="1435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68810" y="3980049"/>
                <a:ext cx="656881" cy="453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35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81438" y="3992563"/>
              <a:ext cx="576262" cy="430212"/>
            </p14:xfrm>
          </p:contentPart>
        </mc:Choice>
        <mc:Fallback>
          <p:pic>
            <p:nvPicPr>
              <p:cNvPr id="1435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72132" y="3983195"/>
                <a:ext cx="594874" cy="448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35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1963" y="5453063"/>
              <a:ext cx="1001712" cy="995362"/>
            </p14:xfrm>
          </p:contentPart>
        </mc:Choice>
        <mc:Fallback>
          <p:pic>
            <p:nvPicPr>
              <p:cNvPr id="1435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22591" y="5443707"/>
                <a:ext cx="1020456" cy="1014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35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16250" y="5427663"/>
              <a:ext cx="404813" cy="531812"/>
            </p14:xfrm>
          </p:contentPart>
        </mc:Choice>
        <mc:Fallback>
          <p:pic>
            <p:nvPicPr>
              <p:cNvPr id="1435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06919" y="5418301"/>
                <a:ext cx="423475" cy="550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35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7475" y="5286375"/>
              <a:ext cx="685800" cy="1103313"/>
            </p14:xfrm>
          </p:contentPart>
        </mc:Choice>
        <mc:Fallback>
          <p:pic>
            <p:nvPicPr>
              <p:cNvPr id="1435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18159" y="5277028"/>
                <a:ext cx="704432" cy="1122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35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81563" y="5478463"/>
              <a:ext cx="1514475" cy="1049337"/>
            </p14:xfrm>
          </p:contentPart>
        </mc:Choice>
        <mc:Fallback>
          <p:pic>
            <p:nvPicPr>
              <p:cNvPr id="1435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72206" y="5469110"/>
                <a:ext cx="1533190" cy="1068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35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21475" y="5521325"/>
              <a:ext cx="381000" cy="966788"/>
            </p14:xfrm>
          </p:contentPart>
        </mc:Choice>
        <mc:Fallback>
          <p:pic>
            <p:nvPicPr>
              <p:cNvPr id="1435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12112" y="5511960"/>
                <a:ext cx="399726" cy="985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35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1875" y="5351463"/>
              <a:ext cx="898525" cy="1249362"/>
            </p14:xfrm>
          </p:contentPart>
        </mc:Choice>
        <mc:Fallback>
          <p:pic>
            <p:nvPicPr>
              <p:cNvPr id="1435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72545" y="5342150"/>
                <a:ext cx="917184" cy="1267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35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7300" y="6207125"/>
              <a:ext cx="234950" cy="193675"/>
            </p14:xfrm>
          </p:contentPart>
        </mc:Choice>
        <mc:Fallback>
          <p:pic>
            <p:nvPicPr>
              <p:cNvPr id="1435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17988" y="6197834"/>
                <a:ext cx="253574" cy="212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35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9938" y="6248400"/>
              <a:ext cx="25400" cy="155575"/>
            </p14:xfrm>
          </p:contentPart>
        </mc:Choice>
        <mc:Fallback>
          <p:pic>
            <p:nvPicPr>
              <p:cNvPr id="1435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00766" y="6239015"/>
                <a:ext cx="43744" cy="17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36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19900" y="4113213"/>
              <a:ext cx="1393825" cy="665162"/>
            </p14:xfrm>
          </p:contentPart>
        </mc:Choice>
        <mc:Fallback>
          <p:pic>
            <p:nvPicPr>
              <p:cNvPr id="1436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10572" y="4103855"/>
                <a:ext cx="1412481" cy="683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36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04300" y="3986213"/>
              <a:ext cx="98425" cy="300037"/>
            </p14:xfrm>
          </p:contentPart>
        </mc:Choice>
        <mc:Fallback>
          <p:pic>
            <p:nvPicPr>
              <p:cNvPr id="1436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94960" y="3976826"/>
                <a:ext cx="117104" cy="31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36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04363" y="3433763"/>
              <a:ext cx="2311400" cy="704850"/>
            </p14:xfrm>
          </p:contentPart>
        </mc:Choice>
        <mc:Fallback>
          <p:pic>
            <p:nvPicPr>
              <p:cNvPr id="1436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95005" y="3424427"/>
                <a:ext cx="2330116" cy="723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36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47350" y="3870325"/>
              <a:ext cx="1387475" cy="461963"/>
            </p14:xfrm>
          </p:contentPart>
        </mc:Choice>
        <mc:Fallback>
          <p:pic>
            <p:nvPicPr>
              <p:cNvPr id="1436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37943" y="3860985"/>
                <a:ext cx="1406288" cy="4806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83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CA25-CA7C-2AED-3EE4-2D56B86C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6259-5DFB-86F3-8E40-683DA192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08175" y="1223963"/>
              <a:ext cx="1435100" cy="1482725"/>
            </p14:xfrm>
          </p:contentPart>
        </mc:Choice>
        <mc:Fallback>
          <p:pic>
            <p:nvPicPr>
              <p:cNvPr id="15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8840" y="1214615"/>
                <a:ext cx="1453770" cy="1501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3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7125" y="1211263"/>
              <a:ext cx="571500" cy="722312"/>
            </p14:xfrm>
          </p:contentPart>
        </mc:Choice>
        <mc:Fallback>
          <p:pic>
            <p:nvPicPr>
              <p:cNvPr id="153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7786" y="1201906"/>
                <a:ext cx="590179" cy="741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36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2363" y="1173163"/>
              <a:ext cx="180975" cy="646112"/>
            </p14:xfrm>
          </p:contentPart>
        </mc:Choice>
        <mc:Fallback>
          <p:pic>
            <p:nvPicPr>
              <p:cNvPr id="1536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3008" y="1163820"/>
                <a:ext cx="199684" cy="664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36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07013" y="1084263"/>
              <a:ext cx="877887" cy="1303337"/>
            </p14:xfrm>
          </p:contentPart>
        </mc:Choice>
        <mc:Fallback>
          <p:pic>
            <p:nvPicPr>
              <p:cNvPr id="1536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7612" y="1074907"/>
                <a:ext cx="896689" cy="1322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36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15100" y="1500188"/>
              <a:ext cx="269875" cy="241300"/>
            </p14:xfrm>
          </p:contentPart>
        </mc:Choice>
        <mc:Fallback>
          <p:pic>
            <p:nvPicPr>
              <p:cNvPr id="1536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5744" y="1491043"/>
                <a:ext cx="288586" cy="259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36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0563" y="1152525"/>
              <a:ext cx="685800" cy="693738"/>
            </p14:xfrm>
          </p:contentPart>
        </mc:Choice>
        <mc:Fallback>
          <p:pic>
            <p:nvPicPr>
              <p:cNvPr id="1536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1198" y="1143179"/>
                <a:ext cx="704530" cy="712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36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53375" y="1346200"/>
              <a:ext cx="185738" cy="209550"/>
            </p14:xfrm>
          </p:contentPart>
        </mc:Choice>
        <mc:Fallback>
          <p:pic>
            <p:nvPicPr>
              <p:cNvPr id="1536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4052" y="1336790"/>
                <a:ext cx="204384" cy="228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36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29613" y="1252538"/>
              <a:ext cx="136525" cy="296862"/>
            </p14:xfrm>
          </p:contentPart>
        </mc:Choice>
        <mc:Fallback>
          <p:pic>
            <p:nvPicPr>
              <p:cNvPr id="1536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20197" y="1243160"/>
                <a:ext cx="155356" cy="315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37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31263" y="1017588"/>
              <a:ext cx="355600" cy="577850"/>
            </p14:xfrm>
          </p:contentPart>
        </mc:Choice>
        <mc:Fallback>
          <p:pic>
            <p:nvPicPr>
              <p:cNvPr id="1537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22073" y="1008210"/>
                <a:ext cx="373981" cy="596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37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72600" y="995363"/>
              <a:ext cx="525463" cy="511175"/>
            </p14:xfrm>
          </p:contentPart>
        </mc:Choice>
        <mc:Fallback>
          <p:pic>
            <p:nvPicPr>
              <p:cNvPr id="1537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63242" y="986003"/>
                <a:ext cx="544178" cy="529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37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36200" y="1111250"/>
              <a:ext cx="793750" cy="227013"/>
            </p14:xfrm>
          </p:contentPart>
        </mc:Choice>
        <mc:Fallback>
          <p:pic>
            <p:nvPicPr>
              <p:cNvPr id="1537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26845" y="1101940"/>
                <a:ext cx="812460" cy="245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37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26800" y="881063"/>
              <a:ext cx="635000" cy="555625"/>
            </p14:xfrm>
          </p:contentPart>
        </mc:Choice>
        <mc:Fallback>
          <p:pic>
            <p:nvPicPr>
              <p:cNvPr id="1537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217504" y="871713"/>
                <a:ext cx="653592" cy="574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37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9938" y="2216150"/>
              <a:ext cx="296862" cy="247650"/>
            </p14:xfrm>
          </p:contentPart>
        </mc:Choice>
        <mc:Fallback>
          <p:pic>
            <p:nvPicPr>
              <p:cNvPr id="1537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00582" y="2206845"/>
                <a:ext cx="315573" cy="266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37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4813" y="2241550"/>
              <a:ext cx="182562" cy="1169988"/>
            </p14:xfrm>
          </p:contentPart>
        </mc:Choice>
        <mc:Fallback>
          <p:pic>
            <p:nvPicPr>
              <p:cNvPr id="1537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05414" y="2232213"/>
                <a:ext cx="201360" cy="1188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37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3325" y="2170113"/>
              <a:ext cx="592138" cy="2122487"/>
            </p14:xfrm>
          </p:contentPart>
        </mc:Choice>
        <mc:Fallback>
          <p:pic>
            <p:nvPicPr>
              <p:cNvPr id="1537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4017" y="2160750"/>
                <a:ext cx="610754" cy="2141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37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6163" y="2416175"/>
              <a:ext cx="176212" cy="101600"/>
            </p14:xfrm>
          </p:contentPart>
        </mc:Choice>
        <mc:Fallback>
          <p:pic>
            <p:nvPicPr>
              <p:cNvPr id="1537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16832" y="2406774"/>
                <a:ext cx="194874" cy="120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37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15113" y="2395538"/>
              <a:ext cx="195262" cy="7937"/>
            </p14:xfrm>
          </p:contentPart>
        </mc:Choice>
        <mc:Fallback>
          <p:pic>
            <p:nvPicPr>
              <p:cNvPr id="1537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05746" y="2386566"/>
                <a:ext cx="213996" cy="25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37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64375" y="2195513"/>
              <a:ext cx="34925" cy="290512"/>
            </p14:xfrm>
          </p:contentPart>
        </mc:Choice>
        <mc:Fallback>
          <p:pic>
            <p:nvPicPr>
              <p:cNvPr id="1537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55384" y="2186060"/>
                <a:ext cx="52906" cy="309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38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75563" y="2065338"/>
              <a:ext cx="538162" cy="339725"/>
            </p14:xfrm>
          </p:contentPart>
        </mc:Choice>
        <mc:Fallback>
          <p:pic>
            <p:nvPicPr>
              <p:cNvPr id="1538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66197" y="2055951"/>
                <a:ext cx="556893" cy="358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38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34400" y="1979613"/>
              <a:ext cx="865188" cy="347662"/>
            </p14:xfrm>
          </p:contentPart>
        </mc:Choice>
        <mc:Fallback>
          <p:pic>
            <p:nvPicPr>
              <p:cNvPr id="1538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25008" y="1970285"/>
                <a:ext cx="883973" cy="366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38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12313" y="1706563"/>
              <a:ext cx="652462" cy="800100"/>
            </p14:xfrm>
          </p:contentPart>
        </mc:Choice>
        <mc:Fallback>
          <p:pic>
            <p:nvPicPr>
              <p:cNvPr id="1538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02987" y="1697255"/>
                <a:ext cx="671114" cy="818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38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51038" y="3552825"/>
              <a:ext cx="692150" cy="571500"/>
            </p14:xfrm>
          </p:contentPart>
        </mc:Choice>
        <mc:Fallback>
          <p:pic>
            <p:nvPicPr>
              <p:cNvPr id="1538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41689" y="3543324"/>
                <a:ext cx="710847" cy="590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38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4650" y="3349625"/>
              <a:ext cx="298450" cy="1384300"/>
            </p14:xfrm>
          </p:contentPart>
        </mc:Choice>
        <mc:Fallback>
          <p:pic>
            <p:nvPicPr>
              <p:cNvPr id="1538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05346" y="3340293"/>
                <a:ext cx="317058" cy="1402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38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13113" y="3314700"/>
              <a:ext cx="501650" cy="1195388"/>
            </p14:xfrm>
          </p:contentPart>
        </mc:Choice>
        <mc:Fallback>
          <p:pic>
            <p:nvPicPr>
              <p:cNvPr id="1538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03736" y="3305358"/>
                <a:ext cx="520403" cy="1214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38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97363" y="3627438"/>
              <a:ext cx="368300" cy="812800"/>
            </p14:xfrm>
          </p:contentPart>
        </mc:Choice>
        <mc:Fallback>
          <p:pic>
            <p:nvPicPr>
              <p:cNvPr id="1538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87984" y="3618100"/>
                <a:ext cx="387058" cy="831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38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1150" y="3540125"/>
              <a:ext cx="50800" cy="260350"/>
            </p14:xfrm>
          </p:contentPart>
        </mc:Choice>
        <mc:Fallback>
          <p:pic>
            <p:nvPicPr>
              <p:cNvPr id="1538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81716" y="3530801"/>
                <a:ext cx="69669" cy="278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38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05475" y="3035300"/>
              <a:ext cx="323850" cy="1363663"/>
            </p14:xfrm>
          </p:contentPart>
        </mc:Choice>
        <mc:Fallback>
          <p:pic>
            <p:nvPicPr>
              <p:cNvPr id="1538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96130" y="3025945"/>
                <a:ext cx="342541" cy="1382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38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00763" y="3105150"/>
              <a:ext cx="668337" cy="546100"/>
            </p14:xfrm>
          </p:contentPart>
        </mc:Choice>
        <mc:Fallback>
          <p:pic>
            <p:nvPicPr>
              <p:cNvPr id="1538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91401" y="3095821"/>
                <a:ext cx="687062" cy="564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39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72313" y="3379788"/>
              <a:ext cx="36512" cy="192087"/>
            </p14:xfrm>
          </p:contentPart>
        </mc:Choice>
        <mc:Fallback>
          <p:pic>
            <p:nvPicPr>
              <p:cNvPr id="1539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63837" y="3370453"/>
                <a:ext cx="53464" cy="210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39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5038" y="3413125"/>
              <a:ext cx="104775" cy="133350"/>
            </p14:xfrm>
          </p:contentPart>
        </mc:Choice>
        <mc:Fallback>
          <p:pic>
            <p:nvPicPr>
              <p:cNvPr id="1539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75804" y="3404073"/>
                <a:ext cx="123244" cy="151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39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12063" y="3049588"/>
              <a:ext cx="1073150" cy="595312"/>
            </p14:xfrm>
          </p:contentPart>
        </mc:Choice>
        <mc:Fallback>
          <p:pic>
            <p:nvPicPr>
              <p:cNvPr id="1539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02719" y="3040213"/>
                <a:ext cx="1091838" cy="614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39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15400" y="3133725"/>
              <a:ext cx="661988" cy="219075"/>
            </p14:xfrm>
          </p:contentPart>
        </mc:Choice>
        <mc:Fallback>
          <p:pic>
            <p:nvPicPr>
              <p:cNvPr id="1539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06036" y="3124448"/>
                <a:ext cx="680717" cy="237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39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05988" y="2867025"/>
              <a:ext cx="1139825" cy="571500"/>
            </p14:xfrm>
          </p:contentPart>
        </mc:Choice>
        <mc:Fallback>
          <p:pic>
            <p:nvPicPr>
              <p:cNvPr id="1539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96633" y="2857656"/>
                <a:ext cx="1158534" cy="590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39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46438" y="3303588"/>
              <a:ext cx="2319337" cy="981075"/>
            </p14:xfrm>
          </p:contentPart>
        </mc:Choice>
        <mc:Fallback>
          <p:pic>
            <p:nvPicPr>
              <p:cNvPr id="1539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37080" y="3294231"/>
                <a:ext cx="2338053" cy="999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39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35788" y="3624263"/>
              <a:ext cx="2071687" cy="790575"/>
            </p14:xfrm>
          </p:contentPart>
        </mc:Choice>
        <mc:Fallback>
          <p:pic>
            <p:nvPicPr>
              <p:cNvPr id="1539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26430" y="3614911"/>
                <a:ext cx="2090403" cy="809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397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8125" y="4095750"/>
              <a:ext cx="719138" cy="231775"/>
            </p14:xfrm>
          </p:contentPart>
        </mc:Choice>
        <mc:Fallback>
          <p:pic>
            <p:nvPicPr>
              <p:cNvPr id="15397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78776" y="4086436"/>
                <a:ext cx="737836" cy="250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398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46988" y="3854450"/>
              <a:ext cx="508000" cy="446088"/>
            </p14:xfrm>
          </p:contentPart>
        </mc:Choice>
        <mc:Fallback>
          <p:pic>
            <p:nvPicPr>
              <p:cNvPr id="15398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37647" y="3845089"/>
                <a:ext cx="526682" cy="46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399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85175" y="3897313"/>
              <a:ext cx="460375" cy="182562"/>
            </p14:xfrm>
          </p:contentPart>
        </mc:Choice>
        <mc:Fallback>
          <p:pic>
            <p:nvPicPr>
              <p:cNvPr id="15399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75816" y="3887932"/>
                <a:ext cx="479092" cy="201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400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5313" y="5932488"/>
              <a:ext cx="823912" cy="622300"/>
            </p14:xfrm>
          </p:contentPart>
        </mc:Choice>
        <mc:Fallback>
          <p:pic>
            <p:nvPicPr>
              <p:cNvPr id="15400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25934" y="5923119"/>
                <a:ext cx="842670" cy="641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401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5625" y="5449888"/>
              <a:ext cx="1573213" cy="415925"/>
            </p14:xfrm>
          </p:contentPart>
        </mc:Choice>
        <mc:Fallback>
          <p:pic>
            <p:nvPicPr>
              <p:cNvPr id="15401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56278" y="5440574"/>
                <a:ext cx="1591907" cy="434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402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40688" y="4310063"/>
              <a:ext cx="1890712" cy="1425575"/>
            </p14:xfrm>
          </p:contentPart>
        </mc:Choice>
        <mc:Fallback>
          <p:pic>
            <p:nvPicPr>
              <p:cNvPr id="15402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31326" y="4300698"/>
                <a:ext cx="1909435" cy="1444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403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0238" y="5313363"/>
              <a:ext cx="168275" cy="87312"/>
            </p14:xfrm>
          </p:contentPart>
        </mc:Choice>
        <mc:Fallback>
          <p:pic>
            <p:nvPicPr>
              <p:cNvPr id="15403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60809" y="5304021"/>
                <a:ext cx="187133" cy="10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404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86200" y="5045075"/>
              <a:ext cx="52388" cy="273050"/>
            </p14:xfrm>
          </p:contentPart>
        </mc:Choice>
        <mc:Fallback>
          <p:pic>
            <p:nvPicPr>
              <p:cNvPr id="15404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76741" y="5035622"/>
                <a:ext cx="71306" cy="29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405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27513" y="4978400"/>
              <a:ext cx="519112" cy="246063"/>
            </p14:xfrm>
          </p:contentPart>
        </mc:Choice>
        <mc:Fallback>
          <p:pic>
            <p:nvPicPr>
              <p:cNvPr id="15405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18134" y="4969168"/>
                <a:ext cx="537871" cy="264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406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37138" y="4940300"/>
              <a:ext cx="455612" cy="234950"/>
            </p14:xfrm>
          </p:contentPart>
        </mc:Choice>
        <mc:Fallback>
          <p:pic>
            <p:nvPicPr>
              <p:cNvPr id="15406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27781" y="4930945"/>
                <a:ext cx="474326" cy="253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407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70550" y="5029200"/>
              <a:ext cx="130175" cy="73025"/>
            </p14:xfrm>
          </p:contentPart>
        </mc:Choice>
        <mc:Fallback>
          <p:pic>
            <p:nvPicPr>
              <p:cNvPr id="15407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61175" y="5019847"/>
                <a:ext cx="148926" cy="91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408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6163" y="4881563"/>
              <a:ext cx="165100" cy="217487"/>
            </p14:xfrm>
          </p:contentPart>
        </mc:Choice>
        <mc:Fallback>
          <p:pic>
            <p:nvPicPr>
              <p:cNvPr id="15408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16852" y="4872338"/>
                <a:ext cx="183723" cy="235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409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37063" y="5821363"/>
              <a:ext cx="1541462" cy="514350"/>
            </p14:xfrm>
          </p:contentPart>
        </mc:Choice>
        <mc:Fallback>
          <p:pic>
            <p:nvPicPr>
              <p:cNvPr id="15409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27703" y="5812037"/>
                <a:ext cx="1560181" cy="533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410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42075" y="5126038"/>
              <a:ext cx="3178175" cy="1003300"/>
            </p14:xfrm>
          </p:contentPart>
        </mc:Choice>
        <mc:Fallback>
          <p:pic>
            <p:nvPicPr>
              <p:cNvPr id="15410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32716" y="5116638"/>
                <a:ext cx="3196893" cy="1022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411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68488" y="5432425"/>
              <a:ext cx="1587" cy="3175"/>
            </p14:xfrm>
          </p:contentPart>
        </mc:Choice>
        <mc:Fallback>
          <p:pic>
            <p:nvPicPr>
              <p:cNvPr id="15411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858172" y="5423253"/>
                <a:ext cx="22218" cy="215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68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B0E8-8BE0-6D80-A154-37103C6E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D5587-4D65-4B04-B20E-5E6072E27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Find </a:t>
                </a:r>
                <a:r>
                  <a:rPr lang="en-CA" b="1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lang="en-CA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so that the following matrix is </a:t>
                </a:r>
                <a:r>
                  <a:rPr lang="en-CA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not invertible</a:t>
                </a:r>
                <a:r>
                  <a:rPr lang="en-CA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				</a:t>
                </a:r>
                <a:endParaRPr lang="en-CA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CA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en-CA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C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CA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 </m:t>
                            </m:r>
                            <m:r>
                              <a:rPr lang="en-CA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 </m:t>
                            </m:r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 </m:t>
                            </m:r>
                            <m:r>
                              <a:rPr lang="en-CA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2</m:t>
                            </m:r>
                            <m:r>
                              <a:rPr lang="en-CA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         0</m:t>
                            </m:r>
                          </m:e>
                          <m:e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0       </m:t>
                            </m:r>
                            <m:r>
                              <a:rPr lang="en-CA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a:rPr lang="en-CA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        1</m:t>
                            </m:r>
                          </m:e>
                          <m:e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3  </m:t>
                            </m:r>
                            <m:r>
                              <a:rPr lang="en-CA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−2</m:t>
                            </m:r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CA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5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CA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9AD5587-4D65-4B04-B20E-5E6072E27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 cstate="print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38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08750" y="1044575"/>
              <a:ext cx="285750" cy="511175"/>
            </p14:xfrm>
          </p:contentPart>
        </mc:Choice>
        <mc:Fallback>
          <p:pic>
            <p:nvPicPr>
              <p:cNvPr id="1638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9405" y="1035209"/>
                <a:ext cx="304441" cy="529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3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8688" y="1066800"/>
              <a:ext cx="1614487" cy="914400"/>
            </p14:xfrm>
          </p:contentPart>
        </mc:Choice>
        <mc:Fallback>
          <p:pic>
            <p:nvPicPr>
              <p:cNvPr id="163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29331" y="1057410"/>
                <a:ext cx="1633202" cy="93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38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26225" y="1179513"/>
              <a:ext cx="196850" cy="231775"/>
            </p14:xfrm>
          </p:contentPart>
        </mc:Choice>
        <mc:Fallback>
          <p:pic>
            <p:nvPicPr>
              <p:cNvPr id="1638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6868" y="1170355"/>
                <a:ext cx="215563" cy="250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38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97725" y="1046163"/>
              <a:ext cx="90488" cy="465137"/>
            </p14:xfrm>
          </p:contentPart>
        </mc:Choice>
        <mc:Fallback>
          <p:pic>
            <p:nvPicPr>
              <p:cNvPr id="1638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8606" y="1036781"/>
                <a:ext cx="108726" cy="48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39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45388" y="1147763"/>
              <a:ext cx="557212" cy="200025"/>
            </p14:xfrm>
          </p:contentPart>
        </mc:Choice>
        <mc:Fallback>
          <p:pic>
            <p:nvPicPr>
              <p:cNvPr id="1639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6053" y="1138509"/>
                <a:ext cx="575881" cy="218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39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47113" y="1098550"/>
              <a:ext cx="455612" cy="277813"/>
            </p14:xfrm>
          </p:contentPart>
        </mc:Choice>
        <mc:Fallback>
          <p:pic>
            <p:nvPicPr>
              <p:cNvPr id="1639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37771" y="1089181"/>
                <a:ext cx="474296" cy="296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39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98038" y="844550"/>
              <a:ext cx="2003425" cy="438150"/>
            </p14:xfrm>
          </p:contentPart>
        </mc:Choice>
        <mc:Fallback>
          <p:pic>
            <p:nvPicPr>
              <p:cNvPr id="1639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88690" y="835182"/>
                <a:ext cx="2022122" cy="456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39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09263" y="1355725"/>
              <a:ext cx="4762" cy="14288"/>
            </p14:xfrm>
          </p:contentPart>
        </mc:Choice>
        <mc:Fallback>
          <p:pic>
            <p:nvPicPr>
              <p:cNvPr id="1639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98945" y="1347086"/>
                <a:ext cx="25397" cy="31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39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02800" y="1333500"/>
              <a:ext cx="625475" cy="306388"/>
            </p14:xfrm>
          </p:contentPart>
        </mc:Choice>
        <mc:Fallback>
          <p:pic>
            <p:nvPicPr>
              <p:cNvPr id="1639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93443" y="1324062"/>
                <a:ext cx="644189" cy="325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39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77513" y="1471613"/>
              <a:ext cx="11112" cy="160337"/>
            </p14:xfrm>
          </p:contentPart>
        </mc:Choice>
        <mc:Fallback>
          <p:pic>
            <p:nvPicPr>
              <p:cNvPr id="1639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67195" y="1462224"/>
                <a:ext cx="31749" cy="179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39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25150" y="1266825"/>
              <a:ext cx="1311275" cy="352425"/>
            </p14:xfrm>
          </p:contentPart>
        </mc:Choice>
        <mc:Fallback>
          <p:pic>
            <p:nvPicPr>
              <p:cNvPr id="1639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15799" y="1257494"/>
                <a:ext cx="1329977" cy="371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39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90238" y="1878013"/>
              <a:ext cx="4762" cy="23812"/>
            </p14:xfrm>
          </p:contentPart>
        </mc:Choice>
        <mc:Fallback>
          <p:pic>
            <p:nvPicPr>
              <p:cNvPr id="1639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80714" y="1868773"/>
                <a:ext cx="23810" cy="4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39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7188" y="1752600"/>
              <a:ext cx="2730500" cy="773113"/>
            </p14:xfrm>
          </p:contentPart>
        </mc:Choice>
        <mc:Fallback>
          <p:pic>
            <p:nvPicPr>
              <p:cNvPr id="1639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27825" y="1743229"/>
                <a:ext cx="2749227" cy="791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39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05838" y="1933575"/>
              <a:ext cx="458787" cy="284163"/>
            </p14:xfrm>
          </p:contentPart>
        </mc:Choice>
        <mc:Fallback>
          <p:pic>
            <p:nvPicPr>
              <p:cNvPr id="1639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96490" y="1924187"/>
                <a:ext cx="477484" cy="302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40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99625" y="1847850"/>
              <a:ext cx="2027238" cy="358775"/>
            </p14:xfrm>
          </p:contentPart>
        </mc:Choice>
        <mc:Fallback>
          <p:pic>
            <p:nvPicPr>
              <p:cNvPr id="1640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90265" y="1838531"/>
                <a:ext cx="2045959" cy="377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40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55013" y="12844463"/>
              <a:ext cx="0" cy="0"/>
            </p14:xfrm>
          </p:contentPart>
        </mc:Choice>
        <mc:Fallback>
          <p:pic>
            <p:nvPicPr>
              <p:cNvPr id="1640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155013" y="128444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40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56788" y="2354263"/>
              <a:ext cx="52387" cy="355600"/>
            </p14:xfrm>
          </p:contentPart>
        </mc:Choice>
        <mc:Fallback>
          <p:pic>
            <p:nvPicPr>
              <p:cNvPr id="1640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47585" y="2344990"/>
                <a:ext cx="70793" cy="374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40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17125" y="2366963"/>
              <a:ext cx="904875" cy="320675"/>
            </p14:xfrm>
          </p:contentPart>
        </mc:Choice>
        <mc:Fallback>
          <p:pic>
            <p:nvPicPr>
              <p:cNvPr id="1640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07774" y="2357730"/>
                <a:ext cx="923577" cy="339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40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39475" y="2208213"/>
              <a:ext cx="471488" cy="390525"/>
            </p14:xfrm>
          </p:contentPart>
        </mc:Choice>
        <mc:Fallback>
          <p:pic>
            <p:nvPicPr>
              <p:cNvPr id="1640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30124" y="2198679"/>
                <a:ext cx="490189" cy="409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40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01738" y="3879850"/>
              <a:ext cx="2043112" cy="622300"/>
            </p14:xfrm>
          </p:contentPart>
        </mc:Choice>
        <mc:Fallback>
          <p:pic>
            <p:nvPicPr>
              <p:cNvPr id="1640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92392" y="3870535"/>
                <a:ext cx="2061803" cy="640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40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7538" y="4551363"/>
              <a:ext cx="479425" cy="179387"/>
            </p14:xfrm>
          </p:contentPart>
        </mc:Choice>
        <mc:Fallback>
          <p:pic>
            <p:nvPicPr>
              <p:cNvPr id="1640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18166" y="4542035"/>
                <a:ext cx="498169" cy="198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40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46713" y="4132263"/>
              <a:ext cx="182562" cy="595312"/>
            </p14:xfrm>
          </p:contentPart>
        </mc:Choice>
        <mc:Fallback>
          <p:pic>
            <p:nvPicPr>
              <p:cNvPr id="1640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37406" y="4122905"/>
                <a:ext cx="201176" cy="614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40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0263" y="3810000"/>
              <a:ext cx="92075" cy="858838"/>
            </p14:xfrm>
          </p:contentPart>
        </mc:Choice>
        <mc:Fallback>
          <p:pic>
            <p:nvPicPr>
              <p:cNvPr id="1640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01020" y="3800622"/>
                <a:ext cx="110561" cy="877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40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45263" y="4033838"/>
              <a:ext cx="828675" cy="227012"/>
            </p14:xfrm>
          </p:contentPart>
        </mc:Choice>
        <mc:Fallback>
          <p:pic>
            <p:nvPicPr>
              <p:cNvPr id="1640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35916" y="4024514"/>
                <a:ext cx="847370" cy="24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41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67613" y="4057650"/>
              <a:ext cx="131762" cy="122238"/>
            </p14:xfrm>
          </p:contentPart>
        </mc:Choice>
        <mc:Fallback>
          <p:pic>
            <p:nvPicPr>
              <p:cNvPr id="1641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58176" y="4048330"/>
                <a:ext cx="150637" cy="140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41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01000" y="3717925"/>
              <a:ext cx="395288" cy="890588"/>
            </p14:xfrm>
          </p:contentPart>
        </mc:Choice>
        <mc:Fallback>
          <p:pic>
            <p:nvPicPr>
              <p:cNvPr id="1641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91691" y="3708558"/>
                <a:ext cx="413907" cy="90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41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28138" y="3789363"/>
              <a:ext cx="36512" cy="166687"/>
            </p14:xfrm>
          </p:contentPart>
        </mc:Choice>
        <mc:Fallback>
          <p:pic>
            <p:nvPicPr>
              <p:cNvPr id="1641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18739" y="3779962"/>
                <a:ext cx="55310" cy="185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41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27438" y="4144963"/>
              <a:ext cx="461962" cy="327025"/>
            </p14:xfrm>
          </p:contentPart>
        </mc:Choice>
        <mc:Fallback>
          <p:pic>
            <p:nvPicPr>
              <p:cNvPr id="1641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18091" y="4135711"/>
                <a:ext cx="480656" cy="345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41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27525" y="4070350"/>
              <a:ext cx="642938" cy="739775"/>
            </p14:xfrm>
          </p:contentPart>
        </mc:Choice>
        <mc:Fallback>
          <p:pic>
            <p:nvPicPr>
              <p:cNvPr id="1641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18228" y="4060999"/>
                <a:ext cx="661532" cy="758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41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53425" y="4298950"/>
              <a:ext cx="217488" cy="249238"/>
            </p14:xfrm>
          </p:contentPart>
        </mc:Choice>
        <mc:Fallback>
          <p:pic>
            <p:nvPicPr>
              <p:cNvPr id="1641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44078" y="4289797"/>
                <a:ext cx="236181" cy="267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41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11450" y="5016500"/>
              <a:ext cx="115888" cy="465138"/>
            </p14:xfrm>
          </p:contentPart>
        </mc:Choice>
        <mc:Fallback>
          <p:pic>
            <p:nvPicPr>
              <p:cNvPr id="1641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02207" y="5007132"/>
                <a:ext cx="134373" cy="483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41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52600" y="5314950"/>
              <a:ext cx="180975" cy="111125"/>
            </p14:xfrm>
          </p:contentPart>
        </mc:Choice>
        <mc:Fallback>
          <p:pic>
            <p:nvPicPr>
              <p:cNvPr id="1641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43245" y="5305600"/>
                <a:ext cx="199684" cy="129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41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44725" y="5135563"/>
              <a:ext cx="352425" cy="285750"/>
            </p14:xfrm>
          </p:contentPart>
        </mc:Choice>
        <mc:Fallback>
          <p:pic>
            <p:nvPicPr>
              <p:cNvPr id="1641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35356" y="5126265"/>
                <a:ext cx="371163" cy="304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41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13075" y="5121275"/>
              <a:ext cx="642938" cy="258763"/>
            </p14:xfrm>
          </p:contentPart>
        </mc:Choice>
        <mc:Fallback>
          <p:pic>
            <p:nvPicPr>
              <p:cNvPr id="1641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03726" y="5111944"/>
                <a:ext cx="661636" cy="277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42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5725" y="4899025"/>
              <a:ext cx="588963" cy="568325"/>
            </p14:xfrm>
          </p:contentPart>
        </mc:Choice>
        <mc:Fallback>
          <p:pic>
            <p:nvPicPr>
              <p:cNvPr id="1642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86376" y="4889655"/>
                <a:ext cx="607660" cy="587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42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2825" y="5207000"/>
              <a:ext cx="161925" cy="12700"/>
            </p14:xfrm>
          </p:contentPart>
        </mc:Choice>
        <mc:Fallback>
          <p:pic>
            <p:nvPicPr>
              <p:cNvPr id="1642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13428" y="5197828"/>
                <a:ext cx="180720" cy="31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42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51450" y="5054600"/>
              <a:ext cx="422275" cy="249238"/>
            </p14:xfrm>
          </p:contentPart>
        </mc:Choice>
        <mc:Fallback>
          <p:pic>
            <p:nvPicPr>
              <p:cNvPr id="1642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42106" y="5045382"/>
                <a:ext cx="440963" cy="267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42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64225" y="5153025"/>
              <a:ext cx="123825" cy="128588"/>
            </p14:xfrm>
          </p:contentPart>
        </mc:Choice>
        <mc:Fallback>
          <p:pic>
            <p:nvPicPr>
              <p:cNvPr id="1642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54920" y="5143554"/>
                <a:ext cx="142435" cy="147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42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75375" y="4838700"/>
              <a:ext cx="746125" cy="485775"/>
            </p14:xfrm>
          </p:contentPart>
        </mc:Choice>
        <mc:Fallback>
          <p:pic>
            <p:nvPicPr>
              <p:cNvPr id="1642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66080" y="4829344"/>
                <a:ext cx="764716" cy="504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42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26288" y="5049838"/>
              <a:ext cx="123825" cy="65087"/>
            </p14:xfrm>
          </p:contentPart>
        </mc:Choice>
        <mc:Fallback>
          <p:pic>
            <p:nvPicPr>
              <p:cNvPr id="1642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16874" y="5040740"/>
                <a:ext cx="142652" cy="83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42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08863" y="4864100"/>
              <a:ext cx="793750" cy="263525"/>
            </p14:xfrm>
          </p:contentPart>
        </mc:Choice>
        <mc:Fallback>
          <p:pic>
            <p:nvPicPr>
              <p:cNvPr id="1642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99512" y="4854753"/>
                <a:ext cx="812452" cy="282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42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56613" y="4767263"/>
              <a:ext cx="1266825" cy="269875"/>
            </p14:xfrm>
          </p:contentPart>
        </mc:Choice>
        <mc:Fallback>
          <p:pic>
            <p:nvPicPr>
              <p:cNvPr id="1642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47253" y="4757907"/>
                <a:ext cx="1285545" cy="288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42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21875" y="4619625"/>
              <a:ext cx="1249363" cy="280988"/>
            </p14:xfrm>
          </p:contentPart>
        </mc:Choice>
        <mc:Fallback>
          <p:pic>
            <p:nvPicPr>
              <p:cNvPr id="1642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912535" y="4610318"/>
                <a:ext cx="1268042" cy="299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42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3500" y="5846763"/>
              <a:ext cx="2486025" cy="344487"/>
            </p14:xfrm>
          </p:contentPart>
        </mc:Choice>
        <mc:Fallback>
          <p:pic>
            <p:nvPicPr>
              <p:cNvPr id="1642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94146" y="5837414"/>
                <a:ext cx="2504733" cy="363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43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0413" y="5262563"/>
              <a:ext cx="2962275" cy="1166812"/>
            </p14:xfrm>
          </p:contentPart>
        </mc:Choice>
        <mc:Fallback>
          <p:pic>
            <p:nvPicPr>
              <p:cNvPr id="1643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31056" y="5253246"/>
                <a:ext cx="2980989" cy="1185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431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88463" y="3635375"/>
              <a:ext cx="288925" cy="849313"/>
            </p14:xfrm>
          </p:contentPart>
        </mc:Choice>
        <mc:Fallback>
          <p:pic>
            <p:nvPicPr>
              <p:cNvPr id="16431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279143" y="3626034"/>
                <a:ext cx="307565" cy="8679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667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FA9B-28B6-C95A-9D1E-1E3A3E78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BA2C-C8B8-6EC2-6DAA-1CF02349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18038" y="349250"/>
              <a:ext cx="3379787" cy="647700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8678" y="339894"/>
                <a:ext cx="3398508" cy="66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4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5263" y="409575"/>
              <a:ext cx="1098550" cy="503238"/>
            </p14:xfrm>
          </p:contentPart>
        </mc:Choice>
        <mc:Fallback>
          <p:pic>
            <p:nvPicPr>
              <p:cNvPr id="174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5895" y="400196"/>
                <a:ext cx="1117286" cy="521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41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1313" y="508000"/>
              <a:ext cx="266700" cy="320675"/>
            </p14:xfrm>
          </p:contentPart>
        </mc:Choice>
        <mc:Fallback>
          <p:pic>
            <p:nvPicPr>
              <p:cNvPr id="1741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1968" y="498504"/>
                <a:ext cx="285391" cy="339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41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43475" y="296863"/>
              <a:ext cx="1695450" cy="714375"/>
            </p14:xfrm>
          </p:contentPart>
        </mc:Choice>
        <mc:Fallback>
          <p:pic>
            <p:nvPicPr>
              <p:cNvPr id="1741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4122" y="287506"/>
                <a:ext cx="1714156" cy="733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41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3238" y="228600"/>
              <a:ext cx="839787" cy="374650"/>
            </p14:xfrm>
          </p:contentPart>
        </mc:Choice>
        <mc:Fallback>
          <p:pic>
            <p:nvPicPr>
              <p:cNvPr id="1741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3863" y="219170"/>
                <a:ext cx="858537" cy="393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41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05763" y="496888"/>
              <a:ext cx="1587" cy="11112"/>
            </p14:xfrm>
          </p:contentPart>
        </mc:Choice>
        <mc:Fallback>
          <p:pic>
            <p:nvPicPr>
              <p:cNvPr id="1741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64501" y="487258"/>
                <a:ext cx="84111" cy="30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41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8638" y="1169988"/>
              <a:ext cx="157162" cy="554037"/>
            </p14:xfrm>
          </p:contentPart>
        </mc:Choice>
        <mc:Fallback>
          <p:pic>
            <p:nvPicPr>
              <p:cNvPr id="1741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59558" y="1160700"/>
                <a:ext cx="175323" cy="572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41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0463" y="1254125"/>
              <a:ext cx="333375" cy="865188"/>
            </p14:xfrm>
          </p:contentPart>
        </mc:Choice>
        <mc:Fallback>
          <p:pic>
            <p:nvPicPr>
              <p:cNvPr id="1741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21133" y="1244764"/>
                <a:ext cx="352035" cy="883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41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7250" y="915988"/>
              <a:ext cx="1870075" cy="804862"/>
            </p14:xfrm>
          </p:contentPart>
        </mc:Choice>
        <mc:Fallback>
          <p:pic>
            <p:nvPicPr>
              <p:cNvPr id="1741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87894" y="906633"/>
                <a:ext cx="1888787" cy="823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41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3450" y="1100138"/>
              <a:ext cx="312738" cy="758825"/>
            </p14:xfrm>
          </p:contentPart>
        </mc:Choice>
        <mc:Fallback>
          <p:pic>
            <p:nvPicPr>
              <p:cNvPr id="1741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4093" y="1090805"/>
                <a:ext cx="331452" cy="777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42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29388" y="1025525"/>
              <a:ext cx="392112" cy="708025"/>
            </p14:xfrm>
          </p:contentPart>
        </mc:Choice>
        <mc:Fallback>
          <p:pic>
            <p:nvPicPr>
              <p:cNvPr id="1742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20043" y="1016176"/>
                <a:ext cx="410801" cy="726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42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94575" y="882650"/>
              <a:ext cx="822325" cy="990600"/>
            </p14:xfrm>
          </p:contentPart>
        </mc:Choice>
        <mc:Fallback>
          <p:pic>
            <p:nvPicPr>
              <p:cNvPr id="1742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85218" y="873311"/>
                <a:ext cx="841039" cy="1009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42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91575" y="773113"/>
              <a:ext cx="820738" cy="908050"/>
            </p14:xfrm>
          </p:contentPart>
        </mc:Choice>
        <mc:Fallback>
          <p:pic>
            <p:nvPicPr>
              <p:cNvPr id="1742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82212" y="763662"/>
                <a:ext cx="839465" cy="926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42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27675" y="2265363"/>
              <a:ext cx="190500" cy="77787"/>
            </p14:xfrm>
          </p:contentPart>
        </mc:Choice>
        <mc:Fallback>
          <p:pic>
            <p:nvPicPr>
              <p:cNvPr id="1742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18365" y="2256086"/>
                <a:ext cx="209120" cy="96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42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6838" y="2665413"/>
              <a:ext cx="976312" cy="889000"/>
            </p14:xfrm>
          </p:contentPart>
        </mc:Choice>
        <mc:Fallback>
          <p:pic>
            <p:nvPicPr>
              <p:cNvPr id="1742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57492" y="2656048"/>
                <a:ext cx="995004" cy="907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42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7625" y="2424113"/>
              <a:ext cx="877888" cy="879475"/>
            </p14:xfrm>
          </p:contentPart>
        </mc:Choice>
        <mc:Fallback>
          <p:pic>
            <p:nvPicPr>
              <p:cNvPr id="1742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78274" y="2414753"/>
                <a:ext cx="896589" cy="898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42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65575" y="2417763"/>
              <a:ext cx="241300" cy="990600"/>
            </p14:xfrm>
          </p:contentPart>
        </mc:Choice>
        <mc:Fallback>
          <p:pic>
            <p:nvPicPr>
              <p:cNvPr id="1742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56322" y="2408397"/>
                <a:ext cx="259807" cy="1009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42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06900" y="2274888"/>
              <a:ext cx="527050" cy="895350"/>
            </p14:xfrm>
          </p:contentPart>
        </mc:Choice>
        <mc:Fallback>
          <p:pic>
            <p:nvPicPr>
              <p:cNvPr id="1742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97572" y="2265539"/>
                <a:ext cx="545707" cy="914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42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13363" y="2109788"/>
              <a:ext cx="990600" cy="1117600"/>
            </p14:xfrm>
          </p:contentPart>
        </mc:Choice>
        <mc:Fallback>
          <p:pic>
            <p:nvPicPr>
              <p:cNvPr id="1742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03997" y="2100427"/>
                <a:ext cx="1009331" cy="1136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42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0063" y="2151063"/>
              <a:ext cx="1408112" cy="1208087"/>
            </p14:xfrm>
          </p:contentPart>
        </mc:Choice>
        <mc:Fallback>
          <p:pic>
            <p:nvPicPr>
              <p:cNvPr id="1742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40709" y="2141726"/>
                <a:ext cx="1426820" cy="1226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43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86775" y="1812925"/>
              <a:ext cx="1143000" cy="1354138"/>
            </p14:xfrm>
          </p:contentPart>
        </mc:Choice>
        <mc:Fallback>
          <p:pic>
            <p:nvPicPr>
              <p:cNvPr id="1743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77421" y="1803586"/>
                <a:ext cx="1161708" cy="1372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43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42525" y="1862138"/>
              <a:ext cx="771525" cy="1166812"/>
            </p14:xfrm>
          </p:contentPart>
        </mc:Choice>
        <mc:Fallback>
          <p:pic>
            <p:nvPicPr>
              <p:cNvPr id="1743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33217" y="1852778"/>
                <a:ext cx="790142" cy="1185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43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90300" y="1744663"/>
              <a:ext cx="700088" cy="1155700"/>
            </p14:xfrm>
          </p:contentPart>
        </mc:Choice>
        <mc:Fallback>
          <p:pic>
            <p:nvPicPr>
              <p:cNvPr id="1743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80975" y="1735386"/>
                <a:ext cx="718738" cy="1174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43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3425" y="3579813"/>
              <a:ext cx="2381250" cy="1001712"/>
            </p14:xfrm>
          </p:contentPart>
        </mc:Choice>
        <mc:Fallback>
          <p:pic>
            <p:nvPicPr>
              <p:cNvPr id="1743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94080" y="3570455"/>
                <a:ext cx="2399941" cy="1020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43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81563" y="3671888"/>
              <a:ext cx="115887" cy="158750"/>
            </p14:xfrm>
          </p:contentPart>
        </mc:Choice>
        <mc:Fallback>
          <p:pic>
            <p:nvPicPr>
              <p:cNvPr id="1743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72569" y="3662486"/>
                <a:ext cx="133875" cy="177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43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68850" y="3525838"/>
              <a:ext cx="1712913" cy="925512"/>
            </p14:xfrm>
          </p:contentPart>
        </mc:Choice>
        <mc:Fallback>
          <p:pic>
            <p:nvPicPr>
              <p:cNvPr id="1743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59488" y="3516489"/>
                <a:ext cx="1731637" cy="944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43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21138" y="4144963"/>
              <a:ext cx="196850" cy="242887"/>
            </p14:xfrm>
          </p:contentPart>
        </mc:Choice>
        <mc:Fallback>
          <p:pic>
            <p:nvPicPr>
              <p:cNvPr id="1743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11815" y="4135662"/>
                <a:ext cx="215495" cy="261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43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79875" y="5448300"/>
              <a:ext cx="1358900" cy="725488"/>
            </p14:xfrm>
          </p:contentPart>
        </mc:Choice>
        <mc:Fallback>
          <p:pic>
            <p:nvPicPr>
              <p:cNvPr id="1743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70506" y="5438939"/>
                <a:ext cx="1377638" cy="744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43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68550" y="4922838"/>
              <a:ext cx="801688" cy="652462"/>
            </p14:xfrm>
          </p:contentPart>
        </mc:Choice>
        <mc:Fallback>
          <p:pic>
            <p:nvPicPr>
              <p:cNvPr id="1743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59186" y="4913445"/>
                <a:ext cx="820416" cy="671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43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54413" y="4965700"/>
              <a:ext cx="760412" cy="1225550"/>
            </p14:xfrm>
          </p:contentPart>
        </mc:Choice>
        <mc:Fallback>
          <p:pic>
            <p:nvPicPr>
              <p:cNvPr id="1743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45065" y="4956347"/>
                <a:ext cx="779108" cy="1244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44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38725" y="4948238"/>
              <a:ext cx="152400" cy="222250"/>
            </p14:xfrm>
          </p:contentPart>
        </mc:Choice>
        <mc:Fallback>
          <p:pic>
            <p:nvPicPr>
              <p:cNvPr id="1744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29531" y="4939037"/>
                <a:ext cx="170787" cy="240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441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51475" y="4800600"/>
              <a:ext cx="374650" cy="1333500"/>
            </p14:xfrm>
          </p:contentPart>
        </mc:Choice>
        <mc:Fallback>
          <p:pic>
            <p:nvPicPr>
              <p:cNvPr id="17441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42207" y="4791260"/>
                <a:ext cx="393186" cy="1352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44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19813" y="5070475"/>
              <a:ext cx="80962" cy="404813"/>
            </p14:xfrm>
          </p:contentPart>
        </mc:Choice>
        <mc:Fallback>
          <p:pic>
            <p:nvPicPr>
              <p:cNvPr id="1744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10416" y="5061111"/>
                <a:ext cx="99757" cy="423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443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34175" y="4518025"/>
              <a:ext cx="1662113" cy="1031875"/>
            </p14:xfrm>
          </p:contentPart>
        </mc:Choice>
        <mc:Fallback>
          <p:pic>
            <p:nvPicPr>
              <p:cNvPr id="17443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24815" y="4508677"/>
                <a:ext cx="1680833" cy="1050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444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05850" y="4251325"/>
              <a:ext cx="1909763" cy="1379538"/>
            </p14:xfrm>
          </p:contentPart>
        </mc:Choice>
        <mc:Fallback>
          <p:pic>
            <p:nvPicPr>
              <p:cNvPr id="17444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96487" y="4241980"/>
                <a:ext cx="1928490" cy="1398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445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68075" y="4037013"/>
              <a:ext cx="727075" cy="1600200"/>
            </p14:xfrm>
          </p:contentPart>
        </mc:Choice>
        <mc:Fallback>
          <p:pic>
            <p:nvPicPr>
              <p:cNvPr id="17445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258726" y="4027707"/>
                <a:ext cx="745773" cy="1618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446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14925" y="5487988"/>
              <a:ext cx="261938" cy="207962"/>
            </p14:xfrm>
          </p:contentPart>
        </mc:Choice>
        <mc:Fallback>
          <p:pic>
            <p:nvPicPr>
              <p:cNvPr id="17446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05608" y="5478714"/>
                <a:ext cx="280571" cy="226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447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56800" y="6296025"/>
              <a:ext cx="373063" cy="434975"/>
            </p14:xfrm>
          </p:contentPart>
        </mc:Choice>
        <mc:Fallback>
          <p:pic>
            <p:nvPicPr>
              <p:cNvPr id="17447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47446" y="6286702"/>
                <a:ext cx="391770" cy="453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448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90213" y="5681663"/>
              <a:ext cx="830262" cy="1000125"/>
            </p14:xfrm>
          </p:contentPart>
        </mc:Choice>
        <mc:Fallback>
          <p:pic>
            <p:nvPicPr>
              <p:cNvPr id="17448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580840" y="5672416"/>
                <a:ext cx="849009" cy="1018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449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87000" y="5133975"/>
              <a:ext cx="490538" cy="503238"/>
            </p14:xfrm>
          </p:contentPart>
        </mc:Choice>
        <mc:Fallback>
          <p:pic>
            <p:nvPicPr>
              <p:cNvPr id="17449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77629" y="5124629"/>
                <a:ext cx="509280" cy="521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450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79975" y="5713413"/>
              <a:ext cx="539750" cy="346075"/>
            </p14:xfrm>
          </p:contentPart>
        </mc:Choice>
        <mc:Fallback>
          <p:pic>
            <p:nvPicPr>
              <p:cNvPr id="17450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70613" y="5704098"/>
                <a:ext cx="558474" cy="364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451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0788" y="6089650"/>
              <a:ext cx="447675" cy="266700"/>
            </p14:xfrm>
          </p:contentPart>
        </mc:Choice>
        <mc:Fallback>
          <p:pic>
            <p:nvPicPr>
              <p:cNvPr id="17451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291409" y="6080279"/>
                <a:ext cx="466433" cy="285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452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16738" y="5602288"/>
              <a:ext cx="1585912" cy="1087437"/>
            </p14:xfrm>
          </p:contentPart>
        </mc:Choice>
        <mc:Fallback>
          <p:pic>
            <p:nvPicPr>
              <p:cNvPr id="17452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07365" y="5592945"/>
                <a:ext cx="1604659" cy="1106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453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50313" y="5629275"/>
              <a:ext cx="685800" cy="925513"/>
            </p14:xfrm>
          </p:contentPart>
        </mc:Choice>
        <mc:Fallback>
          <p:pic>
            <p:nvPicPr>
              <p:cNvPr id="17453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40938" y="5619948"/>
                <a:ext cx="704550" cy="944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454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31375" y="5626100"/>
              <a:ext cx="463550" cy="976313"/>
            </p14:xfrm>
          </p:contentPart>
        </mc:Choice>
        <mc:Fallback>
          <p:pic>
            <p:nvPicPr>
              <p:cNvPr id="17454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22025" y="5616771"/>
                <a:ext cx="482250" cy="994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455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80700" y="5757863"/>
              <a:ext cx="160338" cy="179387"/>
            </p14:xfrm>
          </p:contentPart>
        </mc:Choice>
        <mc:Fallback>
          <p:pic>
            <p:nvPicPr>
              <p:cNvPr id="17455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671538" y="5748609"/>
                <a:ext cx="178662" cy="1978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88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43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8563" y="420688"/>
              <a:ext cx="996950" cy="433387"/>
            </p14:xfrm>
          </p:contentPart>
        </mc:Choice>
        <mc:Fallback>
          <p:pic>
            <p:nvPicPr>
              <p:cNvPr id="1843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9236" y="411352"/>
                <a:ext cx="1015605" cy="452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43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08425" y="433388"/>
              <a:ext cx="485775" cy="350837"/>
            </p14:xfrm>
          </p:contentPart>
        </mc:Choice>
        <mc:Fallback>
          <p:pic>
            <p:nvPicPr>
              <p:cNvPr id="1843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9083" y="424023"/>
                <a:ext cx="504459" cy="369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4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08538" y="303213"/>
              <a:ext cx="1316037" cy="609600"/>
            </p14:xfrm>
          </p:contentPart>
        </mc:Choice>
        <mc:Fallback>
          <p:pic>
            <p:nvPicPr>
              <p:cNvPr id="184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9184" y="293851"/>
                <a:ext cx="1334745" cy="628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43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5550" y="500063"/>
              <a:ext cx="287338" cy="603250"/>
            </p14:xfrm>
          </p:contentPart>
        </mc:Choice>
        <mc:Fallback>
          <p:pic>
            <p:nvPicPr>
              <p:cNvPr id="1843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6293" y="490716"/>
                <a:ext cx="305853" cy="621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43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4825" y="352425"/>
              <a:ext cx="1349375" cy="620713"/>
            </p14:xfrm>
          </p:contentPart>
        </mc:Choice>
        <mc:Fallback>
          <p:pic>
            <p:nvPicPr>
              <p:cNvPr id="1843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5464" y="343064"/>
                <a:ext cx="1368096" cy="639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43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07438" y="268288"/>
              <a:ext cx="404812" cy="403225"/>
            </p14:xfrm>
          </p:contentPart>
        </mc:Choice>
        <mc:Fallback>
          <p:pic>
            <p:nvPicPr>
              <p:cNvPr id="1843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98148" y="258902"/>
                <a:ext cx="423391" cy="421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44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80575" y="284163"/>
              <a:ext cx="1149350" cy="431800"/>
            </p14:xfrm>
          </p:contentPart>
        </mc:Choice>
        <mc:Fallback>
          <p:pic>
            <p:nvPicPr>
              <p:cNvPr id="1844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71231" y="274869"/>
                <a:ext cx="1168039" cy="450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44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6775" y="971550"/>
              <a:ext cx="1588" cy="7938"/>
            </p14:xfrm>
          </p:contentPart>
        </mc:Choice>
        <mc:Fallback>
          <p:pic>
            <p:nvPicPr>
              <p:cNvPr id="1844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65487" y="962169"/>
                <a:ext cx="84164" cy="26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44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19363" y="1065213"/>
              <a:ext cx="2108200" cy="300037"/>
            </p14:xfrm>
          </p:contentPart>
        </mc:Choice>
        <mc:Fallback>
          <p:pic>
            <p:nvPicPr>
              <p:cNvPr id="1844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10003" y="1055848"/>
                <a:ext cx="2126920" cy="318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44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73688" y="679450"/>
              <a:ext cx="1952625" cy="774700"/>
            </p14:xfrm>
          </p:contentPart>
        </mc:Choice>
        <mc:Fallback>
          <p:pic>
            <p:nvPicPr>
              <p:cNvPr id="1844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64337" y="670099"/>
                <a:ext cx="1971328" cy="7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44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70525" y="2336800"/>
              <a:ext cx="136525" cy="73025"/>
            </p14:xfrm>
          </p:contentPart>
        </mc:Choice>
        <mc:Fallback>
          <p:pic>
            <p:nvPicPr>
              <p:cNvPr id="1844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61233" y="2327538"/>
                <a:ext cx="155110" cy="91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44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7838" y="2555875"/>
              <a:ext cx="293687" cy="974725"/>
            </p14:xfrm>
          </p:contentPart>
        </mc:Choice>
        <mc:Fallback>
          <p:pic>
            <p:nvPicPr>
              <p:cNvPr id="1844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8457" y="2546523"/>
                <a:ext cx="312448" cy="993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44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74863" y="2544763"/>
              <a:ext cx="533400" cy="268287"/>
            </p14:xfrm>
          </p:contentPart>
        </mc:Choice>
        <mc:Fallback>
          <p:pic>
            <p:nvPicPr>
              <p:cNvPr id="1844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65518" y="2535438"/>
                <a:ext cx="552091" cy="286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44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03525" y="2401888"/>
              <a:ext cx="765175" cy="566737"/>
            </p14:xfrm>
          </p:contentPart>
        </mc:Choice>
        <mc:Fallback>
          <p:pic>
            <p:nvPicPr>
              <p:cNvPr id="1844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4167" y="2392556"/>
                <a:ext cx="783890" cy="585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44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44913" y="2438400"/>
              <a:ext cx="147637" cy="65088"/>
            </p14:xfrm>
          </p:contentPart>
        </mc:Choice>
        <mc:Fallback>
          <p:pic>
            <p:nvPicPr>
              <p:cNvPr id="1844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35388" y="2429050"/>
                <a:ext cx="166687" cy="83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44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78288" y="2265363"/>
              <a:ext cx="511175" cy="290512"/>
            </p14:xfrm>
          </p:contentPart>
        </mc:Choice>
        <mc:Fallback>
          <p:pic>
            <p:nvPicPr>
              <p:cNvPr id="1844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68948" y="2256038"/>
                <a:ext cx="529855" cy="309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45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10138" y="1924050"/>
              <a:ext cx="815975" cy="428625"/>
            </p14:xfrm>
          </p:contentPart>
        </mc:Choice>
        <mc:Fallback>
          <p:pic>
            <p:nvPicPr>
              <p:cNvPr id="1845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00755" y="1914685"/>
                <a:ext cx="834741" cy="447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45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94713" y="1509713"/>
              <a:ext cx="79375" cy="373062"/>
            </p14:xfrm>
          </p:contentPart>
        </mc:Choice>
        <mc:Fallback>
          <p:pic>
            <p:nvPicPr>
              <p:cNvPr id="1845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85459" y="1500359"/>
                <a:ext cx="97884" cy="39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45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82075" y="1285875"/>
              <a:ext cx="565150" cy="425450"/>
            </p14:xfrm>
          </p:contentPart>
        </mc:Choice>
        <mc:Fallback>
          <p:pic>
            <p:nvPicPr>
              <p:cNvPr id="1845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72710" y="1276603"/>
                <a:ext cx="583880" cy="443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45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09163" y="1441450"/>
              <a:ext cx="184150" cy="101600"/>
            </p14:xfrm>
          </p:contentPart>
        </mc:Choice>
        <mc:Fallback>
          <p:pic>
            <p:nvPicPr>
              <p:cNvPr id="1845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99793" y="1432149"/>
                <a:ext cx="202889" cy="120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45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45738" y="1008063"/>
              <a:ext cx="796925" cy="530225"/>
            </p14:xfrm>
          </p:contentPart>
        </mc:Choice>
        <mc:Fallback>
          <p:pic>
            <p:nvPicPr>
              <p:cNvPr id="1845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36405" y="998691"/>
                <a:ext cx="815592" cy="548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45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4788" y="1522413"/>
              <a:ext cx="1962150" cy="247650"/>
            </p14:xfrm>
          </p:contentPart>
        </mc:Choice>
        <mc:Fallback>
          <p:pic>
            <p:nvPicPr>
              <p:cNvPr id="1845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05431" y="1513041"/>
                <a:ext cx="1980865" cy="266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45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9675" y="1724025"/>
              <a:ext cx="576263" cy="304800"/>
            </p14:xfrm>
          </p:contentPart>
        </mc:Choice>
        <mc:Fallback>
          <p:pic>
            <p:nvPicPr>
              <p:cNvPr id="1845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70311" y="1714756"/>
                <a:ext cx="594992" cy="323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45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63900" y="1876425"/>
              <a:ext cx="163513" cy="55563"/>
            </p14:xfrm>
          </p:contentPart>
        </mc:Choice>
        <mc:Fallback>
          <p:pic>
            <p:nvPicPr>
              <p:cNvPr id="1845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54577" y="1867396"/>
                <a:ext cx="182159" cy="73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45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06800" y="1589088"/>
              <a:ext cx="142875" cy="357187"/>
            </p14:xfrm>
          </p:contentPart>
        </mc:Choice>
        <mc:Fallback>
          <p:pic>
            <p:nvPicPr>
              <p:cNvPr id="1845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97536" y="1579920"/>
                <a:ext cx="161402" cy="375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45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41775" y="1912938"/>
              <a:ext cx="31750" cy="163512"/>
            </p14:xfrm>
          </p:contentPart>
        </mc:Choice>
        <mc:Fallback>
          <p:pic>
            <p:nvPicPr>
              <p:cNvPr id="1845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32704" y="1903574"/>
                <a:ext cx="49893" cy="1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46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53000" y="1535113"/>
              <a:ext cx="857250" cy="417512"/>
            </p14:xfrm>
          </p:contentPart>
        </mc:Choice>
        <mc:Fallback>
          <p:pic>
            <p:nvPicPr>
              <p:cNvPr id="1846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43639" y="1525731"/>
                <a:ext cx="875972" cy="436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46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62650" y="1641475"/>
              <a:ext cx="200025" cy="198438"/>
            </p14:xfrm>
          </p:contentPart>
        </mc:Choice>
        <mc:Fallback>
          <p:pic>
            <p:nvPicPr>
              <p:cNvPr id="1846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53313" y="1632162"/>
                <a:ext cx="218699" cy="217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46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05563" y="1666875"/>
              <a:ext cx="158750" cy="65088"/>
            </p14:xfrm>
          </p:contentPart>
        </mc:Choice>
        <mc:Fallback>
          <p:pic>
            <p:nvPicPr>
              <p:cNvPr id="1846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96246" y="1657525"/>
                <a:ext cx="177384" cy="83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46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35800" y="1200150"/>
              <a:ext cx="444500" cy="539750"/>
            </p14:xfrm>
          </p:contentPart>
        </mc:Choice>
        <mc:Fallback>
          <p:pic>
            <p:nvPicPr>
              <p:cNvPr id="1846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26442" y="1190782"/>
                <a:ext cx="463216" cy="558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46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16838" y="1377950"/>
              <a:ext cx="187325" cy="350838"/>
            </p14:xfrm>
          </p:contentPart>
        </mc:Choice>
        <mc:Fallback>
          <p:pic>
            <p:nvPicPr>
              <p:cNvPr id="1846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07561" y="1368623"/>
                <a:ext cx="205879" cy="369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465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02788" y="1878013"/>
              <a:ext cx="207962" cy="276225"/>
            </p14:xfrm>
          </p:contentPart>
        </mc:Choice>
        <mc:Fallback>
          <p:pic>
            <p:nvPicPr>
              <p:cNvPr id="18465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93401" y="1868625"/>
                <a:ext cx="226736" cy="295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466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75850" y="1998663"/>
              <a:ext cx="165100" cy="131762"/>
            </p14:xfrm>
          </p:contentPart>
        </mc:Choice>
        <mc:Fallback>
          <p:pic>
            <p:nvPicPr>
              <p:cNvPr id="18466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66498" y="1989429"/>
                <a:ext cx="183804" cy="150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8467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99713" y="1700213"/>
              <a:ext cx="388937" cy="485775"/>
            </p14:xfrm>
          </p:contentPart>
        </mc:Choice>
        <mc:Fallback>
          <p:pic>
            <p:nvPicPr>
              <p:cNvPr id="18467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90350" y="1690795"/>
                <a:ext cx="407664" cy="504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468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79163" y="1797050"/>
              <a:ext cx="158750" cy="319088"/>
            </p14:xfrm>
          </p:contentPart>
        </mc:Choice>
        <mc:Fallback>
          <p:pic>
            <p:nvPicPr>
              <p:cNvPr id="18468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070011" y="1787633"/>
                <a:ext cx="177054" cy="337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469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54238" y="3092450"/>
              <a:ext cx="458787" cy="268288"/>
            </p14:xfrm>
          </p:contentPart>
        </mc:Choice>
        <mc:Fallback>
          <p:pic>
            <p:nvPicPr>
              <p:cNvPr id="18469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44890" y="3083099"/>
                <a:ext cx="477484" cy="286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470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7825" y="3024188"/>
              <a:ext cx="676275" cy="504825"/>
            </p14:xfrm>
          </p:contentPart>
        </mc:Choice>
        <mc:Fallback>
          <p:pic>
            <p:nvPicPr>
              <p:cNvPr id="18470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08462" y="3014873"/>
                <a:ext cx="695000" cy="523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471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9850" y="2994025"/>
              <a:ext cx="144463" cy="79375"/>
            </p14:xfrm>
          </p:contentPart>
        </mc:Choice>
        <mc:Fallback>
          <p:pic>
            <p:nvPicPr>
              <p:cNvPr id="18471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70530" y="2984644"/>
                <a:ext cx="163103" cy="98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472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30688" y="2801938"/>
              <a:ext cx="449262" cy="284162"/>
            </p14:xfrm>
          </p:contentPart>
        </mc:Choice>
        <mc:Fallback>
          <p:pic>
            <p:nvPicPr>
              <p:cNvPr id="18472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21403" y="2792609"/>
                <a:ext cx="467832" cy="30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473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72500" y="3654425"/>
              <a:ext cx="144463" cy="44450"/>
            </p14:xfrm>
          </p:contentPart>
        </mc:Choice>
        <mc:Fallback>
          <p:pic>
            <p:nvPicPr>
              <p:cNvPr id="18473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63157" y="3645029"/>
                <a:ext cx="163150" cy="63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474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7650" y="3990975"/>
              <a:ext cx="604838" cy="358775"/>
            </p14:xfrm>
          </p:contentPart>
        </mc:Choice>
        <mc:Fallback>
          <p:pic>
            <p:nvPicPr>
              <p:cNvPr id="18474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08312" y="3981600"/>
                <a:ext cx="623515" cy="377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475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0625" y="3781425"/>
              <a:ext cx="563563" cy="917575"/>
            </p14:xfrm>
          </p:contentPart>
        </mc:Choice>
        <mc:Fallback>
          <p:pic>
            <p:nvPicPr>
              <p:cNvPr id="18475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51316" y="3772106"/>
                <a:ext cx="582181" cy="936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476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3950" y="3805238"/>
              <a:ext cx="222250" cy="769937"/>
            </p14:xfrm>
          </p:contentPart>
        </mc:Choice>
        <mc:Fallback>
          <p:pic>
            <p:nvPicPr>
              <p:cNvPr id="18476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54569" y="3795923"/>
                <a:ext cx="241011" cy="788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477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5913" y="3690938"/>
              <a:ext cx="260350" cy="1012825"/>
            </p14:xfrm>
          </p:contentPart>
        </mc:Choice>
        <mc:Fallback>
          <p:pic>
            <p:nvPicPr>
              <p:cNvPr id="18477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16602" y="3681646"/>
                <a:ext cx="278972" cy="1031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478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3913" y="4003675"/>
              <a:ext cx="63500" cy="396875"/>
            </p14:xfrm>
          </p:contentPart>
        </mc:Choice>
        <mc:Fallback>
          <p:pic>
            <p:nvPicPr>
              <p:cNvPr id="18478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24791" y="3994303"/>
                <a:ext cx="81743" cy="415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479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9050" y="3943350"/>
              <a:ext cx="188913" cy="201613"/>
            </p14:xfrm>
          </p:contentPart>
        </mc:Choice>
        <mc:Fallback>
          <p:pic>
            <p:nvPicPr>
              <p:cNvPr id="18479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89550" y="3933956"/>
                <a:ext cx="207914" cy="220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480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08625" y="4000500"/>
              <a:ext cx="136525" cy="103188"/>
            </p14:xfrm>
          </p:contentPart>
        </mc:Choice>
        <mc:Fallback>
          <p:pic>
            <p:nvPicPr>
              <p:cNvPr id="18480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99284" y="3991152"/>
                <a:ext cx="155207" cy="121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481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5338" y="3559175"/>
              <a:ext cx="968375" cy="1169988"/>
            </p14:xfrm>
          </p:contentPart>
        </mc:Choice>
        <mc:Fallback>
          <p:pic>
            <p:nvPicPr>
              <p:cNvPr id="18481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66020" y="3549864"/>
                <a:ext cx="987011" cy="1188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482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18350" y="3929063"/>
              <a:ext cx="55563" cy="357187"/>
            </p14:xfrm>
          </p:contentPart>
        </mc:Choice>
        <mc:Fallback>
          <p:pic>
            <p:nvPicPr>
              <p:cNvPr id="18482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09264" y="3919673"/>
                <a:ext cx="73735" cy="375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8483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96163" y="3568700"/>
              <a:ext cx="806450" cy="950913"/>
            </p14:xfrm>
          </p:contentPart>
        </mc:Choice>
        <mc:Fallback>
          <p:pic>
            <p:nvPicPr>
              <p:cNvPr id="18483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86844" y="3559405"/>
                <a:ext cx="825088" cy="969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8484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99463" y="3594100"/>
              <a:ext cx="852487" cy="928688"/>
            </p14:xfrm>
          </p:contentPart>
        </mc:Choice>
        <mc:Fallback>
          <p:pic>
            <p:nvPicPr>
              <p:cNvPr id="18484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390131" y="3584756"/>
                <a:ext cx="871152" cy="947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8485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69488" y="5373688"/>
              <a:ext cx="531812" cy="187325"/>
            </p14:xfrm>
          </p:contentPart>
        </mc:Choice>
        <mc:Fallback>
          <p:pic>
            <p:nvPicPr>
              <p:cNvPr id="18485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60139" y="5364464"/>
                <a:ext cx="550510" cy="205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486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63288" y="4418013"/>
              <a:ext cx="676275" cy="1395412"/>
            </p14:xfrm>
          </p:contentPart>
        </mc:Choice>
        <mc:Fallback>
          <p:pic>
            <p:nvPicPr>
              <p:cNvPr id="18486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053995" y="4408689"/>
                <a:ext cx="694862" cy="1414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487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2763" y="5126038"/>
              <a:ext cx="811212" cy="601662"/>
            </p14:xfrm>
          </p:contentPart>
        </mc:Choice>
        <mc:Fallback>
          <p:pic>
            <p:nvPicPr>
              <p:cNvPr id="18487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73406" y="5116704"/>
                <a:ext cx="829927" cy="620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488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9725" y="5110163"/>
              <a:ext cx="1314450" cy="793750"/>
            </p14:xfrm>
          </p:contentPart>
        </mc:Choice>
        <mc:Fallback>
          <p:pic>
            <p:nvPicPr>
              <p:cNvPr id="18488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870326" y="5100761"/>
                <a:ext cx="1333249" cy="81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489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4213" y="4859338"/>
              <a:ext cx="585787" cy="1103312"/>
            </p14:xfrm>
          </p:contentPart>
        </mc:Choice>
        <mc:Fallback>
          <p:pic>
            <p:nvPicPr>
              <p:cNvPr id="18489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484909" y="4849985"/>
                <a:ext cx="604395" cy="112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490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91188" y="4686300"/>
              <a:ext cx="3578225" cy="1127125"/>
            </p14:xfrm>
          </p:contentPart>
        </mc:Choice>
        <mc:Fallback>
          <p:pic>
            <p:nvPicPr>
              <p:cNvPr id="18490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81825" y="4676991"/>
                <a:ext cx="3596952" cy="1145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491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44050" y="4638675"/>
              <a:ext cx="487363" cy="1239838"/>
            </p14:xfrm>
          </p:contentPart>
        </mc:Choice>
        <mc:Fallback>
          <p:pic>
            <p:nvPicPr>
              <p:cNvPr id="18491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34719" y="4629318"/>
                <a:ext cx="506025" cy="1258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492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44175" y="4454525"/>
              <a:ext cx="652463" cy="555625"/>
            </p14:xfrm>
          </p:contentPart>
        </mc:Choice>
        <mc:Fallback>
          <p:pic>
            <p:nvPicPr>
              <p:cNvPr id="18492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34828" y="4445199"/>
                <a:ext cx="671156" cy="574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493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2738" y="4881563"/>
              <a:ext cx="446087" cy="231775"/>
            </p14:xfrm>
          </p:contentPart>
        </mc:Choice>
        <mc:Fallback>
          <p:pic>
            <p:nvPicPr>
              <p:cNvPr id="18493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383385" y="4872176"/>
                <a:ext cx="464794" cy="250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494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388" y="3502025"/>
              <a:ext cx="8880475" cy="239713"/>
            </p14:xfrm>
          </p:contentPart>
        </mc:Choice>
        <mc:Fallback>
          <p:pic>
            <p:nvPicPr>
              <p:cNvPr id="18494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7026" y="3492610"/>
                <a:ext cx="8899200" cy="25854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4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7600" y="2082800"/>
              <a:ext cx="212725" cy="180975"/>
            </p14:xfrm>
          </p:contentPart>
        </mc:Choice>
        <mc:Fallback>
          <p:pic>
            <p:nvPicPr>
              <p:cNvPr id="194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242" y="2073501"/>
                <a:ext cx="231442" cy="199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45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30350" y="2101850"/>
              <a:ext cx="144463" cy="79375"/>
            </p14:xfrm>
          </p:contentPart>
        </mc:Choice>
        <mc:Fallback>
          <p:pic>
            <p:nvPicPr>
              <p:cNvPr id="1945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0983" y="2092718"/>
                <a:ext cx="163196" cy="97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46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12938" y="1398588"/>
              <a:ext cx="2090737" cy="1150937"/>
            </p14:xfrm>
          </p:contentPart>
        </mc:Choice>
        <mc:Fallback>
          <p:pic>
            <p:nvPicPr>
              <p:cNvPr id="1946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3580" y="1389242"/>
                <a:ext cx="2109452" cy="1169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46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32288" y="1225550"/>
              <a:ext cx="3360737" cy="1406525"/>
            </p14:xfrm>
          </p:contentPart>
        </mc:Choice>
        <mc:Fallback>
          <p:pic>
            <p:nvPicPr>
              <p:cNvPr id="1946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2933" y="1216197"/>
                <a:ext cx="3379448" cy="1425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46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48613" y="1155700"/>
              <a:ext cx="1489075" cy="1458913"/>
            </p14:xfrm>
          </p:contentPart>
        </mc:Choice>
        <mc:Fallback>
          <p:pic>
            <p:nvPicPr>
              <p:cNvPr id="1946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39264" y="1146366"/>
                <a:ext cx="1507774" cy="1477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46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12325" y="949325"/>
              <a:ext cx="1863725" cy="1503363"/>
            </p14:xfrm>
          </p:contentPart>
        </mc:Choice>
        <mc:Fallback>
          <p:pic>
            <p:nvPicPr>
              <p:cNvPr id="1946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02969" y="939967"/>
                <a:ext cx="1882438" cy="1522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46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94675" y="1196975"/>
              <a:ext cx="373063" cy="246063"/>
            </p14:xfrm>
          </p:contentPart>
        </mc:Choice>
        <mc:Fallback>
          <p:pic>
            <p:nvPicPr>
              <p:cNvPr id="1946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5303" y="1187716"/>
                <a:ext cx="391806" cy="26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46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59825" y="1133475"/>
              <a:ext cx="442913" cy="220663"/>
            </p14:xfrm>
          </p:contentPart>
        </mc:Choice>
        <mc:Fallback>
          <p:pic>
            <p:nvPicPr>
              <p:cNvPr id="1946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50440" y="1124161"/>
                <a:ext cx="461684" cy="23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46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64663" y="1243013"/>
              <a:ext cx="142875" cy="4762"/>
            </p14:xfrm>
          </p:contentPart>
        </mc:Choice>
        <mc:Fallback>
          <p:pic>
            <p:nvPicPr>
              <p:cNvPr id="1946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55353" y="1234169"/>
                <a:ext cx="161495" cy="22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46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02800" y="1039813"/>
              <a:ext cx="263525" cy="514350"/>
            </p14:xfrm>
          </p:contentPart>
        </mc:Choice>
        <mc:Fallback>
          <p:pic>
            <p:nvPicPr>
              <p:cNvPr id="1946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93453" y="1030487"/>
                <a:ext cx="282220" cy="533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46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53663" y="1079500"/>
              <a:ext cx="755650" cy="241300"/>
            </p14:xfrm>
          </p:contentPart>
        </mc:Choice>
        <mc:Fallback>
          <p:pic>
            <p:nvPicPr>
              <p:cNvPr id="1946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44316" y="1070192"/>
                <a:ext cx="774344" cy="259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46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24138" y="3619500"/>
              <a:ext cx="180975" cy="131763"/>
            </p14:xfrm>
          </p:contentPart>
        </mc:Choice>
        <mc:Fallback>
          <p:pic>
            <p:nvPicPr>
              <p:cNvPr id="1946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4613" y="3610088"/>
                <a:ext cx="200025" cy="150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47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6413" y="3135313"/>
              <a:ext cx="352425" cy="1339850"/>
            </p14:xfrm>
          </p:contentPart>
        </mc:Choice>
        <mc:Fallback>
          <p:pic>
            <p:nvPicPr>
              <p:cNvPr id="1947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37091" y="3125969"/>
                <a:ext cx="371068" cy="1358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47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4400" y="2911475"/>
              <a:ext cx="1044575" cy="1292225"/>
            </p14:xfrm>
          </p:contentPart>
        </mc:Choice>
        <mc:Fallback>
          <p:pic>
            <p:nvPicPr>
              <p:cNvPr id="1947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45080" y="2902137"/>
                <a:ext cx="1063215" cy="1310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47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51400" y="3406775"/>
              <a:ext cx="74613" cy="392113"/>
            </p14:xfrm>
          </p:contentPart>
        </mc:Choice>
        <mc:Fallback>
          <p:pic>
            <p:nvPicPr>
              <p:cNvPr id="1947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42073" y="3397387"/>
                <a:ext cx="93266" cy="410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47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3413" y="3094038"/>
              <a:ext cx="373062" cy="255587"/>
            </p14:xfrm>
          </p:contentPart>
        </mc:Choice>
        <mc:Fallback>
          <p:pic>
            <p:nvPicPr>
              <p:cNvPr id="1947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04068" y="3084757"/>
                <a:ext cx="391751" cy="274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47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7925" y="2994025"/>
              <a:ext cx="573088" cy="265113"/>
            </p14:xfrm>
          </p:contentPart>
        </mc:Choice>
        <mc:Fallback>
          <p:pic>
            <p:nvPicPr>
              <p:cNvPr id="1947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48606" y="2984735"/>
                <a:ext cx="591725" cy="283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47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37250" y="3703638"/>
              <a:ext cx="382588" cy="636587"/>
            </p14:xfrm>
          </p:contentPart>
        </mc:Choice>
        <mc:Fallback>
          <p:pic>
            <p:nvPicPr>
              <p:cNvPr id="1947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27866" y="3694282"/>
                <a:ext cx="401356" cy="65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47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61125" y="3805238"/>
              <a:ext cx="122238" cy="76200"/>
            </p14:xfrm>
          </p:contentPart>
        </mc:Choice>
        <mc:Fallback>
          <p:pic>
            <p:nvPicPr>
              <p:cNvPr id="1947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51750" y="3796066"/>
                <a:ext cx="140988" cy="94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47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83388" y="3571875"/>
              <a:ext cx="319087" cy="304800"/>
            </p14:xfrm>
          </p:contentPart>
        </mc:Choice>
        <mc:Fallback>
          <p:pic>
            <p:nvPicPr>
              <p:cNvPr id="1947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74014" y="3562485"/>
                <a:ext cx="337836" cy="32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47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87988" y="2922588"/>
              <a:ext cx="2035175" cy="1700212"/>
            </p14:xfrm>
          </p:contentPart>
        </mc:Choice>
        <mc:Fallback>
          <p:pic>
            <p:nvPicPr>
              <p:cNvPr id="1947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78626" y="2913232"/>
                <a:ext cx="2053899" cy="1718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47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40363" y="2703513"/>
              <a:ext cx="2284412" cy="1493837"/>
            </p14:xfrm>
          </p:contentPart>
        </mc:Choice>
        <mc:Fallback>
          <p:pic>
            <p:nvPicPr>
              <p:cNvPr id="1947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31004" y="2694523"/>
                <a:ext cx="2303131" cy="151253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1     0      </m:t>
                            </m:r>
                            <m:f>
                              <m:fPr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     −</m:t>
                            </m:r>
                            <m:f>
                              <m:fPr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0     1  −</m:t>
                            </m:r>
                            <m:f>
                              <m:fPr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    −</m:t>
                            </m:r>
                            <m:f>
                              <m:fPr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0     0       1         4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1600" dirty="0"/>
                  <a:t> </a:t>
                </a:r>
              </a:p>
              <a:p>
                <a:pPr marL="0" indent="0">
                  <a:buNone/>
                </a:pPr>
                <a:r>
                  <a:rPr lang="en-CA" dirty="0"/>
                  <a:t> 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61713" y="1952625"/>
              <a:ext cx="177800" cy="655638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2336" y="1943233"/>
                <a:ext cx="196554" cy="674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5175" y="2673350"/>
              <a:ext cx="536575" cy="439738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5868" y="2663986"/>
                <a:ext cx="555189" cy="458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35463" y="2114550"/>
              <a:ext cx="2867025" cy="1120775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6107" y="2105213"/>
                <a:ext cx="2885738" cy="1139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13625" y="2070100"/>
              <a:ext cx="338138" cy="1203325"/>
            </p14:xfrm>
          </p:contentPart>
        </mc:Choice>
        <mc:Fallback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4292" y="2060755"/>
                <a:ext cx="356804" cy="122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96225" y="1812925"/>
              <a:ext cx="1377950" cy="1460500"/>
            </p14:xfrm>
          </p:contentPart>
        </mc:Choice>
        <mc:Fallback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86859" y="1803574"/>
                <a:ext cx="1396683" cy="1479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40875" y="1800225"/>
              <a:ext cx="1595438" cy="1516063"/>
            </p14:xfrm>
          </p:contentPart>
        </mc:Choice>
        <mc:Fallback>
          <p:pic>
            <p:nvPicPr>
              <p:cNvPr id="10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31522" y="1790869"/>
                <a:ext cx="1614144" cy="153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42700" y="2084388"/>
              <a:ext cx="487363" cy="323850"/>
            </p14:xfrm>
          </p:contentPart>
        </mc:Choice>
        <mc:Fallback>
          <p:pic>
            <p:nvPicPr>
              <p:cNvPr id="10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33328" y="2075094"/>
                <a:ext cx="506108" cy="342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4075" y="2887663"/>
              <a:ext cx="442913" cy="190500"/>
            </p14:xfrm>
          </p:contentPart>
        </mc:Choice>
        <mc:Fallback>
          <p:pic>
            <p:nvPicPr>
              <p:cNvPr id="103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54705" y="2878300"/>
                <a:ext cx="461653" cy="209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0650" y="3951288"/>
              <a:ext cx="417513" cy="1306512"/>
            </p14:xfrm>
          </p:contentPart>
        </mc:Choice>
        <mc:Fallback>
          <p:pic>
            <p:nvPicPr>
              <p:cNvPr id="10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81679" y="3941925"/>
                <a:ext cx="435456" cy="1325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3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3950" y="3949700"/>
              <a:ext cx="142875" cy="214313"/>
            </p14:xfrm>
          </p:contentPart>
        </mc:Choice>
        <mc:Fallback>
          <p:pic>
            <p:nvPicPr>
              <p:cNvPr id="103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84755" y="3940475"/>
                <a:ext cx="161265" cy="232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3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8138" y="3960813"/>
              <a:ext cx="160337" cy="192087"/>
            </p14:xfrm>
          </p:contentPart>
        </mc:Choice>
        <mc:Fallback>
          <p:pic>
            <p:nvPicPr>
              <p:cNvPr id="103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68812" y="3951530"/>
                <a:ext cx="178989" cy="210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3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48038" y="3829050"/>
              <a:ext cx="619125" cy="347663"/>
            </p14:xfrm>
          </p:contentPart>
        </mc:Choice>
        <mc:Fallback>
          <p:pic>
            <p:nvPicPr>
              <p:cNvPr id="103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38695" y="3819683"/>
                <a:ext cx="637810" cy="366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8200" y="4492625"/>
              <a:ext cx="4763" cy="260350"/>
            </p14:xfrm>
          </p:contentPart>
        </mc:Choice>
        <mc:Fallback>
          <p:pic>
            <p:nvPicPr>
              <p:cNvPr id="10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70915" y="4483275"/>
                <a:ext cx="19332" cy="279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3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9425" y="4932363"/>
              <a:ext cx="279400" cy="246062"/>
            </p14:xfrm>
          </p:contentPart>
        </mc:Choice>
        <mc:Fallback>
          <p:pic>
            <p:nvPicPr>
              <p:cNvPr id="103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40135" y="4923237"/>
                <a:ext cx="297979" cy="264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4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3638" y="4948238"/>
              <a:ext cx="131762" cy="187325"/>
            </p14:xfrm>
          </p:contentPart>
        </mc:Choice>
        <mc:Fallback>
          <p:pic>
            <p:nvPicPr>
              <p:cNvPr id="104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24429" y="4938943"/>
                <a:ext cx="150180" cy="205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4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70213" y="4446588"/>
              <a:ext cx="192087" cy="666750"/>
            </p14:xfrm>
          </p:contentPart>
        </mc:Choice>
        <mc:Fallback>
          <p:pic>
            <p:nvPicPr>
              <p:cNvPr id="104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60825" y="4437253"/>
                <a:ext cx="210862" cy="685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4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0325" y="4346575"/>
              <a:ext cx="133350" cy="693738"/>
            </p14:xfrm>
          </p:contentPart>
        </mc:Choice>
        <mc:Fallback>
          <p:pic>
            <p:nvPicPr>
              <p:cNvPr id="104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60929" y="4337224"/>
                <a:ext cx="152142" cy="712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0213" y="3724275"/>
              <a:ext cx="277812" cy="1325563"/>
            </p14:xfrm>
          </p:contentPart>
        </mc:Choice>
        <mc:Fallback>
          <p:pic>
            <p:nvPicPr>
              <p:cNvPr id="104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30832" y="3714917"/>
                <a:ext cx="296573" cy="1344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4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8925" y="3973513"/>
              <a:ext cx="284163" cy="238125"/>
            </p14:xfrm>
          </p:contentPart>
        </mc:Choice>
        <mc:Fallback>
          <p:pic>
            <p:nvPicPr>
              <p:cNvPr id="104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9585" y="3964259"/>
                <a:ext cx="302844" cy="256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4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3750" y="3959225"/>
              <a:ext cx="741363" cy="152400"/>
            </p14:xfrm>
          </p:contentPart>
        </mc:Choice>
        <mc:Fallback>
          <p:pic>
            <p:nvPicPr>
              <p:cNvPr id="104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64366" y="3949989"/>
                <a:ext cx="760132" cy="170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4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6250" y="4486275"/>
              <a:ext cx="211138" cy="234950"/>
            </p14:xfrm>
          </p:contentPart>
        </mc:Choice>
        <mc:Fallback>
          <p:pic>
            <p:nvPicPr>
              <p:cNvPr id="104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36914" y="4476991"/>
                <a:ext cx="229810" cy="253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4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27275" y="4479925"/>
              <a:ext cx="50800" cy="231775"/>
            </p14:xfrm>
          </p:contentPart>
        </mc:Choice>
        <mc:Fallback>
          <p:pic>
            <p:nvPicPr>
              <p:cNvPr id="104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18039" y="4470553"/>
                <a:ext cx="69273" cy="250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4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73438" y="4306888"/>
              <a:ext cx="3175" cy="46037"/>
            </p14:xfrm>
          </p:contentPart>
        </mc:Choice>
        <mc:Fallback>
          <p:pic>
            <p:nvPicPr>
              <p:cNvPr id="104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65183" y="4297463"/>
                <a:ext cx="19685" cy="64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4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9313" y="4830763"/>
              <a:ext cx="30162" cy="368300"/>
            </p14:xfrm>
          </p:contentPart>
        </mc:Choice>
        <mc:Fallback>
          <p:pic>
            <p:nvPicPr>
              <p:cNvPr id="104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80194" y="4821430"/>
                <a:ext cx="48399" cy="386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5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1963" y="4425950"/>
              <a:ext cx="200025" cy="604838"/>
            </p14:xfrm>
          </p:contentPart>
        </mc:Choice>
        <mc:Fallback>
          <p:pic>
            <p:nvPicPr>
              <p:cNvPr id="105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32742" y="4416628"/>
                <a:ext cx="218467" cy="623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5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6613" y="4564063"/>
              <a:ext cx="195262" cy="77787"/>
            </p14:xfrm>
          </p:contentPart>
        </mc:Choice>
        <mc:Fallback>
          <p:pic>
            <p:nvPicPr>
              <p:cNvPr id="105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07246" y="4554828"/>
                <a:ext cx="213996" cy="96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38900" y="4406900"/>
              <a:ext cx="50800" cy="274638"/>
            </p14:xfrm>
          </p:contentPart>
        </mc:Choice>
        <mc:Fallback>
          <p:pic>
            <p:nvPicPr>
              <p:cNvPr id="105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29599" y="4397529"/>
                <a:ext cx="69403" cy="293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5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61025" y="5043488"/>
              <a:ext cx="906463" cy="322262"/>
            </p14:xfrm>
          </p:contentPart>
        </mc:Choice>
        <mc:Fallback>
          <p:pic>
            <p:nvPicPr>
              <p:cNvPr id="105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51680" y="5034157"/>
                <a:ext cx="925153" cy="340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5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73263" y="4141788"/>
              <a:ext cx="139700" cy="142875"/>
            </p14:xfrm>
          </p:contentPart>
        </mc:Choice>
        <mc:Fallback>
          <p:pic>
            <p:nvPicPr>
              <p:cNvPr id="105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63829" y="4132384"/>
                <a:ext cx="158569" cy="161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5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1863" y="4418013"/>
              <a:ext cx="57150" cy="60325"/>
            </p14:xfrm>
          </p:contentPart>
        </mc:Choice>
        <mc:Fallback>
          <p:pic>
            <p:nvPicPr>
              <p:cNvPr id="105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92634" y="4408621"/>
                <a:ext cx="75608" cy="79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5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97150" y="4760913"/>
              <a:ext cx="82550" cy="55562"/>
            </p14:xfrm>
          </p:contentPart>
        </mc:Choice>
        <mc:Fallback>
          <p:pic>
            <p:nvPicPr>
              <p:cNvPr id="105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87653" y="4751409"/>
                <a:ext cx="101544" cy="74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5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16225" y="4918075"/>
              <a:ext cx="173038" cy="204788"/>
            </p14:xfrm>
          </p:contentPart>
        </mc:Choice>
        <mc:Fallback>
          <p:pic>
            <p:nvPicPr>
              <p:cNvPr id="105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06891" y="4908701"/>
                <a:ext cx="191706" cy="2235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55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 Establish if the following homogeneous system has a nontrivial solution. If a nontrivial solution exists, solve the system.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764" t="-6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56063" y="3513138"/>
              <a:ext cx="193675" cy="271462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6721" y="3503814"/>
                <a:ext cx="212360" cy="290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33688" y="2916238"/>
              <a:ext cx="171450" cy="1025525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4362" y="2906892"/>
                <a:ext cx="190101" cy="1044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32275" y="4559300"/>
              <a:ext cx="9525" cy="11113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2750" y="4549669"/>
                <a:ext cx="28575" cy="30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8963" y="4224338"/>
              <a:ext cx="1033462" cy="390525"/>
            </p14:xfrm>
          </p:contentPart>
        </mc:Choice>
        <mc:Fallback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9594" y="4214971"/>
                <a:ext cx="1052200" cy="40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00550" y="4238625"/>
              <a:ext cx="1289050" cy="508000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91178" y="4229164"/>
                <a:ext cx="1307795" cy="526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9513" y="3008313"/>
              <a:ext cx="184150" cy="288925"/>
            </p14:xfrm>
          </p:contentPart>
        </mc:Choice>
        <mc:Fallback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50143" y="2999027"/>
                <a:ext cx="202889" cy="307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37338" y="3030538"/>
              <a:ext cx="503237" cy="247650"/>
            </p14:xfrm>
          </p:contentPart>
        </mc:Choice>
        <mc:Fallback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7979" y="3021179"/>
                <a:ext cx="521955" cy="266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31075" y="3141663"/>
              <a:ext cx="142875" cy="60325"/>
            </p14:xfrm>
          </p:contentPart>
        </mc:Choice>
        <mc:Fallback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21718" y="3132597"/>
                <a:ext cx="161589" cy="78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78750" y="2978150"/>
              <a:ext cx="63500" cy="260350"/>
            </p14:xfrm>
          </p:contentPart>
        </mc:Choice>
        <mc:Fallback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9527" y="2968748"/>
                <a:ext cx="81947" cy="279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23300" y="2559050"/>
              <a:ext cx="1065213" cy="20638"/>
            </p14:xfrm>
          </p:contentPart>
        </mc:Choice>
        <mc:Fallback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13953" y="2549955"/>
                <a:ext cx="1083907" cy="388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84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20825" y="228600"/>
              <a:ext cx="792163" cy="1027113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1455" y="219250"/>
                <a:ext cx="810904" cy="1045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8438" y="258763"/>
              <a:ext cx="363537" cy="677862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9061" y="249413"/>
                <a:ext cx="382291" cy="696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82988" y="225425"/>
              <a:ext cx="276225" cy="622300"/>
            </p14:xfrm>
          </p:contentPart>
        </mc:Choice>
        <mc:Fallback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3563" y="216062"/>
                <a:ext cx="295075" cy="641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0213" y="195263"/>
              <a:ext cx="247650" cy="668337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30908" y="185966"/>
                <a:ext cx="266260" cy="686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89475" y="176213"/>
              <a:ext cx="1149350" cy="777875"/>
            </p14:xfrm>
          </p:contentPart>
        </mc:Choice>
        <mc:Fallback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0116" y="166901"/>
                <a:ext cx="1168068" cy="796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54738" y="163513"/>
              <a:ext cx="627062" cy="904875"/>
            </p14:xfrm>
          </p:contentPart>
        </mc:Choice>
        <mc:Fallback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45432" y="154136"/>
                <a:ext cx="645673" cy="92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24688" y="615950"/>
              <a:ext cx="290512" cy="185738"/>
            </p14:xfrm>
          </p:contentPart>
        </mc:Choice>
        <mc:Fallback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15293" y="606536"/>
                <a:ext cx="309301" cy="204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35913" y="593725"/>
              <a:ext cx="7937" cy="185738"/>
            </p14:xfrm>
          </p:contentPart>
        </mc:Choice>
        <mc:Fallback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28270" y="584384"/>
                <a:ext cx="23223" cy="204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89963" y="149225"/>
              <a:ext cx="2584450" cy="695325"/>
            </p14:xfrm>
          </p:contentPart>
        </mc:Choice>
        <mc:Fallback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80607" y="139906"/>
                <a:ext cx="2603162" cy="713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91450" y="90488"/>
              <a:ext cx="263525" cy="176212"/>
            </p14:xfrm>
          </p:contentPart>
        </mc:Choice>
        <mc:Fallback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82038" y="81232"/>
                <a:ext cx="282348" cy="194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13775" y="101600"/>
              <a:ext cx="152400" cy="149225"/>
            </p14:xfrm>
          </p:contentPart>
        </mc:Choice>
        <mc:Fallback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04430" y="92535"/>
                <a:ext cx="171091" cy="167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95025" y="1830388"/>
              <a:ext cx="479425" cy="158750"/>
            </p14:xfrm>
          </p:contentPart>
        </mc:Choice>
        <mc:Fallback>
          <p:pic>
            <p:nvPicPr>
              <p:cNvPr id="30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85688" y="1821071"/>
                <a:ext cx="498099" cy="177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8400" y="2376488"/>
              <a:ext cx="171450" cy="203200"/>
            </p14:xfrm>
          </p:contentPart>
        </mc:Choice>
        <mc:Fallback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9265" y="2367137"/>
                <a:ext cx="189719" cy="221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16075" y="2114550"/>
              <a:ext cx="766763" cy="579438"/>
            </p14:xfrm>
          </p:contentPart>
        </mc:Choice>
        <mc:Fallback>
          <p:pic>
            <p:nvPicPr>
              <p:cNvPr id="30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06781" y="2105233"/>
                <a:ext cx="785351" cy="598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59088" y="2138363"/>
              <a:ext cx="198437" cy="282575"/>
            </p14:xfrm>
          </p:contentPart>
        </mc:Choice>
        <mc:Fallback>
          <p:pic>
            <p:nvPicPr>
              <p:cNvPr id="30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49775" y="2128980"/>
                <a:ext cx="217063" cy="301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92513" y="1514475"/>
              <a:ext cx="3341687" cy="1063625"/>
            </p14:xfrm>
          </p:contentPart>
        </mc:Choice>
        <mc:Fallback>
          <p:pic>
            <p:nvPicPr>
              <p:cNvPr id="30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83156" y="1505120"/>
                <a:ext cx="3360402" cy="1082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24738" y="1347788"/>
              <a:ext cx="665162" cy="652462"/>
            </p14:xfrm>
          </p:contentPart>
        </mc:Choice>
        <mc:Fallback>
          <p:pic>
            <p:nvPicPr>
              <p:cNvPr id="30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15385" y="1338441"/>
                <a:ext cx="683869" cy="671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78838" y="1519238"/>
              <a:ext cx="298450" cy="173037"/>
            </p14:xfrm>
          </p:contentPart>
        </mc:Choice>
        <mc:Fallback>
          <p:pic>
            <p:nvPicPr>
              <p:cNvPr id="30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69478" y="1509806"/>
                <a:ext cx="317171" cy="191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9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63063" y="1519238"/>
              <a:ext cx="261937" cy="193675"/>
            </p14:xfrm>
          </p:contentPart>
        </mc:Choice>
        <mc:Fallback>
          <p:pic>
            <p:nvPicPr>
              <p:cNvPr id="309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53746" y="1510049"/>
                <a:ext cx="280570" cy="212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9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32188" y="3111500"/>
              <a:ext cx="263525" cy="233363"/>
            </p14:xfrm>
          </p:contentPart>
        </mc:Choice>
        <mc:Fallback>
          <p:pic>
            <p:nvPicPr>
              <p:cNvPr id="309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22841" y="3102122"/>
                <a:ext cx="282220" cy="252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9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52613" y="3100388"/>
              <a:ext cx="57150" cy="220662"/>
            </p14:xfrm>
          </p:contentPart>
        </mc:Choice>
        <mc:Fallback>
          <p:pic>
            <p:nvPicPr>
              <p:cNvPr id="309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43149" y="3091013"/>
                <a:ext cx="76079" cy="239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9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3350" y="2995613"/>
              <a:ext cx="195263" cy="238125"/>
            </p14:xfrm>
          </p:contentPart>
        </mc:Choice>
        <mc:Fallback>
          <p:pic>
            <p:nvPicPr>
              <p:cNvPr id="309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64119" y="2986289"/>
                <a:ext cx="213724" cy="256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9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24263" y="2806700"/>
              <a:ext cx="90487" cy="630238"/>
            </p14:xfrm>
          </p:contentPart>
        </mc:Choice>
        <mc:Fallback>
          <p:pic>
            <p:nvPicPr>
              <p:cNvPr id="309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15109" y="2797342"/>
                <a:ext cx="108796" cy="648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9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97363" y="2879725"/>
              <a:ext cx="161925" cy="217488"/>
            </p14:xfrm>
          </p:contentPart>
        </mc:Choice>
        <mc:Fallback>
          <p:pic>
            <p:nvPicPr>
              <p:cNvPr id="309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88250" y="2870455"/>
                <a:ext cx="180150" cy="236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9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19913" y="2190750"/>
              <a:ext cx="212725" cy="182563"/>
            </p14:xfrm>
          </p:contentPart>
        </mc:Choice>
        <mc:Fallback>
          <p:pic>
            <p:nvPicPr>
              <p:cNvPr id="309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10617" y="2181657"/>
                <a:ext cx="231316" cy="200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9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08913" y="2117725"/>
              <a:ext cx="38100" cy="212725"/>
            </p14:xfrm>
          </p:contentPart>
        </mc:Choice>
        <mc:Fallback>
          <p:pic>
            <p:nvPicPr>
              <p:cNvPr id="309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99655" y="2108367"/>
                <a:ext cx="56616" cy="231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0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31213" y="1962150"/>
              <a:ext cx="600075" cy="658813"/>
            </p14:xfrm>
          </p:contentPart>
        </mc:Choice>
        <mc:Fallback>
          <p:pic>
            <p:nvPicPr>
              <p:cNvPr id="310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21826" y="1952754"/>
                <a:ext cx="618850" cy="677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0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64675" y="2066925"/>
              <a:ext cx="161925" cy="195263"/>
            </p14:xfrm>
          </p:contentPart>
        </mc:Choice>
        <mc:Fallback>
          <p:pic>
            <p:nvPicPr>
              <p:cNvPr id="310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55361" y="2057678"/>
                <a:ext cx="180554" cy="213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0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79013" y="1368425"/>
              <a:ext cx="2266950" cy="1100138"/>
            </p14:xfrm>
          </p:contentPart>
        </mc:Choice>
        <mc:Fallback>
          <p:pic>
            <p:nvPicPr>
              <p:cNvPr id="310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69654" y="1359099"/>
                <a:ext cx="2285667" cy="1118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0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0100" y="1685925"/>
              <a:ext cx="442913" cy="1154113"/>
            </p14:xfrm>
          </p:contentPart>
        </mc:Choice>
        <mc:Fallback>
          <p:pic>
            <p:nvPicPr>
              <p:cNvPr id="310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0791" y="1676600"/>
                <a:ext cx="461532" cy="1172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0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65313" y="1741488"/>
              <a:ext cx="234950" cy="193675"/>
            </p14:xfrm>
          </p:contentPart>
        </mc:Choice>
        <mc:Fallback>
          <p:pic>
            <p:nvPicPr>
              <p:cNvPr id="310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55972" y="1732231"/>
                <a:ext cx="253631" cy="212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105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3025" y="1679575"/>
              <a:ext cx="330200" cy="160338"/>
            </p14:xfrm>
          </p:contentPart>
        </mc:Choice>
        <mc:Fallback>
          <p:pic>
            <p:nvPicPr>
              <p:cNvPr id="3105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03673" y="1670165"/>
                <a:ext cx="348904" cy="179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106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59175" y="1665288"/>
              <a:ext cx="153988" cy="173037"/>
            </p14:xfrm>
          </p:contentPart>
        </mc:Choice>
        <mc:Fallback>
          <p:pic>
            <p:nvPicPr>
              <p:cNvPr id="3106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49755" y="1656012"/>
                <a:ext cx="172829" cy="19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107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75213" y="2324100"/>
              <a:ext cx="374650" cy="184150"/>
            </p14:xfrm>
          </p:contentPart>
        </mc:Choice>
        <mc:Fallback>
          <p:pic>
            <p:nvPicPr>
              <p:cNvPr id="3107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65847" y="2314785"/>
                <a:ext cx="393383" cy="20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108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5538" y="2832100"/>
              <a:ext cx="615950" cy="1049338"/>
            </p14:xfrm>
          </p:contentPart>
        </mc:Choice>
        <mc:Fallback>
          <p:pic>
            <p:nvPicPr>
              <p:cNvPr id="3108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26189" y="2822785"/>
                <a:ext cx="634648" cy="1067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109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9800" y="2817813"/>
              <a:ext cx="292100" cy="279400"/>
            </p14:xfrm>
          </p:contentPart>
        </mc:Choice>
        <mc:Fallback>
          <p:pic>
            <p:nvPicPr>
              <p:cNvPr id="3109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10516" y="2808488"/>
                <a:ext cx="310669" cy="298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110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10350" y="2713038"/>
              <a:ext cx="1573213" cy="608012"/>
            </p14:xfrm>
          </p:contentPart>
        </mc:Choice>
        <mc:Fallback>
          <p:pic>
            <p:nvPicPr>
              <p:cNvPr id="3110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00975" y="2703673"/>
                <a:ext cx="1591963" cy="626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111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64575" y="2727325"/>
              <a:ext cx="176213" cy="957263"/>
            </p14:xfrm>
          </p:contentPart>
        </mc:Choice>
        <mc:Fallback>
          <p:pic>
            <p:nvPicPr>
              <p:cNvPr id="3111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55244" y="2717968"/>
                <a:ext cx="194875" cy="975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112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58288" y="3151188"/>
              <a:ext cx="1989137" cy="800100"/>
            </p14:xfrm>
          </p:contentPart>
        </mc:Choice>
        <mc:Fallback>
          <p:pic>
            <p:nvPicPr>
              <p:cNvPr id="3112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48931" y="3141830"/>
                <a:ext cx="2007852" cy="818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113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58963" y="4906963"/>
              <a:ext cx="461962" cy="641350"/>
            </p14:xfrm>
          </p:contentPart>
        </mc:Choice>
        <mc:Fallback>
          <p:pic>
            <p:nvPicPr>
              <p:cNvPr id="3113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49681" y="4897668"/>
                <a:ext cx="480526" cy="65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114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43113" y="4805363"/>
              <a:ext cx="695325" cy="706437"/>
            </p14:xfrm>
          </p:contentPart>
        </mc:Choice>
        <mc:Fallback>
          <p:pic>
            <p:nvPicPr>
              <p:cNvPr id="3114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3756" y="4796011"/>
                <a:ext cx="714040" cy="725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115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79738" y="4687888"/>
              <a:ext cx="1225550" cy="796925"/>
            </p14:xfrm>
          </p:contentPart>
        </mc:Choice>
        <mc:Fallback>
          <p:pic>
            <p:nvPicPr>
              <p:cNvPr id="3115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70424" y="4678512"/>
                <a:ext cx="1244179" cy="815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116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8975" y="4930775"/>
              <a:ext cx="396875" cy="268288"/>
            </p14:xfrm>
          </p:contentPart>
        </mc:Choice>
        <mc:Fallback>
          <p:pic>
            <p:nvPicPr>
              <p:cNvPr id="3116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89876" y="4921474"/>
                <a:ext cx="415074" cy="286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117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7925" y="3556000"/>
              <a:ext cx="222250" cy="795338"/>
            </p14:xfrm>
          </p:contentPart>
        </mc:Choice>
        <mc:Fallback>
          <p:pic>
            <p:nvPicPr>
              <p:cNvPr id="3117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48544" y="3546664"/>
                <a:ext cx="241011" cy="814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118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46875" y="3440113"/>
              <a:ext cx="657225" cy="660400"/>
            </p14:xfrm>
          </p:contentPart>
        </mc:Choice>
        <mc:Fallback>
          <p:pic>
            <p:nvPicPr>
              <p:cNvPr id="3118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37522" y="3430812"/>
                <a:ext cx="675931" cy="679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119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8250" y="3492500"/>
              <a:ext cx="850900" cy="285750"/>
            </p14:xfrm>
          </p:contentPart>
        </mc:Choice>
        <mc:Fallback>
          <p:pic>
            <p:nvPicPr>
              <p:cNvPr id="3119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78888" y="3483190"/>
                <a:ext cx="869625" cy="304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120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82100" y="2649538"/>
              <a:ext cx="1874838" cy="430212"/>
            </p14:xfrm>
          </p:contentPart>
        </mc:Choice>
        <mc:Fallback>
          <p:pic>
            <p:nvPicPr>
              <p:cNvPr id="3120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72737" y="2640107"/>
                <a:ext cx="1893565" cy="449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121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50938" y="3286125"/>
              <a:ext cx="390525" cy="1136650"/>
            </p14:xfrm>
          </p:contentPart>
        </mc:Choice>
        <mc:Fallback>
          <p:pic>
            <p:nvPicPr>
              <p:cNvPr id="3121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41597" y="3276782"/>
                <a:ext cx="409207" cy="1155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122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01825" y="3865563"/>
              <a:ext cx="201613" cy="217487"/>
            </p14:xfrm>
          </p:contentPart>
        </mc:Choice>
        <mc:Fallback>
          <p:pic>
            <p:nvPicPr>
              <p:cNvPr id="3122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92596" y="3856247"/>
                <a:ext cx="220071" cy="236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123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97188" y="3784600"/>
              <a:ext cx="68262" cy="242888"/>
            </p14:xfrm>
          </p:contentPart>
        </mc:Choice>
        <mc:Fallback>
          <p:pic>
            <p:nvPicPr>
              <p:cNvPr id="3123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87697" y="3775230"/>
                <a:ext cx="87244" cy="261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124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38525" y="3594100"/>
              <a:ext cx="544513" cy="608013"/>
            </p14:xfrm>
          </p:contentPart>
        </mc:Choice>
        <mc:Fallback>
          <p:pic>
            <p:nvPicPr>
              <p:cNvPr id="3124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429168" y="3584779"/>
                <a:ext cx="563227" cy="626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125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38650" y="3657600"/>
              <a:ext cx="165100" cy="211138"/>
            </p14:xfrm>
          </p:contentPart>
        </mc:Choice>
        <mc:Fallback>
          <p:pic>
            <p:nvPicPr>
              <p:cNvPr id="3125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29318" y="3648264"/>
                <a:ext cx="183763" cy="22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126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54625" y="3581400"/>
              <a:ext cx="361950" cy="188913"/>
            </p14:xfrm>
          </p:contentPart>
        </mc:Choice>
        <mc:Fallback>
          <p:pic>
            <p:nvPicPr>
              <p:cNvPr id="3126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45280" y="3572097"/>
                <a:ext cx="380641" cy="207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127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28175" y="4159250"/>
              <a:ext cx="520700" cy="742950"/>
            </p14:xfrm>
          </p:contentPart>
        </mc:Choice>
        <mc:Fallback>
          <p:pic>
            <p:nvPicPr>
              <p:cNvPr id="3127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518864" y="4149914"/>
                <a:ext cx="539322" cy="761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128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26713" y="4073525"/>
              <a:ext cx="857250" cy="792163"/>
            </p14:xfrm>
          </p:contentPart>
        </mc:Choice>
        <mc:Fallback>
          <p:pic>
            <p:nvPicPr>
              <p:cNvPr id="3128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17344" y="4064112"/>
                <a:ext cx="875988" cy="810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129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05913" y="5113338"/>
              <a:ext cx="1195387" cy="423862"/>
            </p14:xfrm>
          </p:contentPart>
        </mc:Choice>
        <mc:Fallback>
          <p:pic>
            <p:nvPicPr>
              <p:cNvPr id="3129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96546" y="5104030"/>
                <a:ext cx="1214121" cy="442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130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68600" y="5638800"/>
              <a:ext cx="182563" cy="668338"/>
            </p14:xfrm>
          </p:contentPart>
        </mc:Choice>
        <mc:Fallback>
          <p:pic>
            <p:nvPicPr>
              <p:cNvPr id="3130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59311" y="5629448"/>
                <a:ext cx="201141" cy="687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131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93888" y="5676900"/>
              <a:ext cx="666750" cy="676275"/>
            </p14:xfrm>
          </p:contentPart>
        </mc:Choice>
        <mc:Fallback>
          <p:pic>
            <p:nvPicPr>
              <p:cNvPr id="3131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84578" y="5667582"/>
                <a:ext cx="685370" cy="694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132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60713" y="5770563"/>
              <a:ext cx="193675" cy="319087"/>
            </p14:xfrm>
          </p:contentPart>
        </mc:Choice>
        <mc:Fallback>
          <p:pic>
            <p:nvPicPr>
              <p:cNvPr id="3132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51371" y="5761199"/>
                <a:ext cx="212360" cy="337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133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2200" y="5618163"/>
              <a:ext cx="684213" cy="447675"/>
            </p14:xfrm>
          </p:contentPart>
        </mc:Choice>
        <mc:Fallback>
          <p:pic>
            <p:nvPicPr>
              <p:cNvPr id="3133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622847" y="5608754"/>
                <a:ext cx="702919" cy="466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134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30725" y="5705475"/>
              <a:ext cx="314325" cy="265113"/>
            </p14:xfrm>
          </p:contentPart>
        </mc:Choice>
        <mc:Fallback>
          <p:pic>
            <p:nvPicPr>
              <p:cNvPr id="3134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21331" y="5696135"/>
                <a:ext cx="333112" cy="283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35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50013" y="177800"/>
              <a:ext cx="28575" cy="155575"/>
            </p14:xfrm>
          </p:contentPart>
        </mc:Choice>
        <mc:Fallback>
          <p:pic>
            <p:nvPicPr>
              <p:cNvPr id="3135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440726" y="168371"/>
                <a:ext cx="47149" cy="174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36" name="Ink 6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1675" y="128588"/>
              <a:ext cx="161925" cy="185737"/>
            </p14:xfrm>
          </p:contentPart>
        </mc:Choice>
        <mc:Fallback>
          <p:pic>
            <p:nvPicPr>
              <p:cNvPr id="3136" name="Ink 6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042381" y="119319"/>
                <a:ext cx="180512" cy="204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137" name="Ink 6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34463" y="2422525"/>
              <a:ext cx="3163887" cy="2652713"/>
            </p14:xfrm>
          </p:contentPart>
        </mc:Choice>
        <mc:Fallback>
          <p:pic>
            <p:nvPicPr>
              <p:cNvPr id="3137" name="Ink 6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025155" y="2413181"/>
                <a:ext cx="3182502" cy="26714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824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Solve the system associated with the following matrix:</a:t>
                </a:r>
              </a:p>
              <a:p>
                <a:r>
                  <a:rPr lang="en-CA" dirty="0"/>
                  <a:t>A)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1  0      3  4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0  1 −2  3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0   0      0   0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B)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1  0      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0  1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3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 0     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78013" y="4611688"/>
              <a:ext cx="371475" cy="652462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8708" y="4602347"/>
                <a:ext cx="390085" cy="671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78163" y="4691063"/>
              <a:ext cx="315912" cy="266700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8808" y="4681642"/>
                <a:ext cx="334622" cy="285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98863" y="4652963"/>
              <a:ext cx="766762" cy="254000"/>
            </p14:xfrm>
          </p:contentPart>
        </mc:Choice>
        <mc:Fallback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9495" y="4643778"/>
                <a:ext cx="785499" cy="272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75175" y="4743450"/>
              <a:ext cx="139700" cy="55563"/>
            </p14:xfrm>
          </p:contentPart>
        </mc:Choice>
        <mc:Fallback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65789" y="4734189"/>
                <a:ext cx="158471" cy="74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68875" y="4627563"/>
              <a:ext cx="146050" cy="223837"/>
            </p14:xfrm>
          </p:contentPart>
        </mc:Choice>
        <mc:Fallback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59499" y="4618236"/>
                <a:ext cx="164802" cy="242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24625" y="4421188"/>
              <a:ext cx="649288" cy="350837"/>
            </p14:xfrm>
          </p:contentPart>
        </mc:Choice>
        <mc:Fallback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15293" y="4411842"/>
                <a:ext cx="667952" cy="369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04100" y="4394200"/>
              <a:ext cx="1069975" cy="409575"/>
            </p14:xfrm>
          </p:contentPart>
        </mc:Choice>
        <mc:Fallback>
          <p:pic>
            <p:nvPicPr>
              <p:cNvPr id="41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94708" y="4384900"/>
                <a:ext cx="1088759" cy="428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5963" y="5057775"/>
              <a:ext cx="3232150" cy="620713"/>
            </p14:xfrm>
          </p:contentPart>
        </mc:Choice>
        <mc:Fallback>
          <p:pic>
            <p:nvPicPr>
              <p:cNvPr id="41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46600" y="5048446"/>
                <a:ext cx="3250877" cy="639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0088" y="4941888"/>
              <a:ext cx="1801812" cy="790575"/>
            </p14:xfrm>
          </p:contentPart>
        </mc:Choice>
        <mc:Fallback>
          <p:pic>
            <p:nvPicPr>
              <p:cNvPr id="41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40737" y="4932502"/>
                <a:ext cx="1820513" cy="809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15075" y="5835650"/>
              <a:ext cx="252413" cy="196850"/>
            </p14:xfrm>
          </p:contentPart>
        </mc:Choice>
        <mc:Fallback>
          <p:pic>
            <p:nvPicPr>
              <p:cNvPr id="41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05726" y="5826378"/>
                <a:ext cx="271110" cy="215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18363" y="6075363"/>
              <a:ext cx="603250" cy="171450"/>
            </p14:xfrm>
          </p:contentPart>
        </mc:Choice>
        <mc:Fallback>
          <p:pic>
            <p:nvPicPr>
              <p:cNvPr id="41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09010" y="6066153"/>
                <a:ext cx="621955" cy="189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54975" y="5942013"/>
              <a:ext cx="149225" cy="255587"/>
            </p14:xfrm>
          </p:contentPart>
        </mc:Choice>
        <mc:Fallback>
          <p:pic>
            <p:nvPicPr>
              <p:cNvPr id="41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45671" y="5932614"/>
                <a:ext cx="167833" cy="274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88363" y="5810250"/>
              <a:ext cx="792162" cy="401638"/>
            </p14:xfrm>
          </p:contentPart>
        </mc:Choice>
        <mc:Fallback>
          <p:pic>
            <p:nvPicPr>
              <p:cNvPr id="41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78997" y="5800893"/>
                <a:ext cx="810894" cy="420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6138" y="2554288"/>
              <a:ext cx="952500" cy="815975"/>
            </p14:xfrm>
          </p:contentPart>
        </mc:Choice>
        <mc:Fallback>
          <p:pic>
            <p:nvPicPr>
              <p:cNvPr id="41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76789" y="2544954"/>
                <a:ext cx="971198" cy="834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1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57825" y="2917825"/>
              <a:ext cx="4718050" cy="3741738"/>
            </p14:xfrm>
          </p:contentPart>
        </mc:Choice>
        <mc:Fallback>
          <p:pic>
            <p:nvPicPr>
              <p:cNvPr id="411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48457" y="2908500"/>
                <a:ext cx="4736787" cy="3760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11550" y="3587750"/>
              <a:ext cx="87313" cy="95250"/>
            </p14:xfrm>
          </p:contentPart>
        </mc:Choice>
        <mc:Fallback>
          <p:pic>
            <p:nvPicPr>
              <p:cNvPr id="41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02169" y="3578369"/>
                <a:ext cx="106074" cy="114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17938" y="3859213"/>
              <a:ext cx="163512" cy="139700"/>
            </p14:xfrm>
          </p:contentPart>
        </mc:Choice>
        <mc:Fallback>
          <p:pic>
            <p:nvPicPr>
              <p:cNvPr id="41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08635" y="3849852"/>
                <a:ext cx="182117" cy="158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1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84663" y="3471863"/>
              <a:ext cx="74612" cy="690562"/>
            </p14:xfrm>
          </p:contentPart>
        </mc:Choice>
        <mc:Fallback>
          <p:pic>
            <p:nvPicPr>
              <p:cNvPr id="411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75291" y="3462502"/>
                <a:ext cx="93355" cy="709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1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75238" y="3441700"/>
              <a:ext cx="369887" cy="520700"/>
            </p14:xfrm>
          </p:contentPart>
        </mc:Choice>
        <mc:Fallback>
          <p:pic>
            <p:nvPicPr>
              <p:cNvPr id="411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65946" y="3432357"/>
                <a:ext cx="388471" cy="539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1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03913" y="3468688"/>
              <a:ext cx="906462" cy="242887"/>
            </p14:xfrm>
          </p:contentPart>
        </mc:Choice>
        <mc:Fallback>
          <p:pic>
            <p:nvPicPr>
              <p:cNvPr id="411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94564" y="3459360"/>
                <a:ext cx="925159" cy="261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1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51688" y="3471863"/>
              <a:ext cx="58737" cy="307975"/>
            </p14:xfrm>
          </p:contentPart>
        </mc:Choice>
        <mc:Fallback>
          <p:pic>
            <p:nvPicPr>
              <p:cNvPr id="411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42543" y="3462487"/>
                <a:ext cx="77026" cy="326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1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8225" y="3409950"/>
              <a:ext cx="787400" cy="527050"/>
            </p14:xfrm>
          </p:contentPart>
        </mc:Choice>
        <mc:Fallback>
          <p:pic>
            <p:nvPicPr>
              <p:cNvPr id="411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78864" y="3400615"/>
                <a:ext cx="806122" cy="545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2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85175" y="3443288"/>
              <a:ext cx="104775" cy="304800"/>
            </p14:xfrm>
          </p:contentPart>
        </mc:Choice>
        <mc:Fallback>
          <p:pic>
            <p:nvPicPr>
              <p:cNvPr id="412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75716" y="3433921"/>
                <a:ext cx="123693" cy="323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2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55050" y="3375025"/>
              <a:ext cx="155575" cy="238125"/>
            </p14:xfrm>
          </p:contentPart>
        </mc:Choice>
        <mc:Fallback>
          <p:pic>
            <p:nvPicPr>
              <p:cNvPr id="412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45687" y="3365659"/>
                <a:ext cx="174302" cy="256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2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67800" y="3308350"/>
              <a:ext cx="501650" cy="217488"/>
            </p14:xfrm>
          </p:contentPart>
        </mc:Choice>
        <mc:Fallback>
          <p:pic>
            <p:nvPicPr>
              <p:cNvPr id="412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58444" y="3298941"/>
                <a:ext cx="520363" cy="236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2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23463" y="5729288"/>
              <a:ext cx="901700" cy="341312"/>
            </p14:xfrm>
          </p:contentPart>
        </mc:Choice>
        <mc:Fallback>
          <p:pic>
            <p:nvPicPr>
              <p:cNvPr id="412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14108" y="5719917"/>
                <a:ext cx="920410" cy="360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2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0288" y="2489200"/>
              <a:ext cx="14287" cy="80963"/>
            </p14:xfrm>
          </p:contentPart>
        </mc:Choice>
        <mc:Fallback>
          <p:pic>
            <p:nvPicPr>
              <p:cNvPr id="412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61001" y="2479803"/>
                <a:ext cx="32860" cy="99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2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27463" y="2474913"/>
              <a:ext cx="3175" cy="58737"/>
            </p14:xfrm>
          </p:contentPart>
        </mc:Choice>
        <mc:Fallback>
          <p:pic>
            <p:nvPicPr>
              <p:cNvPr id="412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17144" y="2465657"/>
                <a:ext cx="23813" cy="77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2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65600" y="2486025"/>
              <a:ext cx="7938" cy="82550"/>
            </p14:xfrm>
          </p:contentPart>
        </mc:Choice>
        <mc:Fallback>
          <p:pic>
            <p:nvPicPr>
              <p:cNvPr id="412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57000" y="2476611"/>
                <a:ext cx="25137" cy="101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2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4075" y="2027238"/>
              <a:ext cx="230188" cy="168275"/>
            </p14:xfrm>
          </p:contentPart>
        </mc:Choice>
        <mc:Fallback>
          <p:pic>
            <p:nvPicPr>
              <p:cNvPr id="412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84738" y="2017949"/>
                <a:ext cx="248862" cy="18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2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76625" y="2125663"/>
              <a:ext cx="163513" cy="12700"/>
            </p14:xfrm>
          </p:contentPart>
        </mc:Choice>
        <mc:Fallback>
          <p:pic>
            <p:nvPicPr>
              <p:cNvPr id="412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67302" y="2117408"/>
                <a:ext cx="182159" cy="29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2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36975" y="2016125"/>
              <a:ext cx="185738" cy="374650"/>
            </p14:xfrm>
          </p:contentPart>
        </mc:Choice>
        <mc:Fallback>
          <p:pic>
            <p:nvPicPr>
              <p:cNvPr id="412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27724" y="2006768"/>
                <a:ext cx="204241" cy="393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3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6075" y="2022475"/>
              <a:ext cx="61913" cy="165100"/>
            </p14:xfrm>
          </p:contentPart>
        </mc:Choice>
        <mc:Fallback>
          <p:pic>
            <p:nvPicPr>
              <p:cNvPr id="413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46716" y="2013244"/>
                <a:ext cx="80631" cy="183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31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37025" y="2092325"/>
              <a:ext cx="144463" cy="3175"/>
            </p14:xfrm>
          </p:contentPart>
        </mc:Choice>
        <mc:Fallback>
          <p:pic>
            <p:nvPicPr>
              <p:cNvPr id="4131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27611" y="2085975"/>
                <a:ext cx="163290" cy="1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32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42188" y="4040188"/>
              <a:ext cx="2246312" cy="2330450"/>
            </p14:xfrm>
          </p:contentPart>
        </mc:Choice>
        <mc:Fallback>
          <p:pic>
            <p:nvPicPr>
              <p:cNvPr id="4132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32834" y="4030869"/>
                <a:ext cx="2265019" cy="23490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27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50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the following matrix: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   −1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2        5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Calculate P(A) 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89938" y="1325563"/>
              <a:ext cx="520700" cy="492125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0575" y="1316175"/>
                <a:ext cx="539425" cy="510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78938" y="1360488"/>
              <a:ext cx="677862" cy="336550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69583" y="1351149"/>
                <a:ext cx="696572" cy="355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64763" y="1473200"/>
              <a:ext cx="153987" cy="150813"/>
            </p14:xfrm>
          </p:contentPart>
        </mc:Choice>
        <mc:Fallback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55474" y="1463864"/>
                <a:ext cx="172565" cy="169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75925" y="1392238"/>
              <a:ext cx="800100" cy="338137"/>
            </p14:xfrm>
          </p:contentPart>
        </mc:Choice>
        <mc:Fallback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66588" y="1382895"/>
                <a:ext cx="818774" cy="356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81400" y="4170363"/>
              <a:ext cx="981075" cy="842962"/>
            </p14:xfrm>
          </p:contentPart>
        </mc:Choice>
        <mc:Fallback>
          <p:pic>
            <p:nvPicPr>
              <p:cNvPr id="51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2053" y="4161041"/>
                <a:ext cx="999769" cy="861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81563" y="4122738"/>
              <a:ext cx="263525" cy="198437"/>
            </p14:xfrm>
          </p:contentPart>
        </mc:Choice>
        <mc:Fallback>
          <p:pic>
            <p:nvPicPr>
              <p:cNvPr id="51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2266" y="4113201"/>
                <a:ext cx="282118" cy="217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21450" y="2728913"/>
              <a:ext cx="488950" cy="528637"/>
            </p14:xfrm>
          </p:contentPart>
        </mc:Choice>
        <mc:Fallback>
          <p:pic>
            <p:nvPicPr>
              <p:cNvPr id="51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12109" y="2719563"/>
                <a:ext cx="507631" cy="54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89975" y="1866900"/>
              <a:ext cx="1112838" cy="1000125"/>
            </p14:xfrm>
          </p:contentPart>
        </mc:Choice>
        <mc:Fallback>
          <p:pic>
            <p:nvPicPr>
              <p:cNvPr id="51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80617" y="1857576"/>
                <a:ext cx="1131553" cy="1018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3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53663" y="1887538"/>
              <a:ext cx="141287" cy="128587"/>
            </p14:xfrm>
          </p:contentPart>
        </mc:Choice>
        <mc:Fallback>
          <p:pic>
            <p:nvPicPr>
              <p:cNvPr id="513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44410" y="1878225"/>
                <a:ext cx="159793" cy="147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3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85488" y="1838325"/>
              <a:ext cx="195262" cy="149225"/>
            </p14:xfrm>
          </p:contentPart>
        </mc:Choice>
        <mc:Fallback>
          <p:pic>
            <p:nvPicPr>
              <p:cNvPr id="513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6138" y="1829065"/>
                <a:ext cx="213961" cy="16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3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20300" y="2560638"/>
              <a:ext cx="176213" cy="119062"/>
            </p14:xfrm>
          </p:contentPart>
        </mc:Choice>
        <mc:Fallback>
          <p:pic>
            <p:nvPicPr>
              <p:cNvPr id="513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11026" y="2551425"/>
                <a:ext cx="194762" cy="137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461625" y="2154238"/>
              <a:ext cx="147638" cy="468312"/>
            </p14:xfrm>
          </p:contentPart>
        </mc:Choice>
        <mc:Fallback>
          <p:pic>
            <p:nvPicPr>
              <p:cNvPr id="51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52420" y="2144922"/>
                <a:ext cx="166048" cy="486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64863" y="1768475"/>
              <a:ext cx="561975" cy="954088"/>
            </p14:xfrm>
          </p:contentPart>
        </mc:Choice>
        <mc:Fallback>
          <p:pic>
            <p:nvPicPr>
              <p:cNvPr id="51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55533" y="1759146"/>
                <a:ext cx="580636" cy="972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3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25038" y="2227263"/>
              <a:ext cx="134937" cy="160337"/>
            </p14:xfrm>
          </p:contentPart>
        </mc:Choice>
        <mc:Fallback>
          <p:pic>
            <p:nvPicPr>
              <p:cNvPr id="513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15854" y="2218040"/>
                <a:ext cx="153305" cy="178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3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99513" y="3108325"/>
              <a:ext cx="1587" cy="4763"/>
            </p14:xfrm>
          </p:contentPart>
        </mc:Choice>
        <mc:Fallback>
          <p:pic>
            <p:nvPicPr>
              <p:cNvPr id="513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58251" y="3095941"/>
                <a:ext cx="84111" cy="29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3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01900" y="3530600"/>
              <a:ext cx="976313" cy="552450"/>
            </p14:xfrm>
          </p:contentPart>
        </mc:Choice>
        <mc:Fallback>
          <p:pic>
            <p:nvPicPr>
              <p:cNvPr id="513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92495" y="3521309"/>
                <a:ext cx="995123" cy="571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3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40150" y="3838575"/>
              <a:ext cx="179388" cy="82550"/>
            </p14:xfrm>
          </p:contentPart>
        </mc:Choice>
        <mc:Fallback>
          <p:pic>
            <p:nvPicPr>
              <p:cNvPr id="513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30747" y="3829363"/>
                <a:ext cx="198195" cy="100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3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6725" y="3451225"/>
              <a:ext cx="482600" cy="477838"/>
            </p14:xfrm>
          </p:contentPart>
        </mc:Choice>
        <mc:Fallback>
          <p:pic>
            <p:nvPicPr>
              <p:cNvPr id="513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67368" y="3441877"/>
                <a:ext cx="501314" cy="49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4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3325" y="3819525"/>
              <a:ext cx="147638" cy="6350"/>
            </p14:xfrm>
          </p:contentPart>
        </mc:Choice>
        <mc:Fallback>
          <p:pic>
            <p:nvPicPr>
              <p:cNvPr id="514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03656" y="3812020"/>
                <a:ext cx="166976" cy="21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4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83225" y="3587750"/>
              <a:ext cx="149225" cy="290513"/>
            </p14:xfrm>
          </p:contentPart>
        </mc:Choice>
        <mc:Fallback>
          <p:pic>
            <p:nvPicPr>
              <p:cNvPr id="514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73808" y="3578505"/>
                <a:ext cx="168059" cy="309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14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89613" y="3465513"/>
              <a:ext cx="165100" cy="390525"/>
            </p14:xfrm>
          </p:contentPart>
        </mc:Choice>
        <mc:Fallback>
          <p:pic>
            <p:nvPicPr>
              <p:cNvPr id="514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80261" y="3456146"/>
                <a:ext cx="183804" cy="40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4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37400" y="3427413"/>
              <a:ext cx="301625" cy="730250"/>
            </p14:xfrm>
          </p:contentPart>
        </mc:Choice>
        <mc:Fallback>
          <p:pic>
            <p:nvPicPr>
              <p:cNvPr id="514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28086" y="3418046"/>
                <a:ext cx="320253" cy="74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14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45413" y="3025775"/>
              <a:ext cx="2622550" cy="401638"/>
            </p14:xfrm>
          </p:contentPart>
        </mc:Choice>
        <mc:Fallback>
          <p:pic>
            <p:nvPicPr>
              <p:cNvPr id="514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36070" y="3016409"/>
                <a:ext cx="2641236" cy="420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14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56888" y="3006725"/>
              <a:ext cx="1004887" cy="461963"/>
            </p14:xfrm>
          </p:contentPart>
        </mc:Choice>
        <mc:Fallback>
          <p:pic>
            <p:nvPicPr>
              <p:cNvPr id="514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47530" y="2997341"/>
                <a:ext cx="1023603" cy="480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14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84688" y="4668838"/>
              <a:ext cx="242887" cy="258762"/>
            </p14:xfrm>
          </p:contentPart>
        </mc:Choice>
        <mc:Fallback>
          <p:pic>
            <p:nvPicPr>
              <p:cNvPr id="514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75318" y="4659571"/>
                <a:ext cx="261626" cy="277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4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8088" y="4711700"/>
              <a:ext cx="184150" cy="200025"/>
            </p14:xfrm>
          </p:contentPart>
        </mc:Choice>
        <mc:Fallback>
          <p:pic>
            <p:nvPicPr>
              <p:cNvPr id="514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08700" y="4702192"/>
                <a:ext cx="202926" cy="2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14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27675" y="4049713"/>
              <a:ext cx="179388" cy="900112"/>
            </p14:xfrm>
          </p:contentPart>
        </mc:Choice>
        <mc:Fallback>
          <p:pic>
            <p:nvPicPr>
              <p:cNvPr id="514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18421" y="4040385"/>
                <a:ext cx="197896" cy="918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4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9938" y="4021138"/>
              <a:ext cx="138112" cy="131762"/>
            </p14:xfrm>
          </p:contentPart>
        </mc:Choice>
        <mc:Fallback>
          <p:pic>
            <p:nvPicPr>
              <p:cNvPr id="514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40538" y="4011854"/>
                <a:ext cx="156913" cy="150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15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62688" y="4419600"/>
              <a:ext cx="138112" cy="14288"/>
            </p14:xfrm>
          </p:contentPart>
        </mc:Choice>
        <mc:Fallback>
          <p:pic>
            <p:nvPicPr>
              <p:cNvPr id="515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53361" y="4410539"/>
                <a:ext cx="156766" cy="32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15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81788" y="4191000"/>
              <a:ext cx="195262" cy="244475"/>
            </p14:xfrm>
          </p:contentPart>
        </mc:Choice>
        <mc:Fallback>
          <p:pic>
            <p:nvPicPr>
              <p:cNvPr id="515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72473" y="4181583"/>
                <a:ext cx="213893" cy="263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15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3738" y="3840163"/>
              <a:ext cx="725487" cy="985837"/>
            </p14:xfrm>
          </p:contentPart>
        </mc:Choice>
        <mc:Fallback>
          <p:pic>
            <p:nvPicPr>
              <p:cNvPr id="515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34386" y="3830795"/>
                <a:ext cx="744191" cy="1004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15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67713" y="3875088"/>
              <a:ext cx="152400" cy="141287"/>
            </p14:xfrm>
          </p:contentPart>
        </mc:Choice>
        <mc:Fallback>
          <p:pic>
            <p:nvPicPr>
              <p:cNvPr id="515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58708" y="3865904"/>
                <a:ext cx="170411" cy="159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5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97138" y="4297363"/>
              <a:ext cx="693737" cy="396875"/>
            </p14:xfrm>
          </p:contentPart>
        </mc:Choice>
        <mc:Fallback>
          <p:pic>
            <p:nvPicPr>
              <p:cNvPr id="515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87758" y="4288016"/>
                <a:ext cx="712496" cy="415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15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7550" y="4251325"/>
              <a:ext cx="90488" cy="431800"/>
            </p14:xfrm>
          </p:contentPart>
        </mc:Choice>
        <mc:Fallback>
          <p:pic>
            <p:nvPicPr>
              <p:cNvPr id="515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48466" y="4241962"/>
                <a:ext cx="108655" cy="450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15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64475" y="4398963"/>
              <a:ext cx="174625" cy="192087"/>
            </p14:xfrm>
          </p:contentPart>
        </mc:Choice>
        <mc:Fallback>
          <p:pic>
            <p:nvPicPr>
              <p:cNvPr id="515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55075" y="4389765"/>
                <a:ext cx="193425" cy="210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57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10588" y="3803650"/>
              <a:ext cx="504825" cy="920750"/>
            </p14:xfrm>
          </p:contentPart>
        </mc:Choice>
        <mc:Fallback>
          <p:pic>
            <p:nvPicPr>
              <p:cNvPr id="5157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01266" y="3794317"/>
                <a:ext cx="523469" cy="939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58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4250" y="5603875"/>
              <a:ext cx="200025" cy="114300"/>
            </p14:xfrm>
          </p:contentPart>
        </mc:Choice>
        <mc:Fallback>
          <p:pic>
            <p:nvPicPr>
              <p:cNvPr id="5158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4963" y="5594588"/>
                <a:ext cx="218599" cy="132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59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3513" y="5208588"/>
              <a:ext cx="746125" cy="1027112"/>
            </p14:xfrm>
          </p:contentPart>
        </mc:Choice>
        <mc:Fallback>
          <p:pic>
            <p:nvPicPr>
              <p:cNvPr id="5159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24164" y="5199251"/>
                <a:ext cx="764823" cy="1045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160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22525" y="5210175"/>
              <a:ext cx="327025" cy="692150"/>
            </p14:xfrm>
          </p:contentPart>
        </mc:Choice>
        <mc:Fallback>
          <p:pic>
            <p:nvPicPr>
              <p:cNvPr id="5160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13140" y="5200807"/>
                <a:ext cx="345795" cy="710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161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24188" y="5089525"/>
              <a:ext cx="1284287" cy="1001713"/>
            </p14:xfrm>
          </p:contentPart>
        </mc:Choice>
        <mc:Fallback>
          <p:pic>
            <p:nvPicPr>
              <p:cNvPr id="5161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14827" y="5080187"/>
                <a:ext cx="1303009" cy="1020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62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03738" y="5133975"/>
              <a:ext cx="269875" cy="649288"/>
            </p14:xfrm>
          </p:contentPart>
        </mc:Choice>
        <mc:Fallback>
          <p:pic>
            <p:nvPicPr>
              <p:cNvPr id="5162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94357" y="5124617"/>
                <a:ext cx="288636" cy="668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163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37138" y="5064125"/>
              <a:ext cx="230187" cy="857250"/>
            </p14:xfrm>
          </p:contentPart>
        </mc:Choice>
        <mc:Fallback>
          <p:pic>
            <p:nvPicPr>
              <p:cNvPr id="5163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28029" y="5054819"/>
                <a:ext cx="248406" cy="875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164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45150" y="5435600"/>
              <a:ext cx="187325" cy="9525"/>
            </p14:xfrm>
          </p:contentPart>
        </mc:Choice>
        <mc:Fallback>
          <p:pic>
            <p:nvPicPr>
              <p:cNvPr id="5164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35802" y="5426755"/>
                <a:ext cx="206022" cy="27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65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91238" y="4913313"/>
              <a:ext cx="812800" cy="1031875"/>
            </p14:xfrm>
          </p:contentPart>
        </mc:Choice>
        <mc:Fallback>
          <p:pic>
            <p:nvPicPr>
              <p:cNvPr id="5165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81916" y="4904004"/>
                <a:ext cx="831444" cy="1050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66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42175" y="4908550"/>
              <a:ext cx="866775" cy="784225"/>
            </p14:xfrm>
          </p:contentPart>
        </mc:Choice>
        <mc:Fallback>
          <p:pic>
            <p:nvPicPr>
              <p:cNvPr id="5166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32824" y="4899214"/>
                <a:ext cx="885477" cy="802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67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53425" y="4913313"/>
              <a:ext cx="541338" cy="920750"/>
            </p14:xfrm>
          </p:contentPart>
        </mc:Choice>
        <mc:Fallback>
          <p:pic>
            <p:nvPicPr>
              <p:cNvPr id="5167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44116" y="4903969"/>
                <a:ext cx="559955" cy="939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168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91625" y="4687888"/>
              <a:ext cx="1868488" cy="1108075"/>
            </p14:xfrm>
          </p:contentPart>
        </mc:Choice>
        <mc:Fallback>
          <p:pic>
            <p:nvPicPr>
              <p:cNvPr id="5168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182317" y="4678546"/>
                <a:ext cx="1887105" cy="1126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169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03013" y="4616450"/>
              <a:ext cx="533400" cy="914400"/>
            </p14:xfrm>
          </p:contentPart>
        </mc:Choice>
        <mc:Fallback>
          <p:pic>
            <p:nvPicPr>
              <p:cNvPr id="5169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393674" y="4607116"/>
                <a:ext cx="552078" cy="933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170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91588" y="6088063"/>
              <a:ext cx="111125" cy="65087"/>
            </p14:xfrm>
          </p:contentPart>
        </mc:Choice>
        <mc:Fallback>
          <p:pic>
            <p:nvPicPr>
              <p:cNvPr id="5170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82177" y="6078609"/>
                <a:ext cx="129947" cy="83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171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50363" y="5951538"/>
              <a:ext cx="687387" cy="857250"/>
            </p14:xfrm>
          </p:contentPart>
        </mc:Choice>
        <mc:Fallback>
          <p:pic>
            <p:nvPicPr>
              <p:cNvPr id="5171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41045" y="5942224"/>
                <a:ext cx="706023" cy="875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172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06038" y="5965825"/>
              <a:ext cx="815975" cy="755650"/>
            </p14:xfrm>
          </p:contentPart>
        </mc:Choice>
        <mc:Fallback>
          <p:pic>
            <p:nvPicPr>
              <p:cNvPr id="5172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196737" y="5956509"/>
                <a:ext cx="834577" cy="7742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36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9567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504</TotalTime>
  <Words>342</Words>
  <Application>Microsoft Office PowerPoint</Application>
  <PresentationFormat>Widescreen</PresentationFormat>
  <Paragraphs>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Century Gothic</vt:lpstr>
      <vt:lpstr>Times New Roman</vt:lpstr>
      <vt:lpstr>Wingdings 3</vt:lpstr>
      <vt:lpstr>Wisp</vt:lpstr>
      <vt:lpstr>Review for Quiz 2</vt:lpstr>
      <vt:lpstr>Practice for Quiz 1</vt:lpstr>
      <vt:lpstr>PowerPoint Presentation</vt:lpstr>
      <vt:lpstr>Problem 2</vt:lpstr>
      <vt:lpstr>PowerPoint Presentation</vt:lpstr>
      <vt:lpstr>Problem 3</vt:lpstr>
      <vt:lpstr>PowerPoint Presentation</vt:lpstr>
      <vt:lpstr>Problem 4</vt:lpstr>
      <vt:lpstr>PowerPoint Presentation</vt:lpstr>
      <vt:lpstr>Problem 5 Solve for A:</vt:lpstr>
      <vt:lpstr>PowerPoint Presentation</vt:lpstr>
      <vt:lpstr>Problem 6 Find a diagonal matrix D, using the information below:</vt:lpstr>
      <vt:lpstr>PowerPoint Presentation</vt:lpstr>
      <vt:lpstr>Problem 7 Find the values of x and y for which the following matrix is symmetrical: </vt:lpstr>
      <vt:lpstr>PowerPoint Presentation</vt:lpstr>
      <vt:lpstr>Problem 8</vt:lpstr>
      <vt:lpstr>PowerPoint Presentation</vt:lpstr>
      <vt:lpstr>Problem 9</vt:lpstr>
      <vt:lpstr>PowerPoint Presentation</vt:lpstr>
      <vt:lpstr>PowerPoint Presentation</vt:lpstr>
      <vt:lpstr>Problem 10</vt:lpstr>
      <vt:lpstr>PowerPoint Presentation</vt:lpstr>
      <vt:lpstr>Problem 11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for Quiz 1</dc:title>
  <dc:creator>Daniela Stanescu</dc:creator>
  <cp:lastModifiedBy>Daniela Stanescu</cp:lastModifiedBy>
  <cp:revision>16</cp:revision>
  <dcterms:created xsi:type="dcterms:W3CDTF">2019-01-31T17:41:19Z</dcterms:created>
  <dcterms:modified xsi:type="dcterms:W3CDTF">2024-04-01T21:37:50Z</dcterms:modified>
</cp:coreProperties>
</file>