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10. Activity</a:t>
            </a:r>
          </a:p>
        </p:txBody>
      </p:sp>
      <p:sp>
        <p:nvSpPr>
          <p:cNvPr id="3" name="Subtitle 2"/>
          <p:cNvSpPr>
            <a:spLocks noGrp="1"/>
          </p:cNvSpPr>
          <p:nvPr>
            <p:ph type="subTitle" idx="1"/>
          </p:nvPr>
        </p:nvSpPr>
        <p:spPr/>
        <p:txBody>
          <a:bodyPr/>
          <a:lstStyle/>
          <a:p>
            <a:r>
              <a:rPr lang="en-CA" dirty="0"/>
              <a:t>Normal distribution. Central limit theorem</a:t>
            </a:r>
          </a:p>
        </p:txBody>
      </p:sp>
    </p:spTree>
    <p:extLst>
      <p:ext uri="{BB962C8B-B14F-4D97-AF65-F5344CB8AC3E}">
        <p14:creationId xmlns:p14="http://schemas.microsoft.com/office/powerpoint/2010/main" val="13492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1. </a:t>
            </a:r>
            <a:r>
              <a:rPr lang="en-CA" sz="2200" dirty="0"/>
              <a:t>The average number of pages read by a 5</a:t>
            </a:r>
            <a:r>
              <a:rPr lang="en-CA" sz="2200" baseline="30000" dirty="0"/>
              <a:t>th</a:t>
            </a:r>
            <a:r>
              <a:rPr lang="en-CA" sz="2200" dirty="0"/>
              <a:t> grader 4,300 pages per year, with a standard deviation of 750 pages. The distribution of the number of pages is considered to be normal. </a:t>
            </a:r>
          </a:p>
        </p:txBody>
      </p:sp>
      <p:sp>
        <p:nvSpPr>
          <p:cNvPr id="3" name="Content Placeholder 2"/>
          <p:cNvSpPr>
            <a:spLocks noGrp="1"/>
          </p:cNvSpPr>
          <p:nvPr>
            <p:ph idx="1"/>
          </p:nvPr>
        </p:nvSpPr>
        <p:spPr/>
        <p:txBody>
          <a:bodyPr/>
          <a:lstStyle/>
          <a:p>
            <a:r>
              <a:rPr lang="en-CA" dirty="0"/>
              <a:t>A) What is the probability that a randomly selected 5</a:t>
            </a:r>
            <a:r>
              <a:rPr lang="en-CA" baseline="30000" dirty="0"/>
              <a:t>th</a:t>
            </a:r>
            <a:r>
              <a:rPr lang="en-CA" dirty="0"/>
              <a:t> grader reads between 2,500 and 4,200 pages per year?</a:t>
            </a:r>
          </a:p>
          <a:p>
            <a:r>
              <a:rPr lang="en-CA" dirty="0"/>
              <a:t>B) What number of pages corresponds to the 38th percentile?</a:t>
            </a:r>
          </a:p>
        </p:txBody>
      </p:sp>
    </p:spTree>
    <p:extLst>
      <p:ext uri="{BB962C8B-B14F-4D97-AF65-F5344CB8AC3E}">
        <p14:creationId xmlns:p14="http://schemas.microsoft.com/office/powerpoint/2010/main" val="354132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42820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20088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609935"/>
          </a:xfrm>
        </p:spPr>
        <p:txBody>
          <a:bodyPr>
            <a:noAutofit/>
          </a:bodyPr>
          <a:lstStyle/>
          <a:p>
            <a:r>
              <a:rPr lang="en-CA" sz="2400" dirty="0"/>
              <a:t>2. The data regarding the weights of packages at a postal office shows an average of 7.8 kg with a standard deviation of 1.3 kg. Assume the distribution of weights is normal.</a:t>
            </a:r>
            <a:br>
              <a:rPr lang="en-CA" sz="2400" dirty="0"/>
            </a:br>
            <a:br>
              <a:rPr lang="en-CA" sz="2400" dirty="0"/>
            </a:br>
            <a:br>
              <a:rPr lang="en-CA" sz="2400" dirty="0"/>
            </a:br>
            <a:r>
              <a:rPr lang="en-CA" sz="2400" dirty="0"/>
              <a:t>a) If one package is selected at random, what is the probability that the weight will be between 7.2 kg and 8.1 kg?</a:t>
            </a:r>
            <a:br>
              <a:rPr lang="en-CA" sz="2400" dirty="0"/>
            </a:br>
            <a:r>
              <a:rPr lang="en-CA" sz="2400" dirty="0"/>
              <a:t>b) If 45 packages are selected, what is the probability that the sample mean will be greater than 7.5 kg?</a:t>
            </a:r>
            <a:br>
              <a:rPr lang="en-CA" sz="2400" dirty="0"/>
            </a:br>
            <a:br>
              <a:rPr lang="en-CA" sz="2400" dirty="0"/>
            </a:br>
            <a:endParaRPr lang="en-CA" sz="2400" dirty="0"/>
          </a:p>
        </p:txBody>
      </p:sp>
    </p:spTree>
    <p:extLst>
      <p:ext uri="{BB962C8B-B14F-4D97-AF65-F5344CB8AC3E}">
        <p14:creationId xmlns:p14="http://schemas.microsoft.com/office/powerpoint/2010/main" val="53181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77826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8622034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TotalTime>
  <Words>171</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Module 10. Activity</vt:lpstr>
      <vt:lpstr>1. The average number of pages read by a 5th grader 4,300 pages per year, with a standard deviation of 750 pages. The distribution of the number of pages is considered to be normal. </vt:lpstr>
      <vt:lpstr>PowerPoint Presentation</vt:lpstr>
      <vt:lpstr>PowerPoint Presentation</vt:lpstr>
      <vt:lpstr>2. The data regarding the weights of packages at a postal office shows an average of 7.8 kg with a standard deviation of 1.3 kg. Assume the distribution of weights is normal.   a) If one package is selected at random, what is the probability that the weight will be between 7.2 kg and 8.1 kg? b) If 45 packages are selected, what is the probability that the sample mean will be greater than 7.5 kg?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Activity</dc:title>
  <dc:creator>Daniela Stanescu</dc:creator>
  <cp:lastModifiedBy>Daniela Stanescu</cp:lastModifiedBy>
  <cp:revision>3</cp:revision>
  <dcterms:created xsi:type="dcterms:W3CDTF">2021-05-10T14:33:00Z</dcterms:created>
  <dcterms:modified xsi:type="dcterms:W3CDTF">2023-01-04T18:29:30Z</dcterms:modified>
</cp:coreProperties>
</file>