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fr-FR" dirty="0" err="1" smtClean="0"/>
              <a:t>Review</a:t>
            </a:r>
            <a:r>
              <a:rPr lang="fr-FR" dirty="0" smtClean="0"/>
              <a:t> SEO/Accessibilité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896616"/>
          </a:xfrm>
        </p:spPr>
        <p:txBody>
          <a:bodyPr>
            <a:normAutofit/>
          </a:bodyPr>
          <a:lstStyle/>
          <a:p>
            <a:pPr marL="514350" indent="-514350"/>
            <a:r>
              <a:rPr lang="fr-FR" dirty="0" smtClean="0"/>
              <a:t>Problèmes et solutions proposées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images en web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344815" cy="97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89040"/>
            <a:ext cx="6926612" cy="179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84976" cy="99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2195736" y="2204864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Double problème : </a:t>
            </a:r>
            <a:r>
              <a:rPr lang="fr-FR" dirty="0" err="1" smtClean="0"/>
              <a:t>alt</a:t>
            </a:r>
            <a:r>
              <a:rPr lang="fr-FR" dirty="0" smtClean="0"/>
              <a:t> et image au lieu de texte</a:t>
            </a:r>
          </a:p>
          <a:p>
            <a:r>
              <a:rPr lang="fr-FR" dirty="0" smtClean="0"/>
              <a:t>Plus pertinent d’</a:t>
            </a:r>
            <a:r>
              <a:rPr lang="fr-FR" dirty="0" err="1" smtClean="0"/>
              <a:t>ecrire</a:t>
            </a:r>
            <a:r>
              <a:rPr lang="fr-FR" dirty="0" smtClean="0"/>
              <a:t> le sous-titre pour avoir les mots-clés ainsi que la quantité de mots considéré par les bots et éviter justement de bourrer les </a:t>
            </a:r>
            <a:r>
              <a:rPr lang="fr-FR" dirty="0" err="1" smtClean="0"/>
              <a:t>alt</a:t>
            </a:r>
            <a:r>
              <a:rPr lang="fr-FR" dirty="0" smtClean="0"/>
              <a:t> de fausses descriptions, ce qui peut être dangereux pour le </a:t>
            </a:r>
            <a:r>
              <a:rPr lang="fr-FR" dirty="0" err="1" smtClean="0"/>
              <a:t>referencement</a:t>
            </a:r>
            <a:r>
              <a:rPr lang="fr-FR" dirty="0" smtClean="0"/>
              <a:t> du site + performances du site </a:t>
            </a:r>
            <a:r>
              <a:rPr lang="fr-FR" dirty="0" err="1" smtClean="0"/>
              <a:t>ameliorées</a:t>
            </a:r>
            <a:r>
              <a:rPr lang="fr-FR" dirty="0" smtClean="0"/>
              <a:t> </a:t>
            </a:r>
            <a:r>
              <a:rPr lang="fr-FR" dirty="0" smtClean="0"/>
              <a:t>car moins d’images à charger + impossibilité de lecture audio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157192"/>
            <a:ext cx="83835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75656" y="26064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-Explicit </a:t>
            </a:r>
            <a:r>
              <a:rPr lang="fr-FR" dirty="0" err="1" smtClean="0"/>
              <a:t>width</a:t>
            </a:r>
            <a:r>
              <a:rPr lang="fr-FR" dirty="0" smtClean="0"/>
              <a:t> and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endParaRPr lang="fr-FR" dirty="0" smtClean="0"/>
          </a:p>
          <a:p>
            <a:pPr algn="ctr"/>
            <a:r>
              <a:rPr lang="fr-FR" dirty="0" smtClean="0"/>
              <a:t>-</a:t>
            </a:r>
            <a:r>
              <a:rPr lang="fr-FR" dirty="0" err="1" smtClean="0"/>
              <a:t>Better</a:t>
            </a:r>
            <a:r>
              <a:rPr lang="fr-FR" dirty="0" smtClean="0"/>
              <a:t> encode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png</a:t>
            </a:r>
            <a:r>
              <a:rPr lang="fr-FR" dirty="0" smtClean="0"/>
              <a:t> and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jpg</a:t>
            </a:r>
            <a:r>
              <a:rPr lang="fr-FR" dirty="0" smtClean="0"/>
              <a:t> and </a:t>
            </a:r>
            <a:r>
              <a:rPr lang="fr-FR" dirty="0" err="1" smtClean="0"/>
              <a:t>bmp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6138" y="3224213"/>
            <a:ext cx="23717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17032"/>
            <a:ext cx="2381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4664"/>
            <a:ext cx="5633517" cy="338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853339" cy="33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4962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869160"/>
            <a:ext cx="46005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715000"/>
            <a:ext cx="4448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5616624" cy="33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0"/>
            <a:ext cx="5495247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2656"/>
            <a:ext cx="43529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971600" y="1484784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empêche </a:t>
            </a:r>
            <a:r>
              <a:rPr lang="fr-FR" i="1" dirty="0" smtClean="0"/>
              <a:t>les robots d'exploration de la plupart des moteurs de recherche</a:t>
            </a:r>
            <a:r>
              <a:rPr lang="fr-FR" dirty="0" smtClean="0"/>
              <a:t> d'indexer une page de votre site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19872" y="1556792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empêche </a:t>
            </a:r>
            <a:r>
              <a:rPr lang="fr-FR" i="1" dirty="0" smtClean="0"/>
              <a:t>les robots d'exploration de </a:t>
            </a:r>
            <a:r>
              <a:rPr lang="fr-FR" i="1" dirty="0" err="1" smtClean="0"/>
              <a:t>google</a:t>
            </a:r>
            <a:r>
              <a:rPr lang="fr-FR" i="1" dirty="0" smtClean="0"/>
              <a:t> </a:t>
            </a:r>
            <a:r>
              <a:rPr lang="fr-FR" dirty="0" smtClean="0"/>
              <a:t>d'indexer </a:t>
            </a:r>
            <a:r>
              <a:rPr lang="fr-FR" dirty="0" smtClean="0"/>
              <a:t>une page de votre site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Review SEO/Accessibilité</vt:lpstr>
      <vt:lpstr>Sommaire</vt:lpstr>
      <vt:lpstr>Les images en web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SEO/Accessibilité</dc:title>
  <dc:creator>TOM ART</dc:creator>
  <cp:lastModifiedBy>TOM ART</cp:lastModifiedBy>
  <cp:revision>18</cp:revision>
  <dcterms:created xsi:type="dcterms:W3CDTF">2021-08-30T13:36:31Z</dcterms:created>
  <dcterms:modified xsi:type="dcterms:W3CDTF">2021-09-22T09:29:19Z</dcterms:modified>
</cp:coreProperties>
</file>