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66" r:id="rId6"/>
    <p:sldId id="270" r:id="rId7"/>
    <p:sldId id="265" r:id="rId8"/>
    <p:sldId id="271" r:id="rId9"/>
    <p:sldId id="269" r:id="rId10"/>
    <p:sldId id="275" r:id="rId11"/>
    <p:sldId id="274" r:id="rId12"/>
    <p:sldId id="273" r:id="rId13"/>
    <p:sldId id="272" r:id="rId14"/>
    <p:sldId id="276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264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06/10/2021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06/10/2021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/>
          <a:lstStyle/>
          <a:p>
            <a:r>
              <a:rPr lang="fr-FR" dirty="0" err="1" smtClean="0"/>
              <a:t>Review</a:t>
            </a:r>
            <a:r>
              <a:rPr lang="fr-FR" dirty="0" smtClean="0"/>
              <a:t> SEO/Accessibilité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896616"/>
          </a:xfrm>
        </p:spPr>
        <p:txBody>
          <a:bodyPr>
            <a:normAutofit/>
          </a:bodyPr>
          <a:lstStyle/>
          <a:p>
            <a:pPr marL="514350" indent="-514350"/>
            <a:r>
              <a:rPr lang="fr-FR" dirty="0" smtClean="0"/>
              <a:t>Problèmes et solutions proposées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0" y="1495425"/>
            <a:ext cx="6411913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25" y="508000"/>
            <a:ext cx="7040563" cy="584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noProof="0" dirty="0" smtClean="0">
                <a:latin typeface="+mj-lt"/>
                <a:ea typeface="+mj-ea"/>
                <a:cs typeface="+mj-cs"/>
              </a:rPr>
              <a:t>Indexation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36912"/>
            <a:ext cx="789783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144000" cy="152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latin typeface="+mj-lt"/>
                <a:ea typeface="+mj-ea"/>
                <a:cs typeface="+mj-cs"/>
              </a:rPr>
              <a:t>Meta description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21087"/>
            <a:ext cx="9144000" cy="93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Analyse des performances avec Lighthouse</a:t>
            </a:r>
            <a:endParaRPr lang="fr-FR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240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33056"/>
            <a:ext cx="9144000" cy="274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03648" y="1700808"/>
            <a:ext cx="6408712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800" dirty="0" smtClean="0"/>
              <a:t>La sémantique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800" dirty="0" smtClean="0"/>
              <a:t> Textes et images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800" dirty="0" smtClean="0"/>
              <a:t> Alt des images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800" dirty="0" smtClean="0"/>
              <a:t> Le contraste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800" dirty="0" smtClean="0"/>
              <a:t> Le contenu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800" dirty="0" smtClean="0"/>
              <a:t> Indexation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800" dirty="0" smtClean="0"/>
              <a:t> Lighthouse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fr-F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noProof="0" dirty="0" smtClean="0">
                <a:latin typeface="+mj-lt"/>
                <a:ea typeface="+mj-ea"/>
                <a:cs typeface="+mj-cs"/>
              </a:rPr>
              <a:t>La sémantique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6502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84984"/>
            <a:ext cx="914400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latin typeface="+mj-lt"/>
                <a:ea typeface="+mj-ea"/>
                <a:cs typeface="+mj-cs"/>
              </a:rPr>
              <a:t>Textes et images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344815" cy="97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645024"/>
            <a:ext cx="6926612" cy="1794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276872"/>
            <a:ext cx="8784976" cy="99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5517232"/>
            <a:ext cx="8383587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8136904" cy="489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latin typeface="+mj-lt"/>
                <a:ea typeface="+mj-ea"/>
                <a:cs typeface="+mj-cs"/>
              </a:rPr>
              <a:t>Alt des images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contraste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341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356992"/>
            <a:ext cx="5616624" cy="338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0"/>
            <a:ext cx="5495247" cy="32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628800"/>
            <a:ext cx="511256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708920"/>
            <a:ext cx="4896544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501008"/>
            <a:ext cx="4824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Contenu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4325"/>
          <a:stretch>
            <a:fillRect/>
          </a:stretch>
        </p:blipFill>
        <p:spPr bwMode="auto">
          <a:xfrm>
            <a:off x="0" y="1340768"/>
            <a:ext cx="914400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13176"/>
            <a:ext cx="42862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5301208"/>
            <a:ext cx="23431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47</Words>
  <Application>Microsoft Office PowerPoint</Application>
  <PresentationFormat>Affichage à l'écran (4:3)</PresentationFormat>
  <Paragraphs>18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Review SEO/Accessibilité</vt:lpstr>
      <vt:lpstr>Sommaire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Analyse des performances avec Lighthouse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SEO/Accessibilité</dc:title>
  <dc:creator>TOM ART</dc:creator>
  <cp:lastModifiedBy>TOM ART</cp:lastModifiedBy>
  <cp:revision>59</cp:revision>
  <dcterms:created xsi:type="dcterms:W3CDTF">2021-08-30T13:36:31Z</dcterms:created>
  <dcterms:modified xsi:type="dcterms:W3CDTF">2021-10-06T10:03:25Z</dcterms:modified>
</cp:coreProperties>
</file>