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41" autoAdjust="0"/>
  </p:normalViewPr>
  <p:slideViewPr>
    <p:cSldViewPr>
      <p:cViewPr varScale="1">
        <p:scale>
          <a:sx n="104" d="100"/>
          <a:sy n="104" d="100"/>
        </p:scale>
        <p:origin x="-1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9AFE-5CBC-4F86-9D50-B5A881C6D22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CCA7AA-244C-4426-92D8-368E15FBB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9AFE-5CBC-4F86-9D50-B5A881C6D22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A7AA-244C-4426-92D8-368E15FBB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9AFE-5CBC-4F86-9D50-B5A881C6D22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A7AA-244C-4426-92D8-368E15FBB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9AFE-5CBC-4F86-9D50-B5A881C6D22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A7AA-244C-4426-92D8-368E15FBB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9AFE-5CBC-4F86-9D50-B5A881C6D22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A7AA-244C-4426-92D8-368E15FBB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9AFE-5CBC-4F86-9D50-B5A881C6D22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A7AA-244C-4426-92D8-368E15FBB76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9AFE-5CBC-4F86-9D50-B5A881C6D22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A7AA-244C-4426-92D8-368E15FBB76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9AFE-5CBC-4F86-9D50-B5A881C6D22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A7AA-244C-4426-92D8-368E15FBB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9AFE-5CBC-4F86-9D50-B5A881C6D22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A7AA-244C-4426-92D8-368E15FBB7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9AFE-5CBC-4F86-9D50-B5A881C6D22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A7AA-244C-4426-92D8-368E15FBB76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59AFE-5CBC-4F86-9D50-B5A881C6D22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CA7AA-244C-4426-92D8-368E15FBB76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9259AFE-5CBC-4F86-9D50-B5A881C6D228}" type="datetimeFigureOut">
              <a:rPr lang="en-US" smtClean="0"/>
              <a:t>11/23/2011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EFCCA7AA-244C-4426-92D8-368E15FBB76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COP4710</a:t>
            </a:r>
            <a:br>
              <a:rPr lang="en-US" dirty="0" smtClean="0"/>
            </a:br>
            <a:r>
              <a:rPr lang="en-US" dirty="0" smtClean="0"/>
              <a:t>Rescue-app </a:t>
            </a:r>
            <a:r>
              <a:rPr lang="en-US" dirty="0" smtClean="0"/>
              <a:t>&amp;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Thomas </a:t>
            </a:r>
            <a:r>
              <a:rPr lang="en-US" dirty="0" smtClean="0"/>
              <a:t>Trask</a:t>
            </a:r>
          </a:p>
          <a:p>
            <a:r>
              <a:rPr lang="en-US" dirty="0" smtClean="0"/>
              <a:t>Miguel Molina Jr.</a:t>
            </a:r>
          </a:p>
          <a:p>
            <a:r>
              <a:rPr lang="en-US" dirty="0" smtClean="0"/>
              <a:t>Jake </a:t>
            </a:r>
            <a:r>
              <a:rPr lang="en-US" dirty="0" err="1" smtClean="0"/>
              <a:t>Prevatt</a:t>
            </a:r>
            <a:endParaRPr lang="en-US" dirty="0" smtClean="0"/>
          </a:p>
          <a:p>
            <a:r>
              <a:rPr lang="en-US" dirty="0" err="1" smtClean="0"/>
              <a:t>Rasheed</a:t>
            </a:r>
            <a:r>
              <a:rPr lang="en-US" dirty="0" smtClean="0"/>
              <a:t> </a:t>
            </a:r>
            <a:r>
              <a:rPr lang="en-US" dirty="0" err="1" smtClean="0"/>
              <a:t>Julin</a:t>
            </a:r>
            <a:endParaRPr lang="en-US" dirty="0" smtClean="0"/>
          </a:p>
          <a:p>
            <a:r>
              <a:rPr lang="en-US" dirty="0" smtClean="0"/>
              <a:t>Matthew Sherwood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Group effort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Database Server Type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Platform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Initial Design</a:t>
            </a:r>
          </a:p>
          <a:p>
            <a:pPr lvl="1"/>
            <a:r>
              <a:rPr lang="en-US" dirty="0" smtClean="0"/>
              <a:t>Front</a:t>
            </a:r>
          </a:p>
          <a:p>
            <a:pPr lvl="1"/>
            <a:r>
              <a:rPr lang="en-US" dirty="0" smtClean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3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Team member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Thomas</a:t>
            </a:r>
          </a:p>
          <a:p>
            <a:pPr lvl="1"/>
            <a:r>
              <a:rPr lang="en-US" dirty="0" smtClean="0"/>
              <a:t>Front-end implementation</a:t>
            </a:r>
          </a:p>
          <a:p>
            <a:r>
              <a:rPr lang="en-US" dirty="0" smtClean="0"/>
              <a:t>Miguel</a:t>
            </a:r>
          </a:p>
          <a:p>
            <a:pPr lvl="1"/>
            <a:r>
              <a:rPr lang="en-US" dirty="0" smtClean="0"/>
              <a:t>Front-end implementation</a:t>
            </a:r>
          </a:p>
          <a:p>
            <a:r>
              <a:rPr lang="en-US" dirty="0" smtClean="0"/>
              <a:t>Jake</a:t>
            </a:r>
          </a:p>
          <a:p>
            <a:pPr lvl="1"/>
            <a:r>
              <a:rPr lang="en-US" dirty="0" smtClean="0"/>
              <a:t>Back-end implementation</a:t>
            </a:r>
          </a:p>
          <a:p>
            <a:r>
              <a:rPr lang="en-US" dirty="0" err="1" smtClean="0"/>
              <a:t>Rasheed</a:t>
            </a:r>
            <a:endParaRPr lang="en-US" dirty="0" smtClean="0"/>
          </a:p>
          <a:p>
            <a:pPr lvl="1"/>
            <a:r>
              <a:rPr lang="en-US" dirty="0" smtClean="0"/>
              <a:t>Back-end implementation</a:t>
            </a:r>
          </a:p>
          <a:p>
            <a:r>
              <a:rPr lang="en-US" dirty="0" smtClean="0"/>
              <a:t>Matthew</a:t>
            </a:r>
          </a:p>
          <a:p>
            <a:pPr lvl="1"/>
            <a:r>
              <a:rPr lang="en-US" dirty="0" smtClean="0"/>
              <a:t>Import/Export Excel</a:t>
            </a:r>
          </a:p>
        </p:txBody>
      </p:sp>
    </p:spTree>
    <p:extLst>
      <p:ext uri="{BB962C8B-B14F-4D97-AF65-F5344CB8AC3E}">
        <p14:creationId xmlns:p14="http://schemas.microsoft.com/office/powerpoint/2010/main" val="232018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ERWin</a:t>
            </a:r>
            <a:r>
              <a:rPr lang="en-US" dirty="0" smtClean="0"/>
              <a:t> logical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5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Erwin physical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4678362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0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TC101859862[[fn=Urban Pop]]</Template>
  <TotalTime>46</TotalTime>
  <Words>51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 Pop</vt:lpstr>
      <vt:lpstr>COP4710 Rescue-app &amp; db</vt:lpstr>
      <vt:lpstr>Group effort</vt:lpstr>
      <vt:lpstr>Team member roles</vt:lpstr>
      <vt:lpstr>ERWin logical diagram</vt:lpstr>
      <vt:lpstr>Erwin physical diagram</vt:lpstr>
      <vt:lpstr>Questions?</vt:lpstr>
    </vt:vector>
  </TitlesOfParts>
  <Company>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Molina</dc:creator>
  <cp:lastModifiedBy>Miguel Molina</cp:lastModifiedBy>
  <cp:revision>4</cp:revision>
  <dcterms:created xsi:type="dcterms:W3CDTF">2011-11-23T14:54:24Z</dcterms:created>
  <dcterms:modified xsi:type="dcterms:W3CDTF">2011-11-23T21:37:58Z</dcterms:modified>
</cp:coreProperties>
</file>