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80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04,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04,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David and goliath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301979" cy="28870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Team: </a:t>
            </a:r>
          </a:p>
          <a:p>
            <a:r>
              <a:rPr lang="en-US" dirty="0" smtClean="0"/>
              <a:t>Monkey</a:t>
            </a:r>
          </a:p>
          <a:p>
            <a:endParaRPr lang="en-US" dirty="0" smtClean="0"/>
          </a:p>
          <a:p>
            <a:r>
              <a:rPr lang="en-US" dirty="0" smtClean="0"/>
              <a:t>Members: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Tribby</a:t>
            </a:r>
            <a:endParaRPr lang="en-US" dirty="0" smtClean="0"/>
          </a:p>
          <a:p>
            <a:r>
              <a:rPr lang="en-US" dirty="0" smtClean="0"/>
              <a:t>Kyle Dickson</a:t>
            </a:r>
          </a:p>
          <a:p>
            <a:r>
              <a:rPr lang="en-US" dirty="0" smtClean="0"/>
              <a:t>Will </a:t>
            </a:r>
            <a:r>
              <a:rPr lang="en-US" dirty="0" err="1" smtClean="0"/>
              <a:t>Penfold</a:t>
            </a:r>
            <a:endParaRPr lang="en-US" dirty="0" smtClean="0"/>
          </a:p>
          <a:p>
            <a:r>
              <a:rPr lang="en-US" dirty="0" smtClean="0"/>
              <a:t>Seth </a:t>
            </a:r>
            <a:r>
              <a:rPr lang="en-US" dirty="0" err="1" smtClean="0"/>
              <a:t>Bonser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1028" name="Picture 4" descr="Z:\adit\Downloads\FinalProjectDiagra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9144000" cy="45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2-12-04 at 7.09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7" y="1524000"/>
            <a:ext cx="7229055" cy="46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4" name="Picture 3" descr="Screen Shot 2012-12-04 at 7.11.3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704"/>
            <a:ext cx="9144000" cy="28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4" name="Picture 3" descr="Screen Shot 2012-12-04 at 7.11.3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5364"/>
            <a:ext cx="9144000" cy="28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reinforce student learning.</a:t>
            </a:r>
          </a:p>
          <a:p>
            <a:r>
              <a:rPr lang="en-US" dirty="0" smtClean="0"/>
              <a:t>Age Group: 5</a:t>
            </a:r>
            <a:r>
              <a:rPr lang="en-US" baseline="30000" dirty="0" smtClean="0"/>
              <a:t>th</a:t>
            </a:r>
            <a:r>
              <a:rPr lang="en-US" dirty="0" smtClean="0"/>
              <a:t>  – 12</a:t>
            </a:r>
            <a:r>
              <a:rPr lang="en-US" baseline="30000" dirty="0" smtClean="0"/>
              <a:t>th</a:t>
            </a:r>
            <a:r>
              <a:rPr lang="en-US" dirty="0" smtClean="0"/>
              <a:t> grade.</a:t>
            </a:r>
            <a:endParaRPr lang="en-US" dirty="0" smtClean="0"/>
          </a:p>
          <a:p>
            <a:r>
              <a:rPr lang="en-US" dirty="0" smtClean="0"/>
              <a:t>1 question Quiz with multiple answers.</a:t>
            </a:r>
            <a:endParaRPr lang="en-US" dirty="0" smtClean="0"/>
          </a:p>
          <a:p>
            <a:r>
              <a:rPr lang="en-US" dirty="0" smtClean="0"/>
              <a:t>Simulated throws at different powers to teach kids Newton’s 2</a:t>
            </a:r>
            <a:r>
              <a:rPr lang="en-US" baseline="30000" dirty="0" smtClean="0"/>
              <a:t>nd</a:t>
            </a:r>
            <a:r>
              <a:rPr lang="en-US" dirty="0" smtClean="0"/>
              <a:t> Law.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helpful</a:t>
            </a:r>
          </a:p>
          <a:p>
            <a:r>
              <a:rPr lang="en-US" dirty="0" smtClean="0"/>
              <a:t>Refreshing can be difficult</a:t>
            </a:r>
          </a:p>
          <a:p>
            <a:r>
              <a:rPr lang="en-US" dirty="0" smtClean="0"/>
              <a:t>Keeping the timer lower(30ms) is better</a:t>
            </a:r>
          </a:p>
          <a:p>
            <a:r>
              <a:rPr lang="en-US" dirty="0" smtClean="0"/>
              <a:t>Use good </a:t>
            </a:r>
            <a:r>
              <a:rPr lang="en-US" dirty="0" smtClean="0"/>
              <a:t>consistent variable names</a:t>
            </a:r>
          </a:p>
          <a:p>
            <a:r>
              <a:rPr lang="en-US" dirty="0" smtClean="0"/>
              <a:t>Better comments for collaborators to understand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4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69</TotalTime>
  <Words>86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David and goliath</vt:lpstr>
      <vt:lpstr>UML</vt:lpstr>
      <vt:lpstr>The Code</vt:lpstr>
      <vt:lpstr>The Code</vt:lpstr>
      <vt:lpstr>The Code</vt:lpstr>
      <vt:lpstr>Quiz</vt:lpstr>
      <vt:lpstr>Lessons Learned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and goliath</dc:title>
  <dc:creator>Tim</dc:creator>
  <cp:lastModifiedBy>Timothy Tribby</cp:lastModifiedBy>
  <cp:revision>7</cp:revision>
  <dcterms:created xsi:type="dcterms:W3CDTF">2012-12-04T13:50:49Z</dcterms:created>
  <dcterms:modified xsi:type="dcterms:W3CDTF">2012-12-04T15:16:38Z</dcterms:modified>
</cp:coreProperties>
</file>