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2176-6B7E-4931-B455-559D1D3929A0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76DB-DCDA-42F1-8576-A2D477D3D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2176-6B7E-4931-B455-559D1D3929A0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76DB-DCDA-42F1-8576-A2D477D3D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2176-6B7E-4931-B455-559D1D3929A0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76DB-DCDA-42F1-8576-A2D477D3D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5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2176-6B7E-4931-B455-559D1D3929A0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76DB-DCDA-42F1-8576-A2D477D3D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2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2176-6B7E-4931-B455-559D1D3929A0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76DB-DCDA-42F1-8576-A2D477D3D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9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2176-6B7E-4931-B455-559D1D3929A0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76DB-DCDA-42F1-8576-A2D477D3D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2176-6B7E-4931-B455-559D1D3929A0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76DB-DCDA-42F1-8576-A2D477D3D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5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2176-6B7E-4931-B455-559D1D3929A0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76DB-DCDA-42F1-8576-A2D477D3D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7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2176-6B7E-4931-B455-559D1D3929A0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76DB-DCDA-42F1-8576-A2D477D3D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6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2176-6B7E-4931-B455-559D1D3929A0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76DB-DCDA-42F1-8576-A2D477D3D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2176-6B7E-4931-B455-559D1D3929A0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76DB-DCDA-42F1-8576-A2D477D3D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9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A2176-6B7E-4931-B455-559D1D3929A0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76DB-DCDA-42F1-8576-A2D477D3D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5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8709" t="38392" r="52112" b="31478"/>
          <a:stretch/>
        </p:blipFill>
        <p:spPr>
          <a:xfrm>
            <a:off x="952500" y="985441"/>
            <a:ext cx="10315575" cy="45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00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</dc:creator>
  <cp:lastModifiedBy>Van</cp:lastModifiedBy>
  <cp:revision>1</cp:revision>
  <dcterms:created xsi:type="dcterms:W3CDTF">2017-02-25T22:48:13Z</dcterms:created>
  <dcterms:modified xsi:type="dcterms:W3CDTF">2017-02-25T22:53:02Z</dcterms:modified>
</cp:coreProperties>
</file>