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1100" r:id="rId5"/>
    <p:sldId id="1046" r:id="rId6"/>
    <p:sldId id="1102" r:id="rId7"/>
    <p:sldId id="1079" r:id="rId8"/>
    <p:sldId id="110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54E17-F4C1-DA44-68A0-12F0D9E02299}" v="163" dt="2024-10-24T12:00:46.280"/>
    <p1510:client id="{3386F1E1-383E-54AC-6936-A35E2C84F8C8}" v="124" dt="2024-10-24T11:56:16.523"/>
    <p1510:client id="{B75E930D-5E45-1C43-B22A-EB7A887D4510}" v="826" dt="2024-10-24T17:46:57.136"/>
    <p1510:client id="{EF2D0F1B-141F-5943-3652-63BD3E557E8F}" v="112" dt="2024-10-24T12:02:55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3252C-ECEF-0044-BF19-FBFB46CE84A2}" type="datetimeFigureOut">
              <a:rPr lang="en-US" smtClean="0"/>
              <a:t>6/14/25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0A50-4423-6040-9AE0-885D13F9C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2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973E-1724-E7A7-7CD0-10DEDC2D9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145A8-022C-AE48-8F09-7BA6293F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A0CD-2BD6-4A18-7A6E-CC72AEA7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4949-916E-7762-6E93-462B2E42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FF70-6C65-815A-EA1F-00988437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184D-C27A-C0F1-0BDC-9D19B682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D0F54-2FBE-1107-761E-270A1592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85F2-7FDB-E3DF-D19B-9B78D6C7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5822-581A-9B23-28BB-97A3E635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59B0-54B2-6FB7-074E-18D37E1B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06581-B58B-D3D4-00EE-3F6B1809F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B47F4-5A77-2F42-BD7D-C86D47659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9E08-A5EC-637A-645A-98E0E979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A809-4357-F1F6-4AF0-D8027CE9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2E1E-F428-328D-71DC-DFF378F0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99A6-275E-BAF5-498B-53CF4EC2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C56A-266C-D1C9-7A0D-E79A4EB2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874E-CC9A-2C77-A4A0-6A3E02DE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1A6F-B6C8-C2EC-DAA6-E9E81872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0581-CE2F-8417-A0E4-95A36F2E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21F0-AB55-BB19-A5AB-182D9B7B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71EA5-7BBA-A401-C11A-DC4DEFBF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86BE-58D7-E977-9BF3-85AD5DC0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E956-E21B-A992-CE27-0AC7D17E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2AB7-9FAF-56B0-3A34-6FC1E615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2BFF-2A96-69FC-830E-37E3400C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5135-AD2B-F3BF-8CF1-F8DAC60F9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E004D-A30B-836C-0BE6-70D7CBFD8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4A4D2-C3DE-DAA1-518B-53B67511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21F4-200C-6EC3-43C4-C9790C7F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15C41-9CE6-C646-238C-2953CCAB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CEE4-F215-0114-416B-90EA5A54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E2E9-2D51-85B3-8C26-06DB2C1C3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E6844-08A9-FC67-6BF6-2EB590EB8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8F7CE-5348-AD88-3801-8BBB19594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BE85F-04E9-2CC1-0973-82687629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5BE1A-CF2C-0D9E-A4D6-AD7CE1D1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296F6-5623-7D77-3FE7-B15A0C34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41E3D-9371-1FA5-6F62-03A46DA1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3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3B2D-CA31-0EBE-0EDE-EBAE78B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7E40D-5A4C-B652-067D-D65A0FA2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1CE89-F4F7-2D9E-F0C9-EAE4C1BE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90018-CECA-D52B-3457-F4917CCE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3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DA843-5073-4E51-1300-926A4AF1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34C64-16E1-882F-56D9-ED872D4E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9A19E-4A17-4801-AAFD-E89C5BE3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0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08E5-5A7A-07B5-0D50-5EE67B4A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D9E1-E6A7-19EF-C675-FE3AB1106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95743-C2C2-1F01-9082-EBA3C5D7D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1A8F4-5495-E7C9-C463-704220D0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A5443-9ACD-DB53-3894-0A72C86F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8B96E-A110-15D9-BB51-37C48E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C561-A935-4D21-9AF9-3DFC2E39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3DE1A-5B39-BA08-0412-833301D65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47B30-DE32-AEDC-3CF8-B2546A0C2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A9176-097F-4C93-581C-3B852881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1BFB-015F-193B-D25A-AC895748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E2C55-C920-3332-BD40-F5B10E7A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717AD-956C-E0AC-3AE4-3C82C275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F06D1-EFEB-E7E0-241E-E2B639EBD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DC1C-3ED0-3429-4597-D48CE4392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FB48A-BFC4-2846-8228-6201ABA4D0C5}" type="datetimeFigureOut">
              <a:rPr lang="en-US" smtClean="0"/>
              <a:t>6/14/25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3BD66-E6A2-EFD9-16CA-304BC3417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BA88-D963-5E86-E35E-CE0D97CD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06633-18DA-650C-940F-CC5669AAD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5314A2-2BED-36EA-B4B2-DECEE9EBBB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942340"/>
          <a:ext cx="10720551" cy="4973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7110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976462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3026979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Sereda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2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[80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exercise: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[All]</a:t>
                      </a:r>
                    </a:p>
                    <a:p>
                      <a:r>
                        <a:rPr lang="en-US" dirty="0" err="1"/>
                        <a:t>Chrysanthopoulou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Sereda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 Advanced Topic Teaser on self-excitatory processes: point processes that are not NHPPPs and when you may need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7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ADF1176E-1AF6-B643-CB0C-12EB99035CC4}"/>
              </a:ext>
            </a:extLst>
          </p:cNvPr>
          <p:cNvSpPr/>
          <p:nvPr/>
        </p:nvSpPr>
        <p:spPr>
          <a:xfrm>
            <a:off x="189186" y="3150984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2006C5-5DE3-1FA4-F3B4-E00463E51CA0}"/>
              </a:ext>
            </a:extLst>
          </p:cNvPr>
          <p:cNvSpPr txBox="1"/>
          <p:nvPr/>
        </p:nvSpPr>
        <p:spPr>
          <a:xfrm>
            <a:off x="1208690" y="310250"/>
            <a:ext cx="4609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Sunday 15</a:t>
            </a:r>
            <a:r>
              <a:rPr lang="en-US" sz="2400" baseline="30000" dirty="0"/>
              <a:t>th</a:t>
            </a:r>
            <a:r>
              <a:rPr lang="en-US" sz="2400" dirty="0"/>
              <a:t> of June, 9:00 to 12:30</a:t>
            </a:r>
          </a:p>
        </p:txBody>
      </p:sp>
    </p:spTree>
    <p:extLst>
      <p:ext uri="{BB962C8B-B14F-4D97-AF65-F5344CB8AC3E}">
        <p14:creationId xmlns:p14="http://schemas.microsoft.com/office/powerpoint/2010/main" val="165462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1888-4659-FF99-A69A-6AF816610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4: Simple 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8BE15-D20D-3E7C-8C86-64BB11EB4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19">
            <a:extLst>
              <a:ext uri="{FF2B5EF4-FFF2-40B4-BE49-F238E27FC236}">
                <a16:creationId xmlns:a16="http://schemas.microsoft.com/office/drawing/2014/main" id="{2AF18702-CD6D-9E51-D415-B47C827149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79BE0189-60EE-454A-1EFC-A57371F783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480C3375-BCC5-F68D-588C-33BE1755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7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7917-8F2C-08B2-E632-A5C9FE70C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… Section 5: Processes that are not NHPPPs</a:t>
            </a:r>
          </a:p>
        </p:txBody>
      </p:sp>
    </p:spTree>
    <p:extLst>
      <p:ext uri="{BB962C8B-B14F-4D97-AF65-F5344CB8AC3E}">
        <p14:creationId xmlns:p14="http://schemas.microsoft.com/office/powerpoint/2010/main" val="295981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7902E-28F6-D74A-D6D0-408FB6A6F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849C42-1619-548A-DD8D-11A9FB1AE0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942340"/>
          <a:ext cx="10720551" cy="4973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7110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976462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3026979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Sereda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2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[80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exercise: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[All]</a:t>
                      </a:r>
                    </a:p>
                    <a:p>
                      <a:r>
                        <a:rPr lang="en-US" dirty="0" err="1"/>
                        <a:t>Chrysanthopoulou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Sereda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 Advanced Topic Teaser on self-excitatory processes: point processes that are not NHPPPs and when you may need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7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03139BEA-7B42-440D-E3CB-C74C882D636C}"/>
              </a:ext>
            </a:extLst>
          </p:cNvPr>
          <p:cNvSpPr/>
          <p:nvPr/>
        </p:nvSpPr>
        <p:spPr>
          <a:xfrm>
            <a:off x="189186" y="4611921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273D2B-5686-03F0-DF4D-09349A37AFF6}"/>
              </a:ext>
            </a:extLst>
          </p:cNvPr>
          <p:cNvSpPr txBox="1"/>
          <p:nvPr/>
        </p:nvSpPr>
        <p:spPr>
          <a:xfrm>
            <a:off x="1208690" y="310250"/>
            <a:ext cx="4609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Sunday 15</a:t>
            </a:r>
            <a:r>
              <a:rPr lang="en-US" sz="2400" baseline="30000" dirty="0"/>
              <a:t>th</a:t>
            </a:r>
            <a:r>
              <a:rPr lang="en-US" sz="2400" dirty="0"/>
              <a:t> of June, 9:00 to 12:30</a:t>
            </a:r>
          </a:p>
        </p:txBody>
      </p:sp>
    </p:spTree>
    <p:extLst>
      <p:ext uri="{BB962C8B-B14F-4D97-AF65-F5344CB8AC3E}">
        <p14:creationId xmlns:p14="http://schemas.microsoft.com/office/powerpoint/2010/main" val="1933387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c9d19c-b34a-4cf4-8ebf-64c63fc48083" xsi:nil="true"/>
    <lcf76f155ced4ddcb4097134ff3c332f xmlns="33f92c16-e346-46b5-ac57-2b519ac4cf68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69032936BB004A979B3FCE77DE1EB1" ma:contentTypeVersion="16" ma:contentTypeDescription="Create a new document." ma:contentTypeScope="" ma:versionID="59b39aa881a230c9f06045ed60478b88">
  <xsd:schema xmlns:xsd="http://www.w3.org/2001/XMLSchema" xmlns:xs="http://www.w3.org/2001/XMLSchema" xmlns:p="http://schemas.microsoft.com/office/2006/metadata/properties" xmlns:ns2="33f92c16-e346-46b5-ac57-2b519ac4cf68" xmlns:ns3="0efde304-9646-43d8-8eee-5b1a55ab17f1" xmlns:ns4="b6c9d19c-b34a-4cf4-8ebf-64c63fc48083" targetNamespace="http://schemas.microsoft.com/office/2006/metadata/properties" ma:root="true" ma:fieldsID="c596c03b60b8e16cee14ab235af6374a" ns2:_="" ns3:_="" ns4:_="">
    <xsd:import namespace="33f92c16-e346-46b5-ac57-2b519ac4cf68"/>
    <xsd:import namespace="0efde304-9646-43d8-8eee-5b1a55ab17f1"/>
    <xsd:import namespace="b6c9d19c-b34a-4cf4-8ebf-64c63fc480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92c16-e346-46b5-ac57-2b519ac4cf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bc8777b-a6b4-40e6-8a4c-46b2946b69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fde304-9646-43d8-8eee-5b1a55ab17f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9d19c-b34a-4cf4-8ebf-64c63fc48083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1fd0462-5ca4-4936-812f-ff826f2bc9e0}" ma:internalName="TaxCatchAll" ma:showField="CatchAllData" ma:web="0efde304-9646-43d8-8eee-5b1a55ab17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0BFC65-ABD5-40EA-BAE0-821B9D6524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09C047-1DE0-4980-A90A-4D5EFC165D2C}">
  <ds:schemaRefs>
    <ds:schemaRef ds:uri="0efde304-9646-43d8-8eee-5b1a55ab17f1"/>
    <ds:schemaRef ds:uri="33f92c16-e346-46b5-ac57-2b519ac4cf68"/>
    <ds:schemaRef ds:uri="b6c9d19c-b34a-4cf4-8ebf-64c63fc4808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D7DA705-6300-4113-B183-485198D9C84E}">
  <ds:schemaRefs>
    <ds:schemaRef ds:uri="0efde304-9646-43d8-8eee-5b1a55ab17f1"/>
    <ds:schemaRef ds:uri="33f92c16-e346-46b5-ac57-2b519ac4cf68"/>
    <ds:schemaRef ds:uri="b6c9d19c-b34a-4cf4-8ebf-64c63fc480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281</Words>
  <Application>Microsoft Macintosh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Section 4: Simple DES</vt:lpstr>
      <vt:lpstr>PowerPoint Presentation</vt:lpstr>
      <vt:lpstr>Next … Section 5: Processes that are not NHPPPs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Trikalinos</dc:creator>
  <cp:lastModifiedBy>Thomas Trikalinos</cp:lastModifiedBy>
  <cp:revision>98</cp:revision>
  <dcterms:created xsi:type="dcterms:W3CDTF">2024-09-13T14:25:14Z</dcterms:created>
  <dcterms:modified xsi:type="dcterms:W3CDTF">2025-06-14T22:52:02Z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0x0101007069032936BB004A979B3FCE77DE1EB1</vt:lpwstr>
  </property>
  <property fmtid="{D5CDD505-2E9C-101B-9397-08002B2CF9AE}" pid="3" name="MediaServiceImageTags">
    <vt:lpwstr/>
  </property>
</Properties>
</file>