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6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18A6-AF6A-E54B-B08A-E2542039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EF053-0B26-E74E-ABC8-9FDB9189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2F61-3179-DB4E-A900-DC91521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E847-119F-8845-A594-25AF349A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4005-A571-3249-8B17-C07A8BC8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1DAD-D2F7-CF45-9667-5F72AC19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AF382-A40D-C842-965F-5405BCF5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602F-3ACB-0B4C-99F2-AADCFF54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126F-B885-AC46-A180-925A1247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509D-19E2-D142-9F6C-5456CC3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4BDA-3FFE-C34C-AFAE-53C638CA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8CEA3-1973-8345-8988-4387F013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CC3C-0D90-F344-886F-36ED835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E817-D8CE-7B42-A4F0-66B6F10E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3B71-F09B-4C4D-B58A-657FE18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1FBD-7CDB-8949-BF82-ACDB911C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3B7C-60C6-B249-AD95-63E7009C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4A75-8FA3-2F45-8540-1664B4E5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F0A7-8313-BB4A-935B-A07857F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6C10-DF32-5548-ACED-9B29C5A6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5702-585A-EA41-BAF9-ED596CB6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2AEE-0E24-4C40-8287-B9875822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C32D-6E34-E242-B2E9-A58AACAE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AFA1-3CA3-A54A-AD2C-E282DC3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40F3-DE97-5E42-8891-B439C44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2666-A2AD-754B-9CEC-53DEA088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ACA2-4AE4-E944-9507-851DF981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EB2-14CC-A644-9765-8FD193BA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7012-DD29-864D-9054-2440B884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668E-0812-4142-8D34-35920770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3FFE-ECCF-E94B-B62C-22026B7E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CF17-0E76-034D-A6FB-D4D46C1F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1680-6D32-4141-8C38-3D7B4ED8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6545-3C61-8147-BF91-EDE9A834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EF910-2666-CD4D-A869-33EB05E76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6632-2C4A-A540-8553-FEA7FF0C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E278-7C98-404E-84CA-370995AA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73D06-BD9B-6646-B7AF-B62489E9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A67C-8233-174C-B1AD-BA88DB4B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DBE6-5281-C842-9232-79FF8B4D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360-EFC9-4C4E-9D12-78997A97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E769-F65C-6D4D-A4BB-89A30FDC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7BBF-3309-674A-9CE9-BB1A1362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FAD5-3253-D74B-AA4E-F03E9A3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9AFA7-5EF4-454B-A29E-8310AE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FFD9-CCC8-E44E-9E72-5ACCB84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85DE-E4EA-C541-BD5D-6F464189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DACF-FB28-8C4A-808A-A30C9BDF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86AB-B295-B746-A937-670F9091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D6117-23BE-9345-96A4-9B90EF7B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4439-7253-6F40-9B47-8BC99CB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073F-8E98-A94D-86A4-C4B2AEC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4078-3149-934E-985D-8E4B595B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13BE8-B158-5D47-A1B4-E14C73338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F017C-5C90-B54F-9FAE-1E64A167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DAE2-2C76-7948-A022-EB6684F9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AB79-BB02-A94D-AEAD-0CE9623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925A-0F2F-6748-8A67-DE24F7E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E528-B078-0A4F-B308-E30FBD6F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3CBD-8CC7-5141-8739-D75B8234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B3C2-E777-D34B-98C3-AD49F63E4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E6B4-D2D1-8340-BB5C-DBF76C96EA3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00F9-CB57-8442-88E0-DAB9AA00C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EFAD-D4F8-4E47-AB41-12E8348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CB5A54-540B-1305-5E1E-99815758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07" y="0"/>
            <a:ext cx="10808449" cy="662322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F01CA9-A7A4-B14A-8825-94D364D14EDA}"/>
              </a:ext>
            </a:extLst>
          </p:cNvPr>
          <p:cNvGrpSpPr/>
          <p:nvPr/>
        </p:nvGrpSpPr>
        <p:grpSpPr>
          <a:xfrm>
            <a:off x="37614" y="3111055"/>
            <a:ext cx="3100526" cy="1752095"/>
            <a:chOff x="136467" y="1652954"/>
            <a:chExt cx="3100526" cy="17520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16EE53-3976-ED4D-834F-C1103D09D6A2}"/>
                </a:ext>
              </a:extLst>
            </p:cNvPr>
            <p:cNvSpPr/>
            <p:nvPr/>
          </p:nvSpPr>
          <p:spPr>
            <a:xfrm>
              <a:off x="1179593" y="1652954"/>
              <a:ext cx="2057400" cy="430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C09E91-5793-9F4E-B135-21D657612F5B}"/>
                </a:ext>
              </a:extLst>
            </p:cNvPr>
            <p:cNvSpPr txBox="1"/>
            <p:nvPr/>
          </p:nvSpPr>
          <p:spPr>
            <a:xfrm>
              <a:off x="136467" y="2204720"/>
              <a:ext cx="1981200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Choose this branch in the drop-down to get to your course’s branch.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739429-633A-CD4F-B9B5-F1D5E7FC9CB9}"/>
                </a:ext>
              </a:extLst>
            </p:cNvPr>
            <p:cNvCxnSpPr>
              <a:stCxn id="6" idx="0"/>
              <a:endCxn id="5" idx="1"/>
            </p:cNvCxnSpPr>
            <p:nvPr/>
          </p:nvCxnSpPr>
          <p:spPr>
            <a:xfrm flipV="1">
              <a:off x="1127067" y="1868366"/>
              <a:ext cx="52526" cy="3363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06F60B-D008-6944-850A-A64DBE501961}"/>
              </a:ext>
            </a:extLst>
          </p:cNvPr>
          <p:cNvGrpSpPr/>
          <p:nvPr/>
        </p:nvGrpSpPr>
        <p:grpSpPr>
          <a:xfrm>
            <a:off x="8189168" y="3928079"/>
            <a:ext cx="2434012" cy="1911057"/>
            <a:chOff x="1266092" y="172720"/>
            <a:chExt cx="2434012" cy="1911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4AB1F-F368-FA42-B452-23A1D8D16BD4}"/>
                </a:ext>
              </a:extLst>
            </p:cNvPr>
            <p:cNvSpPr/>
            <p:nvPr/>
          </p:nvSpPr>
          <p:spPr>
            <a:xfrm>
              <a:off x="1266092" y="1652954"/>
              <a:ext cx="2057400" cy="430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F6F93E-0D1B-B941-833C-D0D5C03B70F5}"/>
                </a:ext>
              </a:extLst>
            </p:cNvPr>
            <p:cNvSpPr txBox="1"/>
            <p:nvPr/>
          </p:nvSpPr>
          <p:spPr>
            <a:xfrm>
              <a:off x="1718904" y="172720"/>
              <a:ext cx="1981200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Click here to download a zip file  with the materials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6EAC6C-58AD-3E41-A545-C0660272F948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2294792" y="1096050"/>
              <a:ext cx="414712" cy="5569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4</cp:revision>
  <dcterms:created xsi:type="dcterms:W3CDTF">2024-10-31T16:29:34Z</dcterms:created>
  <dcterms:modified xsi:type="dcterms:W3CDTF">2024-12-16T14:48:24Z</dcterms:modified>
</cp:coreProperties>
</file>