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2"/>
  </p:notesMasterIdLst>
  <p:sldIdLst>
    <p:sldId id="257" r:id="rId5"/>
    <p:sldId id="1046" r:id="rId6"/>
    <p:sldId id="1025" r:id="rId7"/>
    <p:sldId id="1099" r:id="rId8"/>
    <p:sldId id="1101" r:id="rId9"/>
    <p:sldId id="1102" r:id="rId10"/>
    <p:sldId id="1027" r:id="rId11"/>
    <p:sldId id="1028" r:id="rId12"/>
    <p:sldId id="1081" r:id="rId13"/>
    <p:sldId id="1100" r:id="rId14"/>
    <p:sldId id="1052" r:id="rId15"/>
    <p:sldId id="1080" r:id="rId16"/>
    <p:sldId id="1082" r:id="rId17"/>
    <p:sldId id="1097" r:id="rId18"/>
    <p:sldId id="1084" r:id="rId19"/>
    <p:sldId id="1085" r:id="rId20"/>
    <p:sldId id="1086" r:id="rId21"/>
    <p:sldId id="1088" r:id="rId22"/>
    <p:sldId id="1087" r:id="rId23"/>
    <p:sldId id="1089" r:id="rId24"/>
    <p:sldId id="1091" r:id="rId25"/>
    <p:sldId id="1090" r:id="rId26"/>
    <p:sldId id="1092" r:id="rId27"/>
    <p:sldId id="1093" r:id="rId28"/>
    <p:sldId id="1004" r:id="rId29"/>
    <p:sldId id="1079" r:id="rId30"/>
    <p:sldId id="10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/>
    <p:restoredTop sz="90544"/>
  </p:normalViewPr>
  <p:slideViewPr>
    <p:cSldViewPr snapToGrid="0">
      <p:cViewPr varScale="1">
        <p:scale>
          <a:sx n="115" d="100"/>
          <a:sy n="115" d="100"/>
        </p:scale>
        <p:origin x="23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Trikalinos" userId="6ac3943e-31e5-4ca6-b19a-626e0b874b19" providerId="ADAL" clId="{24A657B9-A57A-3145-B301-901F840D88F1}"/>
    <pc:docChg chg="delSld">
      <pc:chgData name="Thomas Trikalinos" userId="6ac3943e-31e5-4ca6-b19a-626e0b874b19" providerId="ADAL" clId="{24A657B9-A57A-3145-B301-901F840D88F1}" dt="2024-10-31T14:44:13.881" v="1" actId="2696"/>
      <pc:docMkLst>
        <pc:docMk/>
      </pc:docMkLst>
      <pc:sldChg chg="del">
        <pc:chgData name="Thomas Trikalinos" userId="6ac3943e-31e5-4ca6-b19a-626e0b874b19" providerId="ADAL" clId="{24A657B9-A57A-3145-B301-901F840D88F1}" dt="2024-10-31T14:44:05.289" v="0" actId="2696"/>
        <pc:sldMkLst>
          <pc:docMk/>
          <pc:sldMk cId="3983415488" sldId="1094"/>
        </pc:sldMkLst>
      </pc:sldChg>
      <pc:sldChg chg="del">
        <pc:chgData name="Thomas Trikalinos" userId="6ac3943e-31e5-4ca6-b19a-626e0b874b19" providerId="ADAL" clId="{24A657B9-A57A-3145-B301-901F840D88F1}" dt="2024-10-31T14:44:13.881" v="1" actId="2696"/>
        <pc:sldMkLst>
          <pc:docMk/>
          <pc:sldMk cId="1286504535" sldId="1098"/>
        </pc:sldMkLst>
      </pc:sldChg>
    </pc:docChg>
  </pc:docChgLst>
  <pc:docChgLst>
    <pc:chgData name="Fernando Alarid-Escudero" userId="93ecf576-2086-4e86-a74d-b574595eace7" providerId="ADAL" clId="{16D8961D-48A4-7D43-A795-7219619CB182}"/>
    <pc:docChg chg="undo custSel addSld delSld modSld sldOrd">
      <pc:chgData name="Fernando Alarid-Escudero" userId="93ecf576-2086-4e86-a74d-b574595eace7" providerId="ADAL" clId="{16D8961D-48A4-7D43-A795-7219619CB182}" dt="2024-10-27T12:32:09.040" v="364" actId="729"/>
      <pc:docMkLst>
        <pc:docMk/>
      </pc:docMkLst>
      <pc:sldChg chg="modSp add mod">
        <pc:chgData name="Fernando Alarid-Escudero" userId="93ecf576-2086-4e86-a74d-b574595eace7" providerId="ADAL" clId="{16D8961D-48A4-7D43-A795-7219619CB182}" dt="2024-10-27T03:22:44.159" v="363" actId="255"/>
        <pc:sldMkLst>
          <pc:docMk/>
          <pc:sldMk cId="375686926" sldId="1004"/>
        </pc:sldMkLst>
        <pc:spChg chg="mod">
          <ac:chgData name="Fernando Alarid-Escudero" userId="93ecf576-2086-4e86-a74d-b574595eace7" providerId="ADAL" clId="{16D8961D-48A4-7D43-A795-7219619CB182}" dt="2024-10-27T03:20:32.242" v="318" actId="1076"/>
          <ac:spMkLst>
            <pc:docMk/>
            <pc:sldMk cId="375686926" sldId="1004"/>
            <ac:spMk id="18" creationId="{0F2902C9-2F6A-8312-81E3-936E6548954D}"/>
          </ac:spMkLst>
        </pc:spChg>
        <pc:spChg chg="mod">
          <ac:chgData name="Fernando Alarid-Escudero" userId="93ecf576-2086-4e86-a74d-b574595eace7" providerId="ADAL" clId="{16D8961D-48A4-7D43-A795-7219619CB182}" dt="2024-10-27T03:21:45.822" v="352" actId="14100"/>
          <ac:spMkLst>
            <pc:docMk/>
            <pc:sldMk cId="375686926" sldId="1004"/>
            <ac:spMk id="19" creationId="{EF7B9FB3-19C3-F1CC-D194-E5B0572F5D75}"/>
          </ac:spMkLst>
        </pc:spChg>
        <pc:spChg chg="mod">
          <ac:chgData name="Fernando Alarid-Escudero" userId="93ecf576-2086-4e86-a74d-b574595eace7" providerId="ADAL" clId="{16D8961D-48A4-7D43-A795-7219619CB182}" dt="2024-10-27T03:22:44.159" v="363" actId="255"/>
          <ac:spMkLst>
            <pc:docMk/>
            <pc:sldMk cId="375686926" sldId="1004"/>
            <ac:spMk id="37" creationId="{787EBD35-60C3-6375-1ED8-359E25A36C93}"/>
          </ac:spMkLst>
        </pc:spChg>
        <pc:spChg chg="mod">
          <ac:chgData name="Fernando Alarid-Escudero" userId="93ecf576-2086-4e86-a74d-b574595eace7" providerId="ADAL" clId="{16D8961D-48A4-7D43-A795-7219619CB182}" dt="2024-10-27T03:22:26.939" v="360" actId="255"/>
          <ac:spMkLst>
            <pc:docMk/>
            <pc:sldMk cId="375686926" sldId="1004"/>
            <ac:spMk id="38" creationId="{BCB53AFC-8DFF-8776-F831-F90822279FF5}"/>
          </ac:spMkLst>
        </pc:spChg>
        <pc:spChg chg="mod">
          <ac:chgData name="Fernando Alarid-Escudero" userId="93ecf576-2086-4e86-a74d-b574595eace7" providerId="ADAL" clId="{16D8961D-48A4-7D43-A795-7219619CB182}" dt="2024-10-27T03:22:35.714" v="361" actId="255"/>
          <ac:spMkLst>
            <pc:docMk/>
            <pc:sldMk cId="375686926" sldId="1004"/>
            <ac:spMk id="42" creationId="{43053515-88C8-9B7C-D8E0-39F8840AA02A}"/>
          </ac:spMkLst>
        </pc:spChg>
        <pc:spChg chg="mod">
          <ac:chgData name="Fernando Alarid-Escudero" userId="93ecf576-2086-4e86-a74d-b574595eace7" providerId="ADAL" clId="{16D8961D-48A4-7D43-A795-7219619CB182}" dt="2024-10-27T03:22:03.479" v="358" actId="14100"/>
          <ac:spMkLst>
            <pc:docMk/>
            <pc:sldMk cId="375686926" sldId="1004"/>
            <ac:spMk id="44" creationId="{67FDAF76-D22E-5D44-DF2E-8F80927F92D7}"/>
          </ac:spMkLst>
        </pc:spChg>
        <pc:spChg chg="mod">
          <ac:chgData name="Fernando Alarid-Escudero" userId="93ecf576-2086-4e86-a74d-b574595eace7" providerId="ADAL" clId="{16D8961D-48A4-7D43-A795-7219619CB182}" dt="2024-10-27T03:21:08.087" v="323" actId="14100"/>
          <ac:spMkLst>
            <pc:docMk/>
            <pc:sldMk cId="375686926" sldId="1004"/>
            <ac:spMk id="47" creationId="{CA81386B-1B4E-374C-9704-7382EAB4C1D7}"/>
          </ac:spMkLst>
        </pc:spChg>
        <pc:spChg chg="mod">
          <ac:chgData name="Fernando Alarid-Escudero" userId="93ecf576-2086-4e86-a74d-b574595eace7" providerId="ADAL" clId="{16D8961D-48A4-7D43-A795-7219619CB182}" dt="2024-10-27T03:21:00.945" v="322" actId="1035"/>
          <ac:spMkLst>
            <pc:docMk/>
            <pc:sldMk cId="375686926" sldId="1004"/>
            <ac:spMk id="50" creationId="{FFF9195C-0962-1E7C-66D1-E26635CA52CE}"/>
          </ac:spMkLst>
        </pc:spChg>
        <pc:cxnChg chg="mod">
          <ac:chgData name="Fernando Alarid-Escudero" userId="93ecf576-2086-4e86-a74d-b574595eace7" providerId="ADAL" clId="{16D8961D-48A4-7D43-A795-7219619CB182}" dt="2024-10-27T03:21:59.194" v="357" actId="14100"/>
          <ac:cxnSpMkLst>
            <pc:docMk/>
            <pc:sldMk cId="375686926" sldId="1004"/>
            <ac:cxnSpMk id="39" creationId="{732246C9-C0C5-7A55-A557-ACEA1656DB83}"/>
          </ac:cxnSpMkLst>
        </pc:cxnChg>
      </pc:sldChg>
      <pc:sldChg chg="addSp delSp modSp mod delAnim">
        <pc:chgData name="Fernando Alarid-Escudero" userId="93ecf576-2086-4e86-a74d-b574595eace7" providerId="ADAL" clId="{16D8961D-48A4-7D43-A795-7219619CB182}" dt="2024-10-27T02:49:31.056" v="196"/>
        <pc:sldMkLst>
          <pc:docMk/>
          <pc:sldMk cId="923414423" sldId="1025"/>
        </pc:sldMkLst>
        <pc:spChg chg="del mod">
          <ac:chgData name="Fernando Alarid-Escudero" userId="93ecf576-2086-4e86-a74d-b574595eace7" providerId="ADAL" clId="{16D8961D-48A4-7D43-A795-7219619CB182}" dt="2024-10-27T02:39:15.424" v="11" actId="478"/>
          <ac:spMkLst>
            <pc:docMk/>
            <pc:sldMk cId="923414423" sldId="1025"/>
            <ac:spMk id="5" creationId="{63A655F4-2FBA-26E0-855D-F9F4408D92F0}"/>
          </ac:spMkLst>
        </pc:spChg>
        <pc:spChg chg="add del mod">
          <ac:chgData name="Fernando Alarid-Escudero" userId="93ecf576-2086-4e86-a74d-b574595eace7" providerId="ADAL" clId="{16D8961D-48A4-7D43-A795-7219619CB182}" dt="2024-10-27T02:39:19.031" v="12" actId="478"/>
          <ac:spMkLst>
            <pc:docMk/>
            <pc:sldMk cId="923414423" sldId="1025"/>
            <ac:spMk id="8" creationId="{64BE0B67-976D-A3DA-8D25-22CB87A41895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1" creationId="{FF6799D7-F39A-097D-6FAF-BBD246A5698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2" creationId="{F6492046-D72F-0AB6-6A4A-59B72892232C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3" creationId="{FC795B1E-D6FE-28DE-2E45-F957EF290AA1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4" creationId="{6156BB61-2DA1-D746-6B01-A903D609B1C8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5" creationId="{8378FFEF-BE2F-4254-9CD2-94270976E23F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6" creationId="{08BBA728-9628-E1FD-1426-DB4B430C8302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7" creationId="{19F8BE5A-E36C-41B8-5B98-5BF1CF040E83}"/>
          </ac:spMkLst>
        </pc:spChg>
        <pc:spChg chg="del">
          <ac:chgData name="Fernando Alarid-Escudero" userId="93ecf576-2086-4e86-a74d-b574595eace7" providerId="ADAL" clId="{16D8961D-48A4-7D43-A795-7219619CB182}" dt="2024-10-27T02:38:51.227" v="7" actId="478"/>
          <ac:spMkLst>
            <pc:docMk/>
            <pc:sldMk cId="923414423" sldId="1025"/>
            <ac:spMk id="18" creationId="{A78417D1-5DDC-80C6-0B4E-66724B395D61}"/>
          </ac:spMkLst>
        </pc:spChg>
        <pc:spChg chg="add mod">
          <ac:chgData name="Fernando Alarid-Escudero" userId="93ecf576-2086-4e86-a74d-b574595eace7" providerId="ADAL" clId="{16D8961D-48A4-7D43-A795-7219619CB182}" dt="2024-10-27T02:44:29.829" v="79" actId="113"/>
          <ac:spMkLst>
            <pc:docMk/>
            <pc:sldMk cId="923414423" sldId="1025"/>
            <ac:spMk id="22" creationId="{254BF80D-A34A-E91B-40A1-CFB4F11ED4A3}"/>
          </ac:spMkLst>
        </pc:spChg>
        <pc:spChg chg="add mod">
          <ac:chgData name="Fernando Alarid-Escudero" userId="93ecf576-2086-4e86-a74d-b574595eace7" providerId="ADAL" clId="{16D8961D-48A4-7D43-A795-7219619CB182}" dt="2024-10-27T02:46:06.896" v="118" actId="1076"/>
          <ac:spMkLst>
            <pc:docMk/>
            <pc:sldMk cId="923414423" sldId="1025"/>
            <ac:spMk id="23" creationId="{A09B59E1-C7B4-5415-A48A-669E2C78F2A2}"/>
          </ac:spMkLst>
        </pc:spChg>
        <pc:spChg chg="add mod">
          <ac:chgData name="Fernando Alarid-Escudero" userId="93ecf576-2086-4e86-a74d-b574595eace7" providerId="ADAL" clId="{16D8961D-48A4-7D43-A795-7219619CB182}" dt="2024-10-27T02:49:31.056" v="196"/>
          <ac:spMkLst>
            <pc:docMk/>
            <pc:sldMk cId="923414423" sldId="1025"/>
            <ac:spMk id="24" creationId="{429BCD00-0141-C652-693C-697BBB787D29}"/>
          </ac:spMkLst>
        </pc:spChg>
        <pc:picChg chg="add mod modCrop">
          <ac:chgData name="Fernando Alarid-Escudero" userId="93ecf576-2086-4e86-a74d-b574595eace7" providerId="ADAL" clId="{16D8961D-48A4-7D43-A795-7219619CB182}" dt="2024-10-27T02:43:06.622" v="32" actId="1076"/>
          <ac:picMkLst>
            <pc:docMk/>
            <pc:sldMk cId="923414423" sldId="1025"/>
            <ac:picMk id="3" creationId="{F1EF4A84-994B-DE70-72E3-A37239986B4D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9" creationId="{A53EFE7E-8F1E-2585-F379-8178F2D435E9}"/>
          </ac:picMkLst>
        </pc:picChg>
        <pc:picChg chg="del">
          <ac:chgData name="Fernando Alarid-Escudero" userId="93ecf576-2086-4e86-a74d-b574595eace7" providerId="ADAL" clId="{16D8961D-48A4-7D43-A795-7219619CB182}" dt="2024-10-27T02:38:51.227" v="7" actId="478"/>
          <ac:picMkLst>
            <pc:docMk/>
            <pc:sldMk cId="923414423" sldId="1025"/>
            <ac:picMk id="10" creationId="{669C9327-8481-7061-17FB-902B71BEBA3F}"/>
          </ac:picMkLst>
        </pc:pic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6" creationId="{B9073A04-A5B7-28AD-4A97-C6E8D8B5BC45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0" creationId="{92AD5B24-9126-18B7-C34A-C73FC16E8C25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1" creationId="{D9EEB0BC-5DF0-1956-61C7-3520D1663A3E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6" creationId="{5B81A5D0-40D3-5C02-0D34-CC8109B16EC4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27" creationId="{BDFE5762-3799-D1C0-4E29-FA470CCEF0C1}"/>
          </ac:cxnSpMkLst>
        </pc:cxnChg>
        <pc:cxnChg chg="del mod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0" creationId="{30C972D4-9868-90B4-8B23-11216FF74236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1" creationId="{4CF44311-D864-C528-2F57-13376927791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4" creationId="{661D2393-BEC0-3741-F107-EDA7C360E92B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5" creationId="{DD184AAF-0331-017A-94FC-624CFBDE2664}"/>
          </ac:cxnSpMkLst>
        </pc:cxnChg>
        <pc:cxnChg chg="del">
          <ac:chgData name="Fernando Alarid-Escudero" userId="93ecf576-2086-4e86-a74d-b574595eace7" providerId="ADAL" clId="{16D8961D-48A4-7D43-A795-7219619CB182}" dt="2024-10-27T02:38:51.227" v="7" actId="478"/>
          <ac:cxnSpMkLst>
            <pc:docMk/>
            <pc:sldMk cId="923414423" sldId="1025"/>
            <ac:cxnSpMk id="36" creationId="{A7A7EDB3-D12F-1BC2-B1B5-3BE2D5A44937}"/>
          </ac:cxnSpMkLst>
        </pc:cxnChg>
      </pc:sldChg>
      <pc:sldChg chg="modSp add mod">
        <pc:chgData name="Fernando Alarid-Escudero" userId="93ecf576-2086-4e86-a74d-b574595eace7" providerId="ADAL" clId="{16D8961D-48A4-7D43-A795-7219619CB182}" dt="2024-10-27T02:51:03.555" v="198" actId="404"/>
        <pc:sldMkLst>
          <pc:docMk/>
          <pc:sldMk cId="3722642827" sldId="1027"/>
        </pc:sldMkLst>
        <pc:spChg chg="mod">
          <ac:chgData name="Fernando Alarid-Escudero" userId="93ecf576-2086-4e86-a74d-b574595eace7" providerId="ADAL" clId="{16D8961D-48A4-7D43-A795-7219619CB182}" dt="2024-10-27T02:23:40.061" v="3"/>
          <ac:spMkLst>
            <pc:docMk/>
            <pc:sldMk cId="3722642827" sldId="1027"/>
            <ac:spMk id="3" creationId="{E24D79F5-752C-3AD0-D8C4-69B1247E6BD0}"/>
          </ac:spMkLst>
        </pc:spChg>
        <pc:spChg chg="mod">
          <ac:chgData name="Fernando Alarid-Escudero" userId="93ecf576-2086-4e86-a74d-b574595eace7" providerId="ADAL" clId="{16D8961D-48A4-7D43-A795-7219619CB182}" dt="2024-10-27T02:51:03.555" v="198" actId="404"/>
          <ac:spMkLst>
            <pc:docMk/>
            <pc:sldMk cId="3722642827" sldId="1027"/>
            <ac:spMk id="43" creationId="{130D51BB-5940-0CBC-6643-13F3E65FF5E1}"/>
          </ac:spMkLst>
        </pc:spChg>
      </pc:sldChg>
      <pc:sldChg chg="modSp add mod">
        <pc:chgData name="Fernando Alarid-Escudero" userId="93ecf576-2086-4e86-a74d-b574595eace7" providerId="ADAL" clId="{16D8961D-48A4-7D43-A795-7219619CB182}" dt="2024-10-27T02:23:54.250" v="4"/>
        <pc:sldMkLst>
          <pc:docMk/>
          <pc:sldMk cId="3927824228" sldId="1028"/>
        </pc:sldMkLst>
        <pc:spChg chg="mod">
          <ac:chgData name="Fernando Alarid-Escudero" userId="93ecf576-2086-4e86-a74d-b574595eace7" providerId="ADAL" clId="{16D8961D-48A4-7D43-A795-7219619CB182}" dt="2024-10-27T02:23:54.250" v="4"/>
          <ac:spMkLst>
            <pc:docMk/>
            <pc:sldMk cId="3927824228" sldId="1028"/>
            <ac:spMk id="3" creationId="{E24D79F5-752C-3AD0-D8C4-69B1247E6BD0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2:56:59.327" v="234" actId="20577"/>
        <pc:sldMkLst>
          <pc:docMk/>
          <pc:sldMk cId="2259516499" sldId="1052"/>
        </pc:sldMkLst>
        <pc:spChg chg="mod">
          <ac:chgData name="Fernando Alarid-Escudero" userId="93ecf576-2086-4e86-a74d-b574595eace7" providerId="ADAL" clId="{16D8961D-48A4-7D43-A795-7219619CB182}" dt="2024-10-27T02:55:08.153" v="215" actId="20577"/>
          <ac:spMkLst>
            <pc:docMk/>
            <pc:sldMk cId="2259516499" sldId="1052"/>
            <ac:spMk id="2" creationId="{504B3628-7107-EFB3-3A28-DE8228B6892C}"/>
          </ac:spMkLst>
        </pc:spChg>
        <pc:spChg chg="add mod">
          <ac:chgData name="Fernando Alarid-Escudero" userId="93ecf576-2086-4e86-a74d-b574595eace7" providerId="ADAL" clId="{16D8961D-48A4-7D43-A795-7219619CB182}" dt="2024-10-27T02:55:09.783" v="216" actId="478"/>
          <ac:spMkLst>
            <pc:docMk/>
            <pc:sldMk cId="2259516499" sldId="1052"/>
            <ac:spMk id="5" creationId="{C8E37FEA-159D-E330-CFBF-BE1ED9343E0E}"/>
          </ac:spMkLst>
        </pc:spChg>
        <pc:spChg chg="mod">
          <ac:chgData name="Fernando Alarid-Escudero" userId="93ecf576-2086-4e86-a74d-b574595eace7" providerId="ADAL" clId="{16D8961D-48A4-7D43-A795-7219619CB182}" dt="2024-10-27T02:56:59.327" v="234" actId="20577"/>
          <ac:spMkLst>
            <pc:docMk/>
            <pc:sldMk cId="2259516499" sldId="1052"/>
            <ac:spMk id="10" creationId="{8619EDC0-498B-E911-771D-1AE679EC5B45}"/>
          </ac:spMkLst>
        </pc:spChg>
        <pc:picChg chg="del">
          <ac:chgData name="Fernando Alarid-Escudero" userId="93ecf576-2086-4e86-a74d-b574595eace7" providerId="ADAL" clId="{16D8961D-48A4-7D43-A795-7219619CB182}" dt="2024-10-27T02:55:09.783" v="216" actId="478"/>
          <ac:picMkLst>
            <pc:docMk/>
            <pc:sldMk cId="2259516499" sldId="1052"/>
            <ac:picMk id="25" creationId="{2A4F7E60-DED1-630C-5B20-1F2B365A0A8C}"/>
          </ac:picMkLst>
        </pc:picChg>
      </pc:sldChg>
      <pc:sldChg chg="modSp mod">
        <pc:chgData name="Fernando Alarid-Escudero" userId="93ecf576-2086-4e86-a74d-b574595eace7" providerId="ADAL" clId="{16D8961D-48A4-7D43-A795-7219619CB182}" dt="2024-10-27T02:57:43.078" v="244" actId="207"/>
        <pc:sldMkLst>
          <pc:docMk/>
          <pc:sldMk cId="1701159781" sldId="1084"/>
        </pc:sldMkLst>
        <pc:spChg chg="mod">
          <ac:chgData name="Fernando Alarid-Escudero" userId="93ecf576-2086-4e86-a74d-b574595eace7" providerId="ADAL" clId="{16D8961D-48A4-7D43-A795-7219619CB182}" dt="2024-10-27T02:57:43.078" v="244" actId="207"/>
          <ac:spMkLst>
            <pc:docMk/>
            <pc:sldMk cId="1701159781" sldId="1084"/>
            <ac:spMk id="2" creationId="{820AA2A9-4EC0-104B-6E38-D58D785D093F}"/>
          </ac:spMkLst>
        </pc:spChg>
      </pc:sldChg>
      <pc:sldChg chg="addSp delSp modSp mod">
        <pc:chgData name="Fernando Alarid-Escudero" userId="93ecf576-2086-4e86-a74d-b574595eace7" providerId="ADAL" clId="{16D8961D-48A4-7D43-A795-7219619CB182}" dt="2024-10-27T03:00:36.837" v="268" actId="478"/>
        <pc:sldMkLst>
          <pc:docMk/>
          <pc:sldMk cId="3534701915" sldId="1093"/>
        </pc:sldMkLst>
        <pc:spChg chg="add del mod">
          <ac:chgData name="Fernando Alarid-Escudero" userId="93ecf576-2086-4e86-a74d-b574595eace7" providerId="ADAL" clId="{16D8961D-48A4-7D43-A795-7219619CB182}" dt="2024-10-27T03:00:17.014" v="261" actId="478"/>
          <ac:spMkLst>
            <pc:docMk/>
            <pc:sldMk cId="3534701915" sldId="1093"/>
            <ac:spMk id="6" creationId="{3936E442-749F-AF50-3825-1C4A6695B65F}"/>
          </ac:spMkLst>
        </pc:spChg>
        <pc:spChg chg="add del mod">
          <ac:chgData name="Fernando Alarid-Escudero" userId="93ecf576-2086-4e86-a74d-b574595eace7" providerId="ADAL" clId="{16D8961D-48A4-7D43-A795-7219619CB182}" dt="2024-10-27T03:00:12.621" v="259" actId="478"/>
          <ac:spMkLst>
            <pc:docMk/>
            <pc:sldMk cId="3534701915" sldId="1093"/>
            <ac:spMk id="10" creationId="{A0464E04-50B3-E64D-245C-B79B8932E209}"/>
          </ac:spMkLst>
        </pc:spChg>
        <pc:spChg chg="add del mod">
          <ac:chgData name="Fernando Alarid-Escudero" userId="93ecf576-2086-4e86-a74d-b574595eace7" providerId="ADAL" clId="{16D8961D-48A4-7D43-A795-7219619CB182}" dt="2024-10-27T03:00:09.635" v="258" actId="478"/>
          <ac:spMkLst>
            <pc:docMk/>
            <pc:sldMk cId="3534701915" sldId="1093"/>
            <ac:spMk id="14" creationId="{7274F14A-0B9A-05F6-603A-77C9458CB894}"/>
          </ac:spMkLst>
        </pc:spChg>
        <pc:picChg chg="add del mod">
          <ac:chgData name="Fernando Alarid-Escudero" userId="93ecf576-2086-4e86-a74d-b574595eace7" providerId="ADAL" clId="{16D8961D-48A4-7D43-A795-7219619CB182}" dt="2024-10-27T03:00:36.837" v="268" actId="478"/>
          <ac:picMkLst>
            <pc:docMk/>
            <pc:sldMk cId="3534701915" sldId="1093"/>
            <ac:picMk id="5" creationId="{E1E4CB21-6D73-326B-DA10-3B5CA2189C35}"/>
          </ac:picMkLst>
        </pc:picChg>
        <pc:picChg chg="add mod">
          <ac:chgData name="Fernando Alarid-Escudero" userId="93ecf576-2086-4e86-a74d-b574595eace7" providerId="ADAL" clId="{16D8961D-48A4-7D43-A795-7219619CB182}" dt="2024-10-27T03:00:35.372" v="267" actId="1076"/>
          <ac:picMkLst>
            <pc:docMk/>
            <pc:sldMk cId="3534701915" sldId="1093"/>
            <ac:picMk id="8" creationId="{6C7F2402-1B21-3584-1D86-AB628D9924EF}"/>
          </ac:picMkLst>
        </pc:picChg>
        <pc:picChg chg="add mod">
          <ac:chgData name="Fernando Alarid-Escudero" userId="93ecf576-2086-4e86-a74d-b574595eace7" providerId="ADAL" clId="{16D8961D-48A4-7D43-A795-7219619CB182}" dt="2024-10-27T03:00:32.912" v="266" actId="1076"/>
          <ac:picMkLst>
            <pc:docMk/>
            <pc:sldMk cId="3534701915" sldId="1093"/>
            <ac:picMk id="13" creationId="{BD79C0B7-3FBE-AE11-601C-50B9485CB95E}"/>
          </ac:picMkLst>
        </pc:picChg>
      </pc:sldChg>
      <pc:sldChg chg="mod modShow">
        <pc:chgData name="Fernando Alarid-Escudero" userId="93ecf576-2086-4e86-a74d-b574595eace7" providerId="ADAL" clId="{16D8961D-48A4-7D43-A795-7219619CB182}" dt="2024-10-27T12:32:09.040" v="364" actId="729"/>
        <pc:sldMkLst>
          <pc:docMk/>
          <pc:sldMk cId="3983415488" sldId="1094"/>
        </pc:sldMkLst>
      </pc:sldChg>
      <pc:sldChg chg="addSp delSp modSp mod">
        <pc:chgData name="Fernando Alarid-Escudero" userId="93ecf576-2086-4e86-a74d-b574595eace7" providerId="ADAL" clId="{16D8961D-48A4-7D43-A795-7219619CB182}" dt="2024-10-27T03:21:24.996" v="351" actId="20577"/>
        <pc:sldMkLst>
          <pc:docMk/>
          <pc:sldMk cId="3937908619" sldId="1095"/>
        </pc:sldMkLst>
        <pc:spChg chg="add del">
          <ac:chgData name="Fernando Alarid-Escudero" userId="93ecf576-2086-4e86-a74d-b574595eace7" providerId="ADAL" clId="{16D8961D-48A4-7D43-A795-7219619CB182}" dt="2024-10-27T03:20:12.387" v="315" actId="22"/>
          <ac:spMkLst>
            <pc:docMk/>
            <pc:sldMk cId="3937908619" sldId="1095"/>
            <ac:spMk id="3" creationId="{E4B16F75-0C01-84AD-DD2B-881B1003B10C}"/>
          </ac:spMkLst>
        </pc:spChg>
        <pc:spChg chg="mod">
          <ac:chgData name="Fernando Alarid-Escudero" userId="93ecf576-2086-4e86-a74d-b574595eace7" providerId="ADAL" clId="{16D8961D-48A4-7D43-A795-7219619CB182}" dt="2024-10-27T03:21:24.996" v="351" actId="20577"/>
          <ac:spMkLst>
            <pc:docMk/>
            <pc:sldMk cId="3937908619" sldId="1095"/>
            <ac:spMk id="5" creationId="{796990F9-E363-D941-494E-B7E531C22F07}"/>
          </ac:spMkLst>
        </pc:spChg>
      </pc:sldChg>
      <pc:sldChg chg="addSp delSp modSp add del mod">
        <pc:chgData name="Fernando Alarid-Escudero" userId="93ecf576-2086-4e86-a74d-b574595eace7" providerId="ADAL" clId="{16D8961D-48A4-7D43-A795-7219619CB182}" dt="2024-10-27T02:24:24.774" v="5" actId="2696"/>
        <pc:sldMkLst>
          <pc:docMk/>
          <pc:sldMk cId="1192964843" sldId="1098"/>
        </pc:sldMkLst>
        <pc:spChg chg="add mod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3" creationId="{60D5114D-9614-03F1-303B-3B44F0797878}"/>
          </ac:spMkLst>
        </pc:spChg>
        <pc:spChg chg="del">
          <ac:chgData name="Fernando Alarid-Escudero" userId="93ecf576-2086-4e86-a74d-b574595eace7" providerId="ADAL" clId="{16D8961D-48A4-7D43-A795-7219619CB182}" dt="2024-10-27T02:23:25.994" v="2" actId="478"/>
          <ac:spMkLst>
            <pc:docMk/>
            <pc:sldMk cId="1192964843" sldId="1098"/>
            <ac:spMk id="5" creationId="{EC125A62-0A3B-934D-A1C3-09A77CD9EF08}"/>
          </ac:spMkLst>
        </pc:spChg>
      </pc:sldChg>
      <pc:sldChg chg="add mod modShow">
        <pc:chgData name="Fernando Alarid-Escudero" userId="93ecf576-2086-4e86-a74d-b574595eace7" providerId="ADAL" clId="{16D8961D-48A4-7D43-A795-7219619CB182}" dt="2024-10-27T02:50:39.116" v="197" actId="729"/>
        <pc:sldMkLst>
          <pc:docMk/>
          <pc:sldMk cId="1286504535" sldId="1098"/>
        </pc:sldMkLst>
      </pc:sldChg>
      <pc:sldChg chg="addSp delSp modSp add mod">
        <pc:chgData name="Fernando Alarid-Escudero" userId="93ecf576-2086-4e86-a74d-b574595eace7" providerId="ADAL" clId="{16D8961D-48A4-7D43-A795-7219619CB182}" dt="2024-10-27T02:47:59.201" v="150" actId="20577"/>
        <pc:sldMkLst>
          <pc:docMk/>
          <pc:sldMk cId="3603341372" sldId="1099"/>
        </pc:sldMkLst>
        <pc:spChg chg="add del mod">
          <ac:chgData name="Fernando Alarid-Escudero" userId="93ecf576-2086-4e86-a74d-b574595eace7" providerId="ADAL" clId="{16D8961D-48A4-7D43-A795-7219619CB182}" dt="2024-10-27T02:46:54.385" v="132" actId="478"/>
          <ac:spMkLst>
            <pc:docMk/>
            <pc:sldMk cId="3603341372" sldId="1099"/>
            <ac:spMk id="6" creationId="{BDC89A31-0FCD-08AC-468A-D3F896A1F69F}"/>
          </ac:spMkLst>
        </pc:spChg>
        <pc:spChg chg="add mod">
          <ac:chgData name="Fernando Alarid-Escudero" userId="93ecf576-2086-4e86-a74d-b574595eace7" providerId="ADAL" clId="{16D8961D-48A4-7D43-A795-7219619CB182}" dt="2024-10-27T02:46:15.729" v="129" actId="14100"/>
          <ac:spMkLst>
            <pc:docMk/>
            <pc:sldMk cId="3603341372" sldId="1099"/>
            <ac:spMk id="7" creationId="{17ED163C-8831-DA08-8043-3EF494EC7809}"/>
          </ac:spMkLst>
        </pc:spChg>
        <pc:spChg chg="add mod">
          <ac:chgData name="Fernando Alarid-Escudero" userId="93ecf576-2086-4e86-a74d-b574595eace7" providerId="ADAL" clId="{16D8961D-48A4-7D43-A795-7219619CB182}" dt="2024-10-27T02:47:59.201" v="150" actId="20577"/>
          <ac:spMkLst>
            <pc:docMk/>
            <pc:sldMk cId="3603341372" sldId="1099"/>
            <ac:spMk id="8" creationId="{EA48FD71-FFE7-E5D8-DF07-D37BF7B97D5F}"/>
          </ac:spMkLst>
        </pc:spChg>
        <pc:picChg chg="del">
          <ac:chgData name="Fernando Alarid-Escudero" userId="93ecf576-2086-4e86-a74d-b574595eace7" providerId="ADAL" clId="{16D8961D-48A4-7D43-A795-7219619CB182}" dt="2024-10-27T02:40:45.943" v="20" actId="478"/>
          <ac:picMkLst>
            <pc:docMk/>
            <pc:sldMk cId="3603341372" sldId="1099"/>
            <ac:picMk id="3" creationId="{6F258F8C-C811-5D0C-CD85-D4170E899ECE}"/>
          </ac:picMkLst>
        </pc:picChg>
        <pc:picChg chg="add mod">
          <ac:chgData name="Fernando Alarid-Escudero" userId="93ecf576-2086-4e86-a74d-b574595eace7" providerId="ADAL" clId="{16D8961D-48A4-7D43-A795-7219619CB182}" dt="2024-10-27T02:42:47.236" v="29" actId="167"/>
          <ac:picMkLst>
            <pc:docMk/>
            <pc:sldMk cId="3603341372" sldId="1099"/>
            <ac:picMk id="5" creationId="{DA62BDB7-5D86-74A0-E98C-64A3002775ED}"/>
          </ac:picMkLst>
        </pc:picChg>
      </pc:sldChg>
      <pc:sldChg chg="add ord">
        <pc:chgData name="Fernando Alarid-Escudero" userId="93ecf576-2086-4e86-a74d-b574595eace7" providerId="ADAL" clId="{16D8961D-48A4-7D43-A795-7219619CB182}" dt="2024-10-27T02:57:55.362" v="245" actId="20578"/>
        <pc:sldMkLst>
          <pc:docMk/>
          <pc:sldMk cId="1751448144" sldId="1100"/>
        </pc:sldMkLst>
      </pc:sldChg>
      <pc:sldChg chg="addSp delSp modSp add mod">
        <pc:chgData name="Fernando Alarid-Escudero" userId="93ecf576-2086-4e86-a74d-b574595eace7" providerId="ADAL" clId="{16D8961D-48A4-7D43-A795-7219619CB182}" dt="2024-10-27T03:11:41.983" v="313" actId="166"/>
        <pc:sldMkLst>
          <pc:docMk/>
          <pc:sldMk cId="969823317" sldId="1101"/>
        </pc:sldMkLst>
        <pc:spChg chg="mod">
          <ac:chgData name="Fernando Alarid-Escudero" userId="93ecf576-2086-4e86-a74d-b574595eace7" providerId="ADAL" clId="{16D8961D-48A4-7D43-A795-7219619CB182}" dt="2024-10-27T03:11:34.396" v="312" actId="1076"/>
          <ac:spMkLst>
            <pc:docMk/>
            <pc:sldMk cId="969823317" sldId="1101"/>
            <ac:spMk id="24" creationId="{5C254442-8861-43FB-195F-D2EC83FF0052}"/>
          </ac:spMkLst>
        </pc:spChg>
        <pc:picChg chg="add del mod">
          <ac:chgData name="Fernando Alarid-Escudero" userId="93ecf576-2086-4e86-a74d-b574595eace7" providerId="ADAL" clId="{16D8961D-48A4-7D43-A795-7219619CB182}" dt="2024-10-27T03:09:15.262" v="280" actId="21"/>
          <ac:picMkLst>
            <pc:docMk/>
            <pc:sldMk cId="969823317" sldId="1101"/>
            <ac:picMk id="2" creationId="{2AF7A637-1F9E-DE4F-655C-47E9001B355C}"/>
          </ac:picMkLst>
        </pc:picChg>
        <pc:picChg chg="mod">
          <ac:chgData name="Fernando Alarid-Escudero" userId="93ecf576-2086-4e86-a74d-b574595eace7" providerId="ADAL" clId="{16D8961D-48A4-7D43-A795-7219619CB182}" dt="2024-10-27T03:11:41.983" v="313" actId="166"/>
          <ac:picMkLst>
            <pc:docMk/>
            <pc:sldMk cId="969823317" sldId="1101"/>
            <ac:picMk id="3" creationId="{85055CF4-4314-E1B7-A146-D859474BF680}"/>
          </ac:picMkLst>
        </pc:picChg>
      </pc:sldChg>
      <pc:sldChg chg="addSp delSp modSp add mod">
        <pc:chgData name="Fernando Alarid-Escudero" userId="93ecf576-2086-4e86-a74d-b574595eace7" providerId="ADAL" clId="{16D8961D-48A4-7D43-A795-7219619CB182}" dt="2024-10-27T03:11:03.727" v="305" actId="1036"/>
        <pc:sldMkLst>
          <pc:docMk/>
          <pc:sldMk cId="2759074111" sldId="1102"/>
        </pc:sldMkLst>
        <pc:spChg chg="mod">
          <ac:chgData name="Fernando Alarid-Escudero" userId="93ecf576-2086-4e86-a74d-b574595eace7" providerId="ADAL" clId="{16D8961D-48A4-7D43-A795-7219619CB182}" dt="2024-10-27T03:11:03.727" v="305" actId="1036"/>
          <ac:spMkLst>
            <pc:docMk/>
            <pc:sldMk cId="2759074111" sldId="1102"/>
            <ac:spMk id="24" creationId="{D18D6785-490B-43A3-6A7F-C022219EB378}"/>
          </ac:spMkLst>
        </pc:spChg>
        <pc:picChg chg="del">
          <ac:chgData name="Fernando Alarid-Escudero" userId="93ecf576-2086-4e86-a74d-b574595eace7" providerId="ADAL" clId="{16D8961D-48A4-7D43-A795-7219619CB182}" dt="2024-10-27T03:08:24.622" v="271" actId="478"/>
          <ac:picMkLst>
            <pc:docMk/>
            <pc:sldMk cId="2759074111" sldId="1102"/>
            <ac:picMk id="3" creationId="{15B56CFF-DE2A-740C-5075-895D4410C5AD}"/>
          </ac:picMkLst>
        </pc:picChg>
        <pc:picChg chg="add del mod">
          <ac:chgData name="Fernando Alarid-Escudero" userId="93ecf576-2086-4e86-a74d-b574595eace7" providerId="ADAL" clId="{16D8961D-48A4-7D43-A795-7219619CB182}" dt="2024-10-27T03:08:56.403" v="275" actId="21"/>
          <ac:picMkLst>
            <pc:docMk/>
            <pc:sldMk cId="2759074111" sldId="1102"/>
            <ac:picMk id="5" creationId="{34905D0D-DF36-5254-1AD4-92487632A124}"/>
          </ac:picMkLst>
        </pc:picChg>
        <pc:picChg chg="add mod">
          <ac:chgData name="Fernando Alarid-Escudero" userId="93ecf576-2086-4e86-a74d-b574595eace7" providerId="ADAL" clId="{16D8961D-48A4-7D43-A795-7219619CB182}" dt="2024-10-27T03:09:40.517" v="285" actId="167"/>
          <ac:picMkLst>
            <pc:docMk/>
            <pc:sldMk cId="2759074111" sldId="1102"/>
            <ac:picMk id="6" creationId="{6375C8C0-1D5B-27C1-0143-3851555D314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3252C-ECEF-0044-BF19-FBFB46CE84A2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010A50-4423-6040-9AE0-885D13F9C5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7203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031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2029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8BC8B1-A9EC-CF22-7AA1-36024A2AC4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68A81D-9358-FC14-BB83-456C3A7E27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1BE70B-172C-6B64-CCF0-8F408FFFBF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638F-6C61-789A-83D8-B73857232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0937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5F138-E071-CF1A-9D0C-355797F23E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71DD86-D120-EC26-2820-60E2C98962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D3955-5F3D-2E3B-237D-D2B05F21C5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D23870-5432-DF3A-D5B0-F4A30414AE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952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A8BF4-B602-8329-8159-6246FF59E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7D61DC-0AC4-41BC-C736-4EC6EB3A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CC6700-FB5B-49FC-363B-A1BC344977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1D0B4-80B4-DE7B-419F-6AB0B216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928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865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or even the time when they died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BBCDC5-E9FF-3D40-95AD-B1BB559089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777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Left: some people may never die. </a:t>
            </a:r>
          </a:p>
          <a:p>
            <a:r>
              <a:rPr lang="en-US" dirty="0"/>
              <a:t>Right: all people will die.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6364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at risk interval for death cancer ends at the end of the simulation window on the left panel or the “death (other)” on the right panel.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010A50-4423-6040-9AE0-885D13F9C55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92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45973E-1724-E7A7-7CD0-10DEDC2D91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B145A8-022C-AE48-8F09-7BA6293FAD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1A0CD-2BD6-4A18-7A6E-CC72AEA75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24949-916E-7762-6E93-462B2E42E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82FF70-6C65-815A-EA1F-00988437C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15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8184D-C27A-C0F1-0BDC-9D19B6821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D0F54-2FBE-1107-761E-270A1592F0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9485F2-7FDB-E3DF-D19B-9B78D6C79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65822-581A-9B23-28BB-97A3E6359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0A59B0-54B2-6FB7-074E-18D37E1B9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08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C906581-B58B-D3D4-00EE-3F6B1809F3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0B47F4-5A77-2F42-BD7D-C86D47659C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DC9E08-A5EC-637A-645A-98E0E9791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7A809-4357-F1F6-4AF0-D8027CE92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32E1E-F428-328D-71DC-DFF378F0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65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899A6-275E-BAF5-498B-53CF4EC2DB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6C56A-266C-D1C9-7A0D-E79A4EB25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0F874E-CC9A-2C77-A4A0-6A3E02DE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B31A6F-B6C8-C2EC-DAA6-E9E818722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20581-CE2F-8417-A0E4-95A36F2E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142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21F0-AB55-BB19-A5AB-182D9B7B7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171EA5-7BBA-A401-C11A-DC4DEFBF0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C86BE-58D7-E977-9BF3-85AD5DC0B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1E956-E21B-A992-CE27-0AC7D17E6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332AB7-9FAF-56B0-3A34-6FC1E6157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60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C2BFF-2A96-69FC-830E-37E3400C2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E5135-AD2B-F3BF-8CF1-F8DAC60F9F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6E004D-A30B-836C-0BE6-70D7CBFD87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34A4D2-C3DE-DAA1-518B-53B67511F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1F4-200C-6EC3-43C4-C9790C7F8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915C41-9CE6-C646-238C-2953CCAB8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613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BCEE4-F215-0114-416B-90EA5A54B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FEE2E9-2D51-85B3-8C26-06DB2C1C3D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E6844-08A9-FC67-6BF6-2EB590EB87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F8F7CE-5348-AD88-3801-8BBB1959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67BE85F-04E9-2CC1-0973-8268762901D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65BE1A-CF2C-0D9E-A4D6-AD7CE1D14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296F6-5623-7D77-3FE7-B15A0C345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141E3D-9371-1FA5-6F62-03A46DA15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431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73B2D-CA31-0EBE-0EDE-EBAE78B8A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7E40D-5A4C-B652-067D-D65A0FA2B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F1CE89-F4F7-2D9E-F0C9-EAE4C1BE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090018-CECA-D52B-3457-F4917CCE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36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0DA843-5073-4E51-1300-926A4AF10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634C64-16E1-882F-56D9-ED872D4EE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9A19E-4A17-4801-AAFD-E89C5BE3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303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08E5-5A7A-07B5-0D50-5EE67B4AC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CD9E1-E6A7-19EF-C675-FE3AB1106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F95743-C2C2-1F01-9082-EBA3C5D7D0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1A8F4-5495-E7C9-C463-704220D06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A5443-9ACD-DB53-3894-0A72C86FC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8B96E-A110-15D9-BB51-37C48ED9A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0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3C561-A935-4D21-9AF9-3DFC2E393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D3DE1A-5B39-BA08-0412-833301D655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447B30-DE32-AEDC-3CF8-B2546A0C2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7A9176-097F-4C93-581C-3B8528811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FE1BFB-015F-193B-D25A-AC895748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E2C55-C920-3332-BD40-F5B10E7A9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572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4717AD-956C-E0AC-3AE4-3C82C275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9F06D1-EFEB-E7E0-241E-E2B639EBD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FDC1C-3ED0-3429-4597-D48CE43926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8FB48A-BFC4-2846-8228-6201ABA4D0C5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F3BD66-E6A2-EFD9-16CA-304BC34174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B5BA88-D963-5E86-E35E-CE0D97CD2E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BA6086-4BE6-164C-B38C-585DCD824C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37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e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jpeg"/><Relationship Id="rId3" Type="http://schemas.openxmlformats.org/officeDocument/2006/relationships/image" Target="../media/image11.emf"/><Relationship Id="rId7" Type="http://schemas.openxmlformats.org/officeDocument/2006/relationships/image" Target="../media/image21.jpe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4.xml"/><Relationship Id="rId6" Type="http://schemas.openxmlformats.org/officeDocument/2006/relationships/hyperlink" Target="https://www.pngall.com/lego-png/download/52903" TargetMode="External"/><Relationship Id="rId5" Type="http://schemas.openxmlformats.org/officeDocument/2006/relationships/image" Target="../media/image20.png"/><Relationship Id="rId4" Type="http://schemas.openxmlformats.org/officeDocument/2006/relationships/image" Target="../media/image13.e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72125A1-A8AB-CFA0-C54F-8A364765CC4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68C45634-A874-B7E3-C11F-5C3696023CEC}"/>
              </a:ext>
            </a:extLst>
          </p:cNvPr>
          <p:cNvSpPr/>
          <p:nvPr/>
        </p:nvSpPr>
        <p:spPr>
          <a:xfrm>
            <a:off x="189186" y="1671139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4BFB9E-F1AF-C1B9-A793-D2B5AAF73689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99049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5C469-A28B-664A-BDFC-8F7C671A8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8B1417-CD1D-E31B-43DC-709617179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899F7A1-848E-916D-344D-E0E11C41935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are interested in the interval from 40  to 110</a:t>
            </a:r>
          </a:p>
          <a:p>
            <a:r>
              <a:rPr lang="en-US" dirty="0"/>
              <a:t>Spawn cancer-free at 40</a:t>
            </a:r>
          </a:p>
          <a:p>
            <a:r>
              <a:rPr lang="en-US" dirty="0"/>
              <a:t>Stop the simulation at 110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All our cancer-related events may occur in the shaded window.</a:t>
            </a:r>
          </a:p>
        </p:txBody>
      </p:sp>
      <p:pic>
        <p:nvPicPr>
          <p:cNvPr id="25" name="Content Placeholder 24">
            <a:extLst>
              <a:ext uri="{FF2B5EF4-FFF2-40B4-BE49-F238E27FC236}">
                <a16:creationId xmlns:a16="http://schemas.microsoft.com/office/drawing/2014/main" id="{7B404AA2-5C1C-A489-8C2B-31F8DDF925D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BB87C6-53CE-03C3-D024-CF779A1A1BDE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</p:spTree>
    <p:extLst>
      <p:ext uri="{BB962C8B-B14F-4D97-AF65-F5344CB8AC3E}">
        <p14:creationId xmlns:p14="http://schemas.microsoft.com/office/powerpoint/2010/main" val="1751448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B3628-7107-EFB3-3A28-DE8228B68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Type of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619EDC0-498B-E911-771D-1AE679EC5B4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Exactly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/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rgbClr val="FF0000"/>
                </a:solidFill>
              </a:rPr>
              <a:t>At most one event</a:t>
            </a:r>
          </a:p>
          <a:p>
            <a:pPr marL="514350" indent="-514350">
              <a:buFont typeface="+mj-lt"/>
              <a:buAutoNum type="arabicPeriod"/>
            </a:pPr>
            <a:endParaRPr lang="en-US" b="1" dirty="0">
              <a:solidFill>
                <a:srgbClr val="FF000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Zero, one, or more events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23ED93-644A-3EFA-77FB-5B88C9CFBCD9}"/>
              </a:ext>
            </a:extLst>
          </p:cNvPr>
          <p:cNvSpPr txBox="1"/>
          <p:nvPr/>
        </p:nvSpPr>
        <p:spPr>
          <a:xfrm>
            <a:off x="8471339" y="3631962"/>
            <a:ext cx="2120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Simulation window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E37FEA-159D-E330-CFBF-BE1ED9343E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16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B4DB1-5991-7908-847D-8703B2DFCC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849CD80F-6ECA-BDB1-B98B-FC3D844D009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1EF3DE0-6A88-25E1-A495-167A7E4EA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Exactly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017A1A5-712D-FF40-4A0F-C95B6BE872F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/>
              <a:t>exactly once </a:t>
            </a:r>
            <a:r>
              <a:rPr lang="en-US" dirty="0"/>
              <a:t>in the interval of interest. </a:t>
            </a:r>
          </a:p>
          <a:p>
            <a:pPr marL="0" indent="0">
              <a:buNone/>
            </a:pPr>
            <a:r>
              <a:rPr lang="en-US" dirty="0"/>
              <a:t>We use black color for such processes.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all causes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3C29079-FE18-4BD4-B475-CC3969FE70F3}"/>
              </a:ext>
            </a:extLst>
          </p:cNvPr>
          <p:cNvGrpSpPr/>
          <p:nvPr/>
        </p:nvGrpSpPr>
        <p:grpSpPr>
          <a:xfrm>
            <a:off x="7588469" y="2511380"/>
            <a:ext cx="1322478" cy="1115835"/>
            <a:chOff x="7588469" y="1513859"/>
            <a:chExt cx="1322478" cy="1115835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5D85A3A-EEA7-4851-4428-0207B0B0E68E}"/>
                </a:ext>
              </a:extLst>
            </p:cNvPr>
            <p:cNvSpPr txBox="1"/>
            <p:nvPr/>
          </p:nvSpPr>
          <p:spPr>
            <a:xfrm>
              <a:off x="7588469" y="1513859"/>
              <a:ext cx="132247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start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25BA68A-4749-44EA-03D6-C80D809FE4E4}"/>
                </a:ext>
              </a:extLst>
            </p:cNvPr>
            <p:cNvCxnSpPr>
              <a:stCxn id="3" idx="2"/>
            </p:cNvCxnSpPr>
            <p:nvPr/>
          </p:nvCxnSpPr>
          <p:spPr>
            <a:xfrm flipH="1">
              <a:off x="8240110" y="2160190"/>
              <a:ext cx="9598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4815679-0F75-4DAA-11E1-EAA6701C0A1D}"/>
              </a:ext>
            </a:extLst>
          </p:cNvPr>
          <p:cNvGrpSpPr/>
          <p:nvPr/>
        </p:nvGrpSpPr>
        <p:grpSpPr>
          <a:xfrm>
            <a:off x="10138087" y="2527853"/>
            <a:ext cx="1305870" cy="1115835"/>
            <a:chOff x="7588469" y="1513859"/>
            <a:chExt cx="1305870" cy="111583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D479ABD-A8DE-28E9-655D-63DA27241DF8}"/>
                </a:ext>
              </a:extLst>
            </p:cNvPr>
            <p:cNvSpPr txBox="1"/>
            <p:nvPr/>
          </p:nvSpPr>
          <p:spPr>
            <a:xfrm>
              <a:off x="7588469" y="1513859"/>
              <a:ext cx="130587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stop  being </a:t>
              </a:r>
            </a:p>
            <a:p>
              <a:r>
                <a:rPr lang="en-US" i="1" dirty="0"/>
                <a:t>at risk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E997D85-0633-32FF-6D2B-A1C8D7B72640}"/>
                </a:ext>
              </a:extLst>
            </p:cNvPr>
            <p:cNvCxnSpPr>
              <a:stCxn id="8" idx="2"/>
            </p:cNvCxnSpPr>
            <p:nvPr/>
          </p:nvCxnSpPr>
          <p:spPr>
            <a:xfrm flipH="1">
              <a:off x="8240110" y="2160190"/>
              <a:ext cx="1294" cy="4695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4A253B2-63EC-0B53-A552-C88ED01C979F}"/>
              </a:ext>
            </a:extLst>
          </p:cNvPr>
          <p:cNvGrpSpPr/>
          <p:nvPr/>
        </p:nvGrpSpPr>
        <p:grpSpPr>
          <a:xfrm>
            <a:off x="10021330" y="3816045"/>
            <a:ext cx="1561510" cy="773940"/>
            <a:chOff x="9228218" y="3807226"/>
            <a:chExt cx="1561510" cy="77394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023D342-CE9E-7456-3A29-9AF5325B8F5E}"/>
                </a:ext>
              </a:extLst>
            </p:cNvPr>
            <p:cNvSpPr txBox="1"/>
            <p:nvPr/>
          </p:nvSpPr>
          <p:spPr>
            <a:xfrm>
              <a:off x="10012207" y="4211834"/>
              <a:ext cx="77752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/>
                <a:t>event </a:t>
              </a: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C42AF97-FB6E-7A9A-9E24-6DE2354D1BA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228218" y="3807226"/>
              <a:ext cx="1114387" cy="40460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887478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5FC2A-E863-3BC1-4C8E-022892A74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2CECB-247E-6EB6-8085-1E6E32E0F7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5C31C46-DF44-9FE1-BAD1-F2566789EA8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>
                <a:solidFill>
                  <a:srgbClr val="FF0000"/>
                </a:solidFill>
              </a:rPr>
              <a:t>at most once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cardiovascular disease (CVD) occurred at age 78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D8C5B1C-C911-E887-4054-7DE2010C051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981213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311FE-F6A4-F908-6397-003639BBF6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D1DF-4118-B13A-6BF8-A9B174F29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At most one event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5490C34-1F62-1857-BFB2-DF164AFC58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shall happen </a:t>
            </a:r>
            <a:r>
              <a:rPr lang="en-US" b="1" dirty="0">
                <a:solidFill>
                  <a:srgbClr val="FF0000"/>
                </a:solidFill>
              </a:rPr>
              <a:t>at most once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red.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No death throughout the at-risk interval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Content Placeholder 10">
            <a:extLst>
              <a:ext uri="{FF2B5EF4-FFF2-40B4-BE49-F238E27FC236}">
                <a16:creationId xmlns:a16="http://schemas.microsoft.com/office/drawing/2014/main" id="{24F0B194-E97B-8FE6-EF4E-8C19E5894A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6321800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297E-7934-2E3F-1DA3-1CADD4C9C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E95E254B-73BE-4DC4-257E-062794359AC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AA2A9-4EC0-104B-6E38-D58D785D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Zero, one, or more events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BBF9BE2F-BAB1-0804-90F6-B5E6FE7F66D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events may happen </a:t>
            </a:r>
            <a:r>
              <a:rPr lang="en-US" b="1" dirty="0">
                <a:solidFill>
                  <a:schemeClr val="accent1"/>
                </a:solidFill>
              </a:rPr>
              <a:t>zero, one or more times</a:t>
            </a:r>
            <a:r>
              <a:rPr lang="en-US" b="1" dirty="0"/>
              <a:t> </a:t>
            </a:r>
            <a:r>
              <a:rPr lang="en-US" dirty="0"/>
              <a:t>in the interval of interest.</a:t>
            </a:r>
          </a:p>
          <a:p>
            <a:pPr marL="0" indent="0">
              <a:buNone/>
            </a:pPr>
            <a:r>
              <a:rPr lang="en-US" dirty="0"/>
              <a:t>Note, color blue.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Occurrence of lesions at 55 and 68 years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337A36B-281E-8EC0-EFC0-0BB0BAB60DF3}"/>
              </a:ext>
            </a:extLst>
          </p:cNvPr>
          <p:cNvGrpSpPr/>
          <p:nvPr/>
        </p:nvGrpSpPr>
        <p:grpSpPr>
          <a:xfrm>
            <a:off x="10433223" y="1837025"/>
            <a:ext cx="1682577" cy="1894716"/>
            <a:chOff x="10433223" y="1837025"/>
            <a:chExt cx="1682577" cy="1894716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2E88864-11F2-2783-2461-617ADDA2D322}"/>
                </a:ext>
              </a:extLst>
            </p:cNvPr>
            <p:cNvSpPr txBox="1"/>
            <p:nvPr/>
          </p:nvSpPr>
          <p:spPr>
            <a:xfrm>
              <a:off x="10433223" y="1837025"/>
              <a:ext cx="168257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/>
                <a:t>time’s out, </a:t>
              </a:r>
              <a:r>
                <a:rPr lang="en-US" b="1" i="1" dirty="0"/>
                <a:t>no more events</a:t>
              </a:r>
              <a:r>
                <a:rPr lang="en-US" i="1" dirty="0"/>
                <a:t> realized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CD4065-EDAB-1070-79CA-6F594233F03F}"/>
                </a:ext>
              </a:extLst>
            </p:cNvPr>
            <p:cNvCxnSpPr>
              <a:cxnSpLocks/>
              <a:stCxn id="4" idx="2"/>
            </p:cNvCxnSpPr>
            <p:nvPr/>
          </p:nvCxnSpPr>
          <p:spPr>
            <a:xfrm flipH="1">
              <a:off x="10836876" y="2760355"/>
              <a:ext cx="437636" cy="971386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011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B37BECA4-3955-8619-8706-BDFD63D5EFA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201683B-C269-B078-0AA5-FFAFAE5D2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notation: Chained events (in series)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9C45-26A6-2FC3-FBB3-72A5C9372E5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 chained processes, the next one starts once the preceding one realizes an event.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Clinical cancer diagnosis happens at 80, but the process starts only after cancer has emerged at 62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44C304-AB1B-C500-CAE5-528D9F0CE411}"/>
              </a:ext>
            </a:extLst>
          </p:cNvPr>
          <p:cNvSpPr txBox="1"/>
          <p:nvPr/>
        </p:nvSpPr>
        <p:spPr>
          <a:xfrm>
            <a:off x="7648702" y="1825625"/>
            <a:ext cx="2228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imagine simulating the first row first, etc.</a:t>
            </a:r>
          </a:p>
        </p:txBody>
      </p:sp>
    </p:spTree>
    <p:extLst>
      <p:ext uri="{BB962C8B-B14F-4D97-AF65-F5344CB8AC3E}">
        <p14:creationId xmlns:p14="http://schemas.microsoft.com/office/powerpoint/2010/main" val="13756811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D9267-4C93-F0BD-398C-E4695916A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349" y="365125"/>
            <a:ext cx="10849303" cy="1325563"/>
          </a:xfrm>
        </p:spPr>
        <p:txBody>
          <a:bodyPr/>
          <a:lstStyle/>
          <a:p>
            <a:r>
              <a:rPr lang="en-US" dirty="0"/>
              <a:t>Graphical notation: Competing events (parallel)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C0763-6388-F427-9037-E68FDDD4D8D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Competing event processes run parallel to each other. </a:t>
            </a:r>
          </a:p>
          <a:p>
            <a:pPr marL="0" indent="0">
              <a:buNone/>
            </a:pPr>
            <a:r>
              <a:rPr lang="en-US" dirty="0"/>
              <a:t>Example:</a:t>
            </a:r>
          </a:p>
          <a:p>
            <a:r>
              <a:rPr lang="en-US" dirty="0"/>
              <a:t>Death from CVD at 100, death from non-CVD causes at 68</a:t>
            </a:r>
          </a:p>
          <a:p>
            <a:r>
              <a:rPr lang="en-US" dirty="0"/>
              <a:t>The age of all cause death is the earliest occurring event, if any (no guaranteed death in interval)</a:t>
            </a:r>
          </a:p>
          <a:p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A60EC2A-F01C-8470-1B1C-BF5AA6A5206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327972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041AFD-AEBC-91FF-DBE4-CF1C133B2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AAFC9-D1E4-7E13-B708-43A7E6E3E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DES model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4083A7E-8C7A-1E4F-20C5-16626563858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DES model comprises the black, red, and blue processes, connected in series or in parallel, with proper accounting of start and stop ages.  </a:t>
            </a:r>
          </a:p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F7EBA7-43CA-E490-4DC6-36B864D8F16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081534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23D4A-4803-0D42-AFCE-DEC6DECF0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simple DES model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D8D3A6D5-ABA5-37B3-A714-D6249AD7666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What does the modeler assume in this example? 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83863EA-A296-C186-CE00-FDE853D7697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2126473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11888-4659-FF99-A69A-6AF8166101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Section 1: Big picture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08BE15-D20D-3E7C-8C86-64BB11EB48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7620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518B30-E4C4-CE58-F558-99297DBAF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two examples side by side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A9B4782A-C124-2C7F-A05A-F336C75DB05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5A9123B-F456-B4A0-67E2-89DBA9E7B5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42193165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74EAF-FD6E-8984-C211-47F60330F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Cancer death: what at-risk interval was chosen?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BE7ABF8-1BBA-02F2-D915-53DB21ED45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EF0A4EA2-26E6-EA71-5A1F-B4469970C13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/>
          <a:stretch>
            <a:fillRect/>
          </a:stretch>
        </p:blipFill>
        <p:spPr>
          <a:xfrm>
            <a:off x="1143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6404502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44FD0B8-4123-0D96-54AE-240E4727A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model with multiple tumors look like?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E74305E-0CFB-A469-6958-42A2EABABE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959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0C027-CCF8-69AD-54DD-32472F1AA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model with multiple tumors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A3558-BD9A-854E-D893-7A8AA51F0D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Many architectures are possible. </a:t>
            </a:r>
          </a:p>
          <a:p>
            <a:pPr marL="0" indent="0">
              <a:buNone/>
            </a:pPr>
            <a:r>
              <a:rPr lang="en-US" dirty="0"/>
              <a:t>What are the risk intervals for each event process? 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E527BA-BC35-BDD8-8454-A16B50D3EAF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</p:spTree>
    <p:extLst>
      <p:ext uri="{BB962C8B-B14F-4D97-AF65-F5344CB8AC3E}">
        <p14:creationId xmlns:p14="http://schemas.microsoft.com/office/powerpoint/2010/main" val="33245893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5C4B-29A5-7384-229D-842FAB449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building blocks of a 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829DA-71B6-D3EF-08CE-D01997C44A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382792" y="1757188"/>
            <a:ext cx="5181600" cy="41115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Events that happen exactly once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 or 1 times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Events that happen 0, 1, … times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2BE20E8-7B00-DCEE-AF96-6116E30EF1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394" y="1200102"/>
            <a:ext cx="3048000" cy="1828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6F49B9E-2639-3A98-5C33-54349987E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7394" y="2986140"/>
            <a:ext cx="3048000" cy="1828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1D8FB2D-D50A-361C-CB3C-E1712D32FE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37394" y="4772177"/>
            <a:ext cx="3048000" cy="1828800"/>
          </a:xfrm>
          <a:prstGeom prst="rect">
            <a:avLst/>
          </a:prstGeom>
        </p:spPr>
      </p:pic>
      <p:pic>
        <p:nvPicPr>
          <p:cNvPr id="8" name="Picture 7" descr="A red lego block on a black background&#10;&#10;Description automatically generated">
            <a:extLst>
              <a:ext uri="{FF2B5EF4-FFF2-40B4-BE49-F238E27FC236}">
                <a16:creationId xmlns:a16="http://schemas.microsoft.com/office/drawing/2014/main" id="{6C7F2402-1B21-3584-1D86-AB628D9924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432650" y="3205593"/>
            <a:ext cx="1470513" cy="95654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81204A-ABB6-2D4F-8D5E-BDFFF9FB1E2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8986" y="1504902"/>
            <a:ext cx="1295400" cy="12192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5ABC44A-5910-7142-B676-307659A7967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8986" y="4988078"/>
            <a:ext cx="1265699" cy="951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47019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Donut 37">
            <a:extLst>
              <a:ext uri="{FF2B5EF4-FFF2-40B4-BE49-F238E27FC236}">
                <a16:creationId xmlns:a16="http://schemas.microsoft.com/office/drawing/2014/main" id="{BCB53AFC-8DFF-8776-F831-F90822279FF5}"/>
              </a:ext>
            </a:extLst>
          </p:cNvPr>
          <p:cNvSpPr/>
          <p:nvPr/>
        </p:nvSpPr>
        <p:spPr>
          <a:xfrm>
            <a:off x="2053854" y="4743766"/>
            <a:ext cx="1259999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Ta-lg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sp>
        <p:nvSpPr>
          <p:cNvPr id="4" name="Donut 3">
            <a:extLst>
              <a:ext uri="{FF2B5EF4-FFF2-40B4-BE49-F238E27FC236}">
                <a16:creationId xmlns:a16="http://schemas.microsoft.com/office/drawing/2014/main" id="{D4D50AF3-FF55-AF52-F7E1-A89C517A1A4E}"/>
              </a:ext>
            </a:extLst>
          </p:cNvPr>
          <p:cNvSpPr/>
          <p:nvPr/>
        </p:nvSpPr>
        <p:spPr>
          <a:xfrm>
            <a:off x="2041983" y="1150093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5" name="Donut 4">
            <a:extLst>
              <a:ext uri="{FF2B5EF4-FFF2-40B4-BE49-F238E27FC236}">
                <a16:creationId xmlns:a16="http://schemas.microsoft.com/office/drawing/2014/main" id="{DB4C4AC0-7809-8527-C63A-05DCFB5A70FF}"/>
              </a:ext>
            </a:extLst>
          </p:cNvPr>
          <p:cNvSpPr/>
          <p:nvPr/>
        </p:nvSpPr>
        <p:spPr>
          <a:xfrm>
            <a:off x="2047504" y="2916945"/>
            <a:ext cx="1260000" cy="1224000"/>
          </a:xfrm>
          <a:prstGeom prst="donut">
            <a:avLst>
              <a:gd name="adj" fmla="val 3616"/>
            </a:avLst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6" name="Donut 5">
            <a:extLst>
              <a:ext uri="{FF2B5EF4-FFF2-40B4-BE49-F238E27FC236}">
                <a16:creationId xmlns:a16="http://schemas.microsoft.com/office/drawing/2014/main" id="{41F2CBA2-E817-70AD-2DF5-BA7FA2AFDC1B}"/>
              </a:ext>
            </a:extLst>
          </p:cNvPr>
          <p:cNvSpPr/>
          <p:nvPr/>
        </p:nvSpPr>
        <p:spPr>
          <a:xfrm>
            <a:off x="3719945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7" name="Donut 6">
            <a:extLst>
              <a:ext uri="{FF2B5EF4-FFF2-40B4-BE49-F238E27FC236}">
                <a16:creationId xmlns:a16="http://schemas.microsoft.com/office/drawing/2014/main" id="{7C8C43F1-424E-66C5-DC03-AB646141B253}"/>
              </a:ext>
            </a:extLst>
          </p:cNvPr>
          <p:cNvSpPr/>
          <p:nvPr/>
        </p:nvSpPr>
        <p:spPr>
          <a:xfrm>
            <a:off x="5392386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8" name="Donut 7">
            <a:extLst>
              <a:ext uri="{FF2B5EF4-FFF2-40B4-BE49-F238E27FC236}">
                <a16:creationId xmlns:a16="http://schemas.microsoft.com/office/drawing/2014/main" id="{89FD3705-CABB-409F-8AD8-6F4B7D8CE9AC}"/>
              </a:ext>
            </a:extLst>
          </p:cNvPr>
          <p:cNvSpPr/>
          <p:nvPr/>
        </p:nvSpPr>
        <p:spPr>
          <a:xfrm>
            <a:off x="7064827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B553DDAD-02B6-83EB-6D8C-0673587F9303}"/>
              </a:ext>
            </a:extLst>
          </p:cNvPr>
          <p:cNvSpPr/>
          <p:nvPr/>
        </p:nvSpPr>
        <p:spPr>
          <a:xfrm>
            <a:off x="8737268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10" name="Donut 9">
            <a:extLst>
              <a:ext uri="{FF2B5EF4-FFF2-40B4-BE49-F238E27FC236}">
                <a16:creationId xmlns:a16="http://schemas.microsoft.com/office/drawing/2014/main" id="{6611AD55-6E72-636B-026B-41F5BFB7DD99}"/>
              </a:ext>
            </a:extLst>
          </p:cNvPr>
          <p:cNvSpPr/>
          <p:nvPr/>
        </p:nvSpPr>
        <p:spPr>
          <a:xfrm>
            <a:off x="10409709" y="2916945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cxnSp>
        <p:nvCxnSpPr>
          <p:cNvPr id="11" name="Curved Connector 10">
            <a:extLst>
              <a:ext uri="{FF2B5EF4-FFF2-40B4-BE49-F238E27FC236}">
                <a16:creationId xmlns:a16="http://schemas.microsoft.com/office/drawing/2014/main" id="{A5228FD5-60FC-BE37-06CD-3907940A9D59}"/>
              </a:ext>
            </a:extLst>
          </p:cNvPr>
          <p:cNvCxnSpPr>
            <a:cxnSpLocks/>
            <a:stCxn id="4" idx="2"/>
            <a:endCxn id="41" idx="0"/>
          </p:cNvCxnSpPr>
          <p:nvPr/>
        </p:nvCxnSpPr>
        <p:spPr>
          <a:xfrm rot="10800000" flipV="1">
            <a:off x="1001893" y="1762093"/>
            <a:ext cx="1040091" cy="114850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>
            <a:extLst>
              <a:ext uri="{FF2B5EF4-FFF2-40B4-BE49-F238E27FC236}">
                <a16:creationId xmlns:a16="http://schemas.microsoft.com/office/drawing/2014/main" id="{54120BA2-2640-38F2-F85A-1D3FC56BA645}"/>
              </a:ext>
            </a:extLst>
          </p:cNvPr>
          <p:cNvCxnSpPr>
            <a:cxnSpLocks/>
            <a:stCxn id="4" idx="6"/>
            <a:endCxn id="6" idx="0"/>
          </p:cNvCxnSpPr>
          <p:nvPr/>
        </p:nvCxnSpPr>
        <p:spPr>
          <a:xfrm>
            <a:off x="3301983" y="1762093"/>
            <a:ext cx="1047962" cy="1154852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1110AA54-7DEF-C069-53C4-8FA2DA446931}"/>
              </a:ext>
            </a:extLst>
          </p:cNvPr>
          <p:cNvCxnSpPr>
            <a:cxnSpLocks/>
            <a:stCxn id="5" idx="0"/>
            <a:endCxn id="6" idx="0"/>
          </p:cNvCxnSpPr>
          <p:nvPr/>
        </p:nvCxnSpPr>
        <p:spPr>
          <a:xfrm rot="5400000" flipH="1" flipV="1">
            <a:off x="3513724" y="2080725"/>
            <a:ext cx="12700" cy="1672441"/>
          </a:xfrm>
          <a:prstGeom prst="curvedConnector3">
            <a:avLst>
              <a:gd name="adj1" fmla="val 367013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urved Connector 13">
            <a:extLst>
              <a:ext uri="{FF2B5EF4-FFF2-40B4-BE49-F238E27FC236}">
                <a16:creationId xmlns:a16="http://schemas.microsoft.com/office/drawing/2014/main" id="{75192645-7D25-9D08-9144-8B28C388E2F0}"/>
              </a:ext>
            </a:extLst>
          </p:cNvPr>
          <p:cNvCxnSpPr>
            <a:cxnSpLocks/>
            <a:stCxn id="6" idx="0"/>
            <a:endCxn id="7" idx="0"/>
          </p:cNvCxnSpPr>
          <p:nvPr/>
        </p:nvCxnSpPr>
        <p:spPr>
          <a:xfrm rot="5400000" flipH="1" flipV="1">
            <a:off x="5186165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69161D7F-6459-5B3F-DDEC-A204B7E85524}"/>
              </a:ext>
            </a:extLst>
          </p:cNvPr>
          <p:cNvCxnSpPr>
            <a:cxnSpLocks/>
            <a:stCxn id="7" idx="0"/>
            <a:endCxn id="8" idx="0"/>
          </p:cNvCxnSpPr>
          <p:nvPr/>
        </p:nvCxnSpPr>
        <p:spPr>
          <a:xfrm rot="5400000" flipH="1" flipV="1">
            <a:off x="6858606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7104FBBC-F00F-0D30-1E0C-2EFF4C0B776B}"/>
              </a:ext>
            </a:extLst>
          </p:cNvPr>
          <p:cNvCxnSpPr>
            <a:cxnSpLocks/>
            <a:stCxn id="8" idx="0"/>
            <a:endCxn id="9" idx="0"/>
          </p:cNvCxnSpPr>
          <p:nvPr/>
        </p:nvCxnSpPr>
        <p:spPr>
          <a:xfrm rot="5400000" flipH="1" flipV="1">
            <a:off x="8531047" y="2080725"/>
            <a:ext cx="12700" cy="1672441"/>
          </a:xfrm>
          <a:prstGeom prst="curvedConnector3">
            <a:avLst>
              <a:gd name="adj1" fmla="val 357663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6941E89F-DF95-CB19-4B22-D67F56674507}"/>
              </a:ext>
            </a:extLst>
          </p:cNvPr>
          <p:cNvCxnSpPr>
            <a:cxnSpLocks/>
            <a:stCxn id="9" idx="0"/>
            <a:endCxn id="10" idx="0"/>
          </p:cNvCxnSpPr>
          <p:nvPr/>
        </p:nvCxnSpPr>
        <p:spPr>
          <a:xfrm rot="5400000" flipH="1" flipV="1">
            <a:off x="10203488" y="2080725"/>
            <a:ext cx="12700" cy="1672441"/>
          </a:xfrm>
          <a:prstGeom prst="curvedConnector3">
            <a:avLst>
              <a:gd name="adj1" fmla="val 348311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F2902C9-2F6A-8312-81E3-936E6548954D}"/>
              </a:ext>
            </a:extLst>
          </p:cNvPr>
          <p:cNvSpPr txBox="1"/>
          <p:nvPr/>
        </p:nvSpPr>
        <p:spPr>
          <a:xfrm>
            <a:off x="2201263" y="1544361"/>
            <a:ext cx="965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X"/>
              <a:t>Normal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F7B9FB3-19C3-F1CC-D194-E5B0572F5D75}"/>
              </a:ext>
            </a:extLst>
          </p:cNvPr>
          <p:cNvSpPr txBox="1"/>
          <p:nvPr/>
        </p:nvSpPr>
        <p:spPr>
          <a:xfrm>
            <a:off x="2023313" y="3200142"/>
            <a:ext cx="1268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Ta-lg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564802-0E09-C589-2880-529EE9B7879C}"/>
              </a:ext>
            </a:extLst>
          </p:cNvPr>
          <p:cNvSpPr txBox="1"/>
          <p:nvPr/>
        </p:nvSpPr>
        <p:spPr>
          <a:xfrm>
            <a:off x="3713595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Ta-hg</a:t>
            </a:r>
            <a:endParaRPr lang="es-ES"/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9721C59-8609-0114-7826-DE9531CE75B7}"/>
              </a:ext>
            </a:extLst>
          </p:cNvPr>
          <p:cNvSpPr txBox="1"/>
          <p:nvPr/>
        </p:nvSpPr>
        <p:spPr>
          <a:xfrm>
            <a:off x="10409709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A710C6-9EA0-50A1-2157-3EE547ABFA3E}"/>
              </a:ext>
            </a:extLst>
          </p:cNvPr>
          <p:cNvSpPr txBox="1"/>
          <p:nvPr/>
        </p:nvSpPr>
        <p:spPr>
          <a:xfrm>
            <a:off x="8743618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D9FF0-C64C-836F-03B3-CE495F20FD4F}"/>
              </a:ext>
            </a:extLst>
          </p:cNvPr>
          <p:cNvSpPr txBox="1"/>
          <p:nvPr/>
        </p:nvSpPr>
        <p:spPr>
          <a:xfrm>
            <a:off x="7058477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D4DC4DA-5E7B-993A-570B-2F6932F16C06}"/>
              </a:ext>
            </a:extLst>
          </p:cNvPr>
          <p:cNvSpPr txBox="1"/>
          <p:nvPr/>
        </p:nvSpPr>
        <p:spPr>
          <a:xfrm>
            <a:off x="5392386" y="3200142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preclinical</a:t>
            </a:r>
          </a:p>
        </p:txBody>
      </p:sp>
      <p:sp>
        <p:nvSpPr>
          <p:cNvPr id="25" name="Donut 24">
            <a:extLst>
              <a:ext uri="{FF2B5EF4-FFF2-40B4-BE49-F238E27FC236}">
                <a16:creationId xmlns:a16="http://schemas.microsoft.com/office/drawing/2014/main" id="{A0F85C78-42A1-4ADA-F7C8-64FFD36943C9}"/>
              </a:ext>
            </a:extLst>
          </p:cNvPr>
          <p:cNvSpPr/>
          <p:nvPr/>
        </p:nvSpPr>
        <p:spPr>
          <a:xfrm>
            <a:off x="539873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6" name="Donut 25">
            <a:extLst>
              <a:ext uri="{FF2B5EF4-FFF2-40B4-BE49-F238E27FC236}">
                <a16:creationId xmlns:a16="http://schemas.microsoft.com/office/drawing/2014/main" id="{1A7DEE48-BD15-8898-D5D1-BEC1AFBD8FDF}"/>
              </a:ext>
            </a:extLst>
          </p:cNvPr>
          <p:cNvSpPr/>
          <p:nvPr/>
        </p:nvSpPr>
        <p:spPr>
          <a:xfrm>
            <a:off x="7071176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7" name="Donut 26">
            <a:extLst>
              <a:ext uri="{FF2B5EF4-FFF2-40B4-BE49-F238E27FC236}">
                <a16:creationId xmlns:a16="http://schemas.microsoft.com/office/drawing/2014/main" id="{B1CBE4A8-F40A-0797-47C4-CB7E1D23D684}"/>
              </a:ext>
            </a:extLst>
          </p:cNvPr>
          <p:cNvSpPr/>
          <p:nvPr/>
        </p:nvSpPr>
        <p:spPr>
          <a:xfrm>
            <a:off x="8743617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8" name="Donut 27">
            <a:extLst>
              <a:ext uri="{FF2B5EF4-FFF2-40B4-BE49-F238E27FC236}">
                <a16:creationId xmlns:a16="http://schemas.microsoft.com/office/drawing/2014/main" id="{1EA18082-461B-CB4F-20B4-4523BC5C3544}"/>
              </a:ext>
            </a:extLst>
          </p:cNvPr>
          <p:cNvSpPr/>
          <p:nvPr/>
        </p:nvSpPr>
        <p:spPr>
          <a:xfrm>
            <a:off x="10416058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B39023-7D02-48E1-9B9E-331E992142D9}"/>
              </a:ext>
            </a:extLst>
          </p:cNvPr>
          <p:cNvSpPr txBox="1"/>
          <p:nvPr/>
        </p:nvSpPr>
        <p:spPr>
          <a:xfrm>
            <a:off x="10416058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T4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7E8F37C-E37C-7E8C-01E8-C9CDE5E23952}"/>
              </a:ext>
            </a:extLst>
          </p:cNvPr>
          <p:cNvSpPr txBox="1"/>
          <p:nvPr/>
        </p:nvSpPr>
        <p:spPr>
          <a:xfrm>
            <a:off x="8749967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T3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7EA06C0-36FE-A6AC-1E0B-AB0BAE7BB36C}"/>
              </a:ext>
            </a:extLst>
          </p:cNvPr>
          <p:cNvSpPr txBox="1"/>
          <p:nvPr/>
        </p:nvSpPr>
        <p:spPr>
          <a:xfrm>
            <a:off x="7064826" y="5035776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T2</a:t>
            </a:r>
          </a:p>
          <a:p>
            <a:pPr algn="ctr"/>
            <a:r>
              <a:rPr lang="en-MX"/>
              <a:t>clinical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CB67C1-1AE3-44C3-8C79-5A6B26992F16}"/>
              </a:ext>
            </a:extLst>
          </p:cNvPr>
          <p:cNvSpPr txBox="1"/>
          <p:nvPr/>
        </p:nvSpPr>
        <p:spPr>
          <a:xfrm>
            <a:off x="5398735" y="5032600"/>
            <a:ext cx="126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X"/>
              <a:t>T1</a:t>
            </a:r>
          </a:p>
          <a:p>
            <a:pPr algn="ctr"/>
            <a:r>
              <a:rPr lang="en-MX"/>
              <a:t>clinical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6377DA6-D07B-D427-856B-C53D1F91A8B4}"/>
              </a:ext>
            </a:extLst>
          </p:cNvPr>
          <p:cNvCxnSpPr>
            <a:stCxn id="7" idx="4"/>
            <a:endCxn id="25" idx="0"/>
          </p:cNvCxnSpPr>
          <p:nvPr/>
        </p:nvCxnSpPr>
        <p:spPr>
          <a:xfrm>
            <a:off x="6022386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15AFBD7-4EEB-1DCD-DF2A-9912579598E3}"/>
              </a:ext>
            </a:extLst>
          </p:cNvPr>
          <p:cNvCxnSpPr>
            <a:cxnSpLocks/>
            <a:stCxn id="8" idx="4"/>
            <a:endCxn id="26" idx="0"/>
          </p:cNvCxnSpPr>
          <p:nvPr/>
        </p:nvCxnSpPr>
        <p:spPr>
          <a:xfrm>
            <a:off x="7694827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4432921-1E86-3F75-182E-6B2207925FFB}"/>
              </a:ext>
            </a:extLst>
          </p:cNvPr>
          <p:cNvCxnSpPr>
            <a:cxnSpLocks/>
            <a:stCxn id="9" idx="4"/>
            <a:endCxn id="27" idx="0"/>
          </p:cNvCxnSpPr>
          <p:nvPr/>
        </p:nvCxnSpPr>
        <p:spPr>
          <a:xfrm>
            <a:off x="9367268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C777274-C7B7-9287-46B6-82757348A1B4}"/>
              </a:ext>
            </a:extLst>
          </p:cNvPr>
          <p:cNvCxnSpPr>
            <a:cxnSpLocks/>
            <a:stCxn id="10" idx="4"/>
            <a:endCxn id="28" idx="0"/>
          </p:cNvCxnSpPr>
          <p:nvPr/>
        </p:nvCxnSpPr>
        <p:spPr>
          <a:xfrm>
            <a:off x="11039709" y="4140945"/>
            <a:ext cx="6349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Donut 36">
            <a:extLst>
              <a:ext uri="{FF2B5EF4-FFF2-40B4-BE49-F238E27FC236}">
                <a16:creationId xmlns:a16="http://schemas.microsoft.com/office/drawing/2014/main" id="{787EBD35-60C3-6375-1ED8-359E25A36C93}"/>
              </a:ext>
            </a:extLst>
          </p:cNvPr>
          <p:cNvSpPr/>
          <p:nvPr/>
        </p:nvSpPr>
        <p:spPr>
          <a:xfrm>
            <a:off x="3719945" y="4743766"/>
            <a:ext cx="1260000" cy="1224000"/>
          </a:xfrm>
          <a:prstGeom prst="donut">
            <a:avLst>
              <a:gd name="adj" fmla="val 3616"/>
            </a:avLst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MX" sz="1750">
                <a:solidFill>
                  <a:schemeClr val="tx1"/>
                </a:solidFill>
              </a:rPr>
              <a:t>Ta-hg</a:t>
            </a: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2246C9-C0C5-7A55-A557-ACEA1656DB83}"/>
              </a:ext>
            </a:extLst>
          </p:cNvPr>
          <p:cNvCxnSpPr>
            <a:cxnSpLocks/>
            <a:stCxn id="5" idx="4"/>
            <a:endCxn id="38" idx="0"/>
          </p:cNvCxnSpPr>
          <p:nvPr/>
        </p:nvCxnSpPr>
        <p:spPr>
          <a:xfrm>
            <a:off x="2677504" y="414094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13">
            <a:extLst>
              <a:ext uri="{FF2B5EF4-FFF2-40B4-BE49-F238E27FC236}">
                <a16:creationId xmlns:a16="http://schemas.microsoft.com/office/drawing/2014/main" id="{30F6F55A-74BB-A53E-1FC6-3433A6E7C38D}"/>
              </a:ext>
            </a:extLst>
          </p:cNvPr>
          <p:cNvCxnSpPr>
            <a:cxnSpLocks/>
            <a:stCxn id="6" idx="4"/>
            <a:endCxn id="37" idx="0"/>
          </p:cNvCxnSpPr>
          <p:nvPr/>
        </p:nvCxnSpPr>
        <p:spPr>
          <a:xfrm>
            <a:off x="4349945" y="4140945"/>
            <a:ext cx="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nut 40">
            <a:extLst>
              <a:ext uri="{FF2B5EF4-FFF2-40B4-BE49-F238E27FC236}">
                <a16:creationId xmlns:a16="http://schemas.microsoft.com/office/drawing/2014/main" id="{9D7D3C4A-31EF-4531-BB52-13567E261800}"/>
              </a:ext>
            </a:extLst>
          </p:cNvPr>
          <p:cNvSpPr/>
          <p:nvPr/>
        </p:nvSpPr>
        <p:spPr>
          <a:xfrm>
            <a:off x="371892" y="2910595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X">
              <a:solidFill>
                <a:schemeClr val="tx1"/>
              </a:solidFill>
            </a:endParaRPr>
          </a:p>
        </p:txBody>
      </p:sp>
      <p:sp>
        <p:nvSpPr>
          <p:cNvPr id="42" name="Donut 41">
            <a:extLst>
              <a:ext uri="{FF2B5EF4-FFF2-40B4-BE49-F238E27FC236}">
                <a16:creationId xmlns:a16="http://schemas.microsoft.com/office/drawing/2014/main" id="{43053515-88C8-9B7C-D8E0-39F8840AA02A}"/>
              </a:ext>
            </a:extLst>
          </p:cNvPr>
          <p:cNvSpPr/>
          <p:nvPr/>
        </p:nvSpPr>
        <p:spPr>
          <a:xfrm>
            <a:off x="378242" y="4737416"/>
            <a:ext cx="1260000" cy="1224000"/>
          </a:xfrm>
          <a:prstGeom prst="donut">
            <a:avLst>
              <a:gd name="adj" fmla="val 3616"/>
            </a:avLst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750" dirty="0" err="1">
                <a:solidFill>
                  <a:schemeClr val="tx1"/>
                </a:solidFill>
              </a:rPr>
              <a:t>Tis</a:t>
            </a:r>
            <a:endParaRPr lang="en-MX" sz="1750">
              <a:solidFill>
                <a:schemeClr val="tx1"/>
              </a:solidFill>
            </a:endParaRPr>
          </a:p>
          <a:p>
            <a:pPr algn="ctr"/>
            <a:r>
              <a:rPr lang="en-MX" sz="1750">
                <a:solidFill>
                  <a:schemeClr val="tx1"/>
                </a:solidFill>
              </a:rPr>
              <a:t>clinical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DAB2BAE-D03D-0CBD-8CF5-28579B4282AE}"/>
              </a:ext>
            </a:extLst>
          </p:cNvPr>
          <p:cNvCxnSpPr>
            <a:cxnSpLocks/>
            <a:stCxn id="41" idx="4"/>
            <a:endCxn id="42" idx="0"/>
          </p:cNvCxnSpPr>
          <p:nvPr/>
        </p:nvCxnSpPr>
        <p:spPr>
          <a:xfrm>
            <a:off x="1001892" y="4134595"/>
            <a:ext cx="6350" cy="60282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7FDAF76-D22E-5D44-DF2E-8F80927F92D7}"/>
              </a:ext>
            </a:extLst>
          </p:cNvPr>
          <p:cNvSpPr txBox="1"/>
          <p:nvPr/>
        </p:nvSpPr>
        <p:spPr>
          <a:xfrm>
            <a:off x="347835" y="3186853"/>
            <a:ext cx="1269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 err="1"/>
              <a:t>Tis</a:t>
            </a:r>
            <a:endParaRPr lang="en-MX"/>
          </a:p>
          <a:p>
            <a:pPr algn="ctr"/>
            <a:r>
              <a:rPr lang="en-MX"/>
              <a:t>preclinical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782D25B-4DCC-3025-25F6-260D7461C2D2}"/>
              </a:ext>
            </a:extLst>
          </p:cNvPr>
          <p:cNvCxnSpPr>
            <a:cxnSpLocks/>
            <a:stCxn id="4" idx="4"/>
            <a:endCxn id="5" idx="0"/>
          </p:cNvCxnSpPr>
          <p:nvPr/>
        </p:nvCxnSpPr>
        <p:spPr>
          <a:xfrm>
            <a:off x="2671983" y="2374093"/>
            <a:ext cx="5521" cy="54285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ame 45">
            <a:extLst>
              <a:ext uri="{FF2B5EF4-FFF2-40B4-BE49-F238E27FC236}">
                <a16:creationId xmlns:a16="http://schemas.microsoft.com/office/drawing/2014/main" id="{D023D092-06E9-EB10-4879-3B4ED5796FFB}"/>
              </a:ext>
            </a:extLst>
          </p:cNvPr>
          <p:cNvSpPr/>
          <p:nvPr/>
        </p:nvSpPr>
        <p:spPr>
          <a:xfrm>
            <a:off x="5244575" y="1216353"/>
            <a:ext cx="6575533" cy="4959373"/>
          </a:xfrm>
          <a:prstGeom prst="frame">
            <a:avLst>
              <a:gd name="adj1" fmla="val 819"/>
            </a:avLst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81386B-1B4E-374C-9704-7382EAB4C1D7}"/>
              </a:ext>
            </a:extLst>
          </p:cNvPr>
          <p:cNvSpPr txBox="1"/>
          <p:nvPr/>
        </p:nvSpPr>
        <p:spPr>
          <a:xfrm>
            <a:off x="6923366" y="1401014"/>
            <a:ext cx="43505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b="1" dirty="0"/>
              <a:t>Nodal </a:t>
            </a:r>
            <a:r>
              <a:rPr lang="es-ES" sz="2400" b="1" dirty="0" err="1"/>
              <a:t>involvement</a:t>
            </a:r>
            <a:r>
              <a:rPr lang="es-ES" sz="2400" b="1" dirty="0"/>
              <a:t> (N)</a:t>
            </a:r>
            <a:r>
              <a:rPr lang="es-ES" sz="2400" dirty="0"/>
              <a:t> = 0, 1, 2</a:t>
            </a:r>
          </a:p>
          <a:p>
            <a:r>
              <a:rPr lang="es-ES" sz="2400" b="1" dirty="0" err="1"/>
              <a:t>Metastasis</a:t>
            </a:r>
            <a:r>
              <a:rPr lang="es-ES" sz="2400" b="1" dirty="0"/>
              <a:t> (M)</a:t>
            </a:r>
            <a:r>
              <a:rPr lang="es-ES" sz="2400" dirty="0"/>
              <a:t> = 0, 1</a:t>
            </a:r>
            <a:endParaRPr lang="en-MX" sz="2400"/>
          </a:p>
        </p:txBody>
      </p:sp>
      <p:cxnSp>
        <p:nvCxnSpPr>
          <p:cNvPr id="48" name="Curved Connector 47">
            <a:extLst>
              <a:ext uri="{FF2B5EF4-FFF2-40B4-BE49-F238E27FC236}">
                <a16:creationId xmlns:a16="http://schemas.microsoft.com/office/drawing/2014/main" id="{BD2CD3AB-CEA7-7558-F100-2DCF35C393F2}"/>
              </a:ext>
            </a:extLst>
          </p:cNvPr>
          <p:cNvCxnSpPr>
            <a:cxnSpLocks/>
            <a:stCxn id="41" idx="0"/>
            <a:endCxn id="7" idx="0"/>
          </p:cNvCxnSpPr>
          <p:nvPr/>
        </p:nvCxnSpPr>
        <p:spPr>
          <a:xfrm rot="16200000" flipH="1">
            <a:off x="3508964" y="403523"/>
            <a:ext cx="6350" cy="5020494"/>
          </a:xfrm>
          <a:prstGeom prst="curvedConnector3">
            <a:avLst>
              <a:gd name="adj1" fmla="val -7982614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itle 2">
            <a:extLst>
              <a:ext uri="{FF2B5EF4-FFF2-40B4-BE49-F238E27FC236}">
                <a16:creationId xmlns:a16="http://schemas.microsoft.com/office/drawing/2014/main" id="{FFF9195C-0962-1E7C-66D1-E26635CA52CE}"/>
              </a:ext>
            </a:extLst>
          </p:cNvPr>
          <p:cNvSpPr txBox="1">
            <a:spLocks/>
          </p:cNvSpPr>
          <p:nvPr/>
        </p:nvSpPr>
        <p:spPr>
          <a:xfrm>
            <a:off x="401984" y="-20814"/>
            <a:ext cx="11360800" cy="7636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400" dirty="0">
                <a:cs typeface="Calibri" panose="020F0502020204030204" pitchFamily="34" charset="0"/>
              </a:rPr>
              <a:t>Cancer of the Bladder in R Analytic Simulator (</a:t>
            </a:r>
            <a:r>
              <a:rPr lang="en-US" sz="4400" b="1" dirty="0">
                <a:cs typeface="Calibri" panose="020F0502020204030204" pitchFamily="34" charset="0"/>
              </a:rPr>
              <a:t>COBRAS</a:t>
            </a:r>
            <a:r>
              <a:rPr lang="en-US" sz="4400" dirty="0">
                <a:cs typeface="Calibri" panose="020F0502020204030204" pitchFamily="34" charset="0"/>
              </a:rPr>
              <a:t>) model</a:t>
            </a:r>
            <a:endParaRPr lang="en-MX">
              <a:solidFill>
                <a:srgbClr val="8C1515"/>
              </a:solidFill>
              <a:latin typeface="Helvetica Neue Light"/>
              <a:ea typeface="Helvetica Neue Light"/>
              <a:sym typeface="Helvetica Neue Light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E47217A-62CC-DBC2-47E9-83F8E5363EDF}"/>
              </a:ext>
            </a:extLst>
          </p:cNvPr>
          <p:cNvCxnSpPr/>
          <p:nvPr/>
        </p:nvCxnSpPr>
        <p:spPr>
          <a:xfrm flipV="1">
            <a:off x="6923367" y="1150093"/>
            <a:ext cx="0" cy="5627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AE61DFAF-BDAE-184A-9AA9-E0A1634E523E}"/>
              </a:ext>
            </a:extLst>
          </p:cNvPr>
          <p:cNvSpPr txBox="1"/>
          <p:nvPr/>
        </p:nvSpPr>
        <p:spPr>
          <a:xfrm>
            <a:off x="4943081" y="6241986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NMIBC</a:t>
            </a:r>
            <a:endParaRPr lang="en-MX" sz="320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68D0E21-16F0-FA54-35F4-260B43BC8022}"/>
              </a:ext>
            </a:extLst>
          </p:cNvPr>
          <p:cNvSpPr txBox="1"/>
          <p:nvPr/>
        </p:nvSpPr>
        <p:spPr>
          <a:xfrm>
            <a:off x="6864956" y="6235881"/>
            <a:ext cx="1672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dirty="0"/>
              <a:t>MIBC</a:t>
            </a:r>
            <a:endParaRPr lang="en-MX" sz="3200"/>
          </a:p>
        </p:txBody>
      </p:sp>
    </p:spTree>
    <p:extLst>
      <p:ext uri="{BB962C8B-B14F-4D97-AF65-F5344CB8AC3E}">
        <p14:creationId xmlns:p14="http://schemas.microsoft.com/office/powerpoint/2010/main" val="37568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 animBg="1"/>
      <p:bldP spid="26" grpId="0" animBg="1"/>
      <p:bldP spid="27" grpId="0" animBg="1"/>
      <p:bldP spid="28" grpId="0" animBg="1"/>
      <p:bldP spid="29" grpId="0"/>
      <p:bldP spid="30" grpId="0"/>
      <p:bldP spid="31" grpId="0"/>
      <p:bldP spid="32" grpId="0"/>
      <p:bldP spid="37" grpId="0" animBg="1"/>
      <p:bldP spid="41" grpId="0" animBg="1"/>
      <p:bldP spid="42" grpId="0" animBg="1"/>
      <p:bldP spid="44" grpId="0"/>
      <p:bldP spid="46" grpId="0" animBg="1"/>
      <p:bldP spid="47" grpId="0"/>
      <p:bldP spid="49" grpId="0"/>
      <p:bldP spid="49" grpId="1"/>
      <p:bldP spid="51" grpId="0"/>
      <p:bldP spid="51" grpId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F7917-8F2C-08B2-E632-A5C9FE70C0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Next … Section 2: Theory</a:t>
            </a:r>
          </a:p>
        </p:txBody>
      </p:sp>
    </p:spTree>
    <p:extLst>
      <p:ext uri="{BB962C8B-B14F-4D97-AF65-F5344CB8AC3E}">
        <p14:creationId xmlns:p14="http://schemas.microsoft.com/office/powerpoint/2010/main" val="2959818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06633-18DA-650C-940F-CC5669AAD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5314A2-2BED-36EA-B4B2-DECEE9EBBB3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208690" y="942340"/>
          <a:ext cx="10720551" cy="497332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717110">
                  <a:extLst>
                    <a:ext uri="{9D8B030D-6E8A-4147-A177-3AD203B41FA5}">
                      <a16:colId xmlns:a16="http://schemas.microsoft.com/office/drawing/2014/main" val="4182014441"/>
                    </a:ext>
                  </a:extLst>
                </a:gridCol>
                <a:gridCol w="5976462">
                  <a:extLst>
                    <a:ext uri="{9D8B030D-6E8A-4147-A177-3AD203B41FA5}">
                      <a16:colId xmlns:a16="http://schemas.microsoft.com/office/drawing/2014/main" val="906180283"/>
                    </a:ext>
                  </a:extLst>
                </a:gridCol>
                <a:gridCol w="3026979">
                  <a:extLst>
                    <a:ext uri="{9D8B030D-6E8A-4147-A177-3AD203B41FA5}">
                      <a16:colId xmlns:a16="http://schemas.microsoft.com/office/drawing/2014/main" val="27697217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Discussant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0444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(0) Introductions and administrivia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9957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[25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 DES as a composition of point processes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65491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(2) NHPPPs – key properties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7944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[30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(3) Sampling from NHPPPs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Sereda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363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Break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92281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[80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(4) Guided exercise: 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Implement a simple cancer natural history DES for one person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many-person case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Packaging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[All]</a:t>
                      </a:r>
                    </a:p>
                    <a:p>
                      <a:r>
                        <a:rPr lang="en-US" dirty="0" err="1"/>
                        <a:t>Chrysanthopoulou</a:t>
                      </a:r>
                      <a:endParaRPr lang="en-US" dirty="0"/>
                    </a:p>
                    <a:p>
                      <a:endParaRPr lang="en-US" dirty="0"/>
                    </a:p>
                    <a:p>
                      <a:r>
                        <a:rPr lang="en-US" dirty="0" err="1"/>
                        <a:t>Sereda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Alarid</a:t>
                      </a:r>
                      <a:r>
                        <a:rPr lang="en-US" dirty="0"/>
                        <a:t>-Escudero</a:t>
                      </a:r>
                    </a:p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491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[10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(5) Advanced Topic Teaser on self-excitatory processes: point processes that are not NHPPPs and when you may need them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Trikalinos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472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[15 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General Q &amp;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4331301"/>
                  </a:ext>
                </a:extLst>
              </a:tr>
            </a:tbl>
          </a:graphicData>
        </a:graphic>
      </p:graphicFrame>
      <p:sp>
        <p:nvSpPr>
          <p:cNvPr id="5" name="Right Arrow 4">
            <a:extLst>
              <a:ext uri="{FF2B5EF4-FFF2-40B4-BE49-F238E27FC236}">
                <a16:creationId xmlns:a16="http://schemas.microsoft.com/office/drawing/2014/main" id="{ADF1176E-1AF6-B643-CB0C-12EB99035CC4}"/>
              </a:ext>
            </a:extLst>
          </p:cNvPr>
          <p:cNvSpPr/>
          <p:nvPr/>
        </p:nvSpPr>
        <p:spPr>
          <a:xfrm>
            <a:off x="189186" y="2036895"/>
            <a:ext cx="914400" cy="420414"/>
          </a:xfrm>
          <a:prstGeom prst="rightArrow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C6626D-CE7F-C7C3-BB6A-95BAC987A97F}"/>
              </a:ext>
            </a:extLst>
          </p:cNvPr>
          <p:cNvSpPr txBox="1"/>
          <p:nvPr/>
        </p:nvSpPr>
        <p:spPr>
          <a:xfrm>
            <a:off x="1208690" y="310250"/>
            <a:ext cx="46090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Sunday 15</a:t>
            </a:r>
            <a:r>
              <a:rPr lang="en-US" sz="2400" baseline="30000" dirty="0"/>
              <a:t>th</a:t>
            </a:r>
            <a:r>
              <a:rPr lang="en-US" sz="2400" dirty="0"/>
              <a:t> of June</a:t>
            </a:r>
            <a:r>
              <a:rPr lang="en-US" sz="2400"/>
              <a:t>, 9:00 to 12:30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54626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6FF1C16-6AB4-7D4C-7695-EB7ACF776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F1EF4A84-994B-DE70-72E3-A37239986B4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54BF80D-A34A-E91B-40A1-CFB4F11ED4A3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9B59E1-C7B4-5415-A48A-669E2C78F2A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429BCD00-0141-C652-693C-697BBB787D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</p:spTree>
    <p:extLst>
      <p:ext uri="{BB962C8B-B14F-4D97-AF65-F5344CB8AC3E}">
        <p14:creationId xmlns:p14="http://schemas.microsoft.com/office/powerpoint/2010/main" val="923414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6E28EC-276B-AD57-8B7C-9A6562C46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DA62BDB7-5D86-74A0-E98C-64A300277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912" y="877956"/>
            <a:ext cx="11960088" cy="5980044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09DB8F-1FE7-5DC0-5653-7151F70607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ED163C-8831-DA08-8043-3EF494EC7809}"/>
              </a:ext>
            </a:extLst>
          </p:cNvPr>
          <p:cNvSpPr txBox="1"/>
          <p:nvPr/>
        </p:nvSpPr>
        <p:spPr>
          <a:xfrm>
            <a:off x="6626087" y="6262042"/>
            <a:ext cx="556591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Animation courtesy of Carlos Pineda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EA48FD71-FFE7-E5D8-DF07-D37BF7B97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5402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3603341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4040059-C748-0193-70D9-607735D58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E5D398-75CE-9D5C-F4DD-11EFEEE74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FC0303-69CF-0F91-E54D-0F5CD98E4C22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3A23F7-3947-C4EB-EFAB-EA462E436E01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5C254442-8861-43FB-195F-D2EC83FF0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discrete-time simulation</a:t>
            </a:r>
            <a:r>
              <a:rPr lang="en-US" dirty="0"/>
              <a:t> models usually require sampling of which event happens each cycle.</a:t>
            </a:r>
          </a:p>
        </p:txBody>
      </p:sp>
      <p:pic>
        <p:nvPicPr>
          <p:cNvPr id="3" name="Picture 2" descr="A blue and black background&#10;&#10;Description automatically generated">
            <a:extLst>
              <a:ext uri="{FF2B5EF4-FFF2-40B4-BE49-F238E27FC236}">
                <a16:creationId xmlns:a16="http://schemas.microsoft.com/office/drawing/2014/main" id="{85055CF4-4314-E1B7-A146-D859474BF6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2901"/>
          <a:stretch/>
        </p:blipFill>
        <p:spPr>
          <a:xfrm>
            <a:off x="0" y="2570922"/>
            <a:ext cx="12192000" cy="3921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233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693EE-BE79-58B2-DEB4-63F2CF689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oup of blue lines on a black background&#10;&#10;Description automatically generated">
            <a:extLst>
              <a:ext uri="{FF2B5EF4-FFF2-40B4-BE49-F238E27FC236}">
                <a16:creationId xmlns:a16="http://schemas.microsoft.com/office/drawing/2014/main" id="{6375C8C0-1D5B-27C1-0143-3851555D31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982653"/>
            <a:ext cx="12192000" cy="4502835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460004E-1502-A6EC-094C-94B47085D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C028058-3898-6377-ECA0-E6F9A52B5B5B}"/>
              </a:ext>
            </a:extLst>
          </p:cNvPr>
          <p:cNvSpPr txBox="1"/>
          <p:nvPr/>
        </p:nvSpPr>
        <p:spPr>
          <a:xfrm>
            <a:off x="4247321" y="1690688"/>
            <a:ext cx="36973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Discrete-</a:t>
            </a:r>
            <a:r>
              <a:rPr lang="en-US" sz="2400" b="1" dirty="0"/>
              <a:t>time </a:t>
            </a:r>
            <a:r>
              <a:rPr lang="en-US" sz="2400" dirty="0"/>
              <a:t>simulation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D6D87C-AEF7-C563-2E2F-A6F228D3BED2}"/>
              </a:ext>
            </a:extLst>
          </p:cNvPr>
          <p:cNvSpPr txBox="1"/>
          <p:nvPr/>
        </p:nvSpPr>
        <p:spPr>
          <a:xfrm>
            <a:off x="7354957" y="6262042"/>
            <a:ext cx="48370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Figure courtesy of Carlos Pineda</a:t>
            </a:r>
          </a:p>
        </p:txBody>
      </p: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D18D6785-490B-43A3-6A7F-C022219EB3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889"/>
            <a:ext cx="10515600" cy="1158528"/>
          </a:xfrm>
          <a:solidFill>
            <a:schemeClr val="bg1"/>
          </a:solidFill>
        </p:spPr>
        <p:txBody>
          <a:bodyPr anchor="t"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Individual-level </a:t>
            </a:r>
            <a:r>
              <a:rPr lang="en-US" b="1" dirty="0"/>
              <a:t>discrete-event simulation </a:t>
            </a:r>
            <a:r>
              <a:rPr lang="en-US" dirty="0"/>
              <a:t>(</a:t>
            </a:r>
            <a:r>
              <a:rPr lang="en-US" b="1" dirty="0"/>
              <a:t>DES</a:t>
            </a:r>
            <a:r>
              <a:rPr lang="en-US" dirty="0"/>
              <a:t>) models usually require sampling times at which specific transitions or events could occur.</a:t>
            </a:r>
          </a:p>
        </p:txBody>
      </p:sp>
    </p:spTree>
    <p:extLst>
      <p:ext uri="{BB962C8B-B14F-4D97-AF65-F5344CB8AC3E}">
        <p14:creationId xmlns:p14="http://schemas.microsoft.com/office/powerpoint/2010/main" val="2759074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  <p:sp>
        <p:nvSpPr>
          <p:cNvPr id="43" name="Content Placeholder 4">
            <a:extLst>
              <a:ext uri="{FF2B5EF4-FFF2-40B4-BE49-F238E27FC236}">
                <a16:creationId xmlns:a16="http://schemas.microsoft.com/office/drawing/2014/main" id="{130D51BB-5940-0CBC-6643-13F3E65FF5E1}"/>
              </a:ext>
            </a:extLst>
          </p:cNvPr>
          <p:cNvSpPr txBox="1">
            <a:spLocks/>
          </p:cNvSpPr>
          <p:nvPr/>
        </p:nvSpPr>
        <p:spPr>
          <a:xfrm>
            <a:off x="838200" y="126461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One </a:t>
            </a:r>
            <a:r>
              <a:rPr lang="en-US" sz="2800" b="1" dirty="0"/>
              <a:t>individual</a:t>
            </a:r>
            <a:r>
              <a:rPr lang="en-US" sz="2800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/>
              <a:t>-&gt; </a:t>
            </a:r>
            <a:r>
              <a:rPr lang="en-US" sz="2800" b="1" dirty="0"/>
              <a:t>inefficient</a:t>
            </a:r>
            <a:r>
              <a:rPr lang="en-US" sz="2800" dirty="0"/>
              <a:t> in high-level languages like R or Python</a:t>
            </a:r>
          </a:p>
        </p:txBody>
      </p:sp>
    </p:spTree>
    <p:extLst>
      <p:ext uri="{BB962C8B-B14F-4D97-AF65-F5344CB8AC3E}">
        <p14:creationId xmlns:p14="http://schemas.microsoft.com/office/powerpoint/2010/main" val="372264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38" grpId="0" animBg="1"/>
      <p:bldP spid="37" grpId="0" animBg="1"/>
      <p:bldP spid="33" grpId="0" animBg="1"/>
      <p:bldP spid="3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Oval 38">
            <a:extLst>
              <a:ext uri="{FF2B5EF4-FFF2-40B4-BE49-F238E27FC236}">
                <a16:creationId xmlns:a16="http://schemas.microsoft.com/office/drawing/2014/main" id="{991EF7C0-9785-1EB2-5D65-3FF5CCC4FBFF}"/>
              </a:ext>
            </a:extLst>
          </p:cNvPr>
          <p:cNvSpPr/>
          <p:nvPr/>
        </p:nvSpPr>
        <p:spPr>
          <a:xfrm rot="5400000">
            <a:off x="9181473" y="522694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24D983CA-A8BF-6AAB-8E95-1EF123FFA1F6}"/>
              </a:ext>
            </a:extLst>
          </p:cNvPr>
          <p:cNvSpPr/>
          <p:nvPr/>
        </p:nvSpPr>
        <p:spPr>
          <a:xfrm rot="5400000">
            <a:off x="6914753" y="5205428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3C53138E-278E-1347-7C74-2B9A03E2BA42}"/>
              </a:ext>
            </a:extLst>
          </p:cNvPr>
          <p:cNvSpPr/>
          <p:nvPr/>
        </p:nvSpPr>
        <p:spPr>
          <a:xfrm rot="5400000">
            <a:off x="4958953" y="5166507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77544551-F180-FB0A-4C16-63BB0FBBC6B8}"/>
              </a:ext>
            </a:extLst>
          </p:cNvPr>
          <p:cNvSpPr/>
          <p:nvPr/>
        </p:nvSpPr>
        <p:spPr>
          <a:xfrm rot="5400000">
            <a:off x="2963925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3754A8D-3161-3E74-44F1-2CE478147133}"/>
              </a:ext>
            </a:extLst>
          </p:cNvPr>
          <p:cNvSpPr/>
          <p:nvPr/>
        </p:nvSpPr>
        <p:spPr>
          <a:xfrm rot="5400000">
            <a:off x="939799" y="516920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3A655F4-2FBA-26E0-855D-F9F4408D92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4615"/>
            <a:ext cx="10515600" cy="4351338"/>
          </a:xfrm>
        </p:spPr>
        <p:txBody>
          <a:bodyPr anchor="t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dirty="0"/>
              <a:t>One </a:t>
            </a:r>
            <a:r>
              <a:rPr lang="en-US" b="1" dirty="0"/>
              <a:t>event</a:t>
            </a:r>
            <a:r>
              <a:rPr lang="en-US" dirty="0"/>
              <a:t> at a time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dirty="0"/>
              <a:t>-&gt; </a:t>
            </a:r>
            <a:r>
              <a:rPr lang="en-US" b="1" dirty="0"/>
              <a:t>efficient</a:t>
            </a:r>
            <a:r>
              <a:rPr lang="en-US" dirty="0"/>
              <a:t> in high-level languages like R or Python</a:t>
            </a:r>
          </a:p>
        </p:txBody>
      </p:sp>
      <p:pic>
        <p:nvPicPr>
          <p:cNvPr id="9" name="Graphic 8" descr="Woman with solid fill">
            <a:extLst>
              <a:ext uri="{FF2B5EF4-FFF2-40B4-BE49-F238E27FC236}">
                <a16:creationId xmlns:a16="http://schemas.microsoft.com/office/drawing/2014/main" id="{A53EFE7E-8F1E-2585-F379-8178F2D435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7940" y="3227007"/>
            <a:ext cx="731520" cy="73152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FF6799D7-F39A-097D-6FAF-BBD246A56981}"/>
              </a:ext>
            </a:extLst>
          </p:cNvPr>
          <p:cNvSpPr/>
          <p:nvPr/>
        </p:nvSpPr>
        <p:spPr>
          <a:xfrm>
            <a:off x="28956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6492046-D72F-0AB6-6A4A-59B72892232C}"/>
              </a:ext>
            </a:extLst>
          </p:cNvPr>
          <p:cNvSpPr/>
          <p:nvPr/>
        </p:nvSpPr>
        <p:spPr>
          <a:xfrm>
            <a:off x="48514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795B1E-D6FE-28DE-2E45-F957EF290AA1}"/>
              </a:ext>
            </a:extLst>
          </p:cNvPr>
          <p:cNvSpPr/>
          <p:nvPr/>
        </p:nvSpPr>
        <p:spPr>
          <a:xfrm>
            <a:off x="6807200" y="336083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156BB61-2DA1-D746-6B01-A903D609B1C8}"/>
              </a:ext>
            </a:extLst>
          </p:cNvPr>
          <p:cNvSpPr/>
          <p:nvPr/>
        </p:nvSpPr>
        <p:spPr>
          <a:xfrm>
            <a:off x="9080500" y="336083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378FFEF-BE2F-4254-9CD2-94270976E23F}"/>
              </a:ext>
            </a:extLst>
          </p:cNvPr>
          <p:cNvSpPr/>
          <p:nvPr/>
        </p:nvSpPr>
        <p:spPr>
          <a:xfrm>
            <a:off x="28956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8BBA728-9628-E1FD-1426-DB4B430C8302}"/>
              </a:ext>
            </a:extLst>
          </p:cNvPr>
          <p:cNvSpPr/>
          <p:nvPr/>
        </p:nvSpPr>
        <p:spPr>
          <a:xfrm>
            <a:off x="48514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9F8BE5A-E36C-41B8-5B98-5BF1CF040E83}"/>
              </a:ext>
            </a:extLst>
          </p:cNvPr>
          <p:cNvSpPr/>
          <p:nvPr/>
        </p:nvSpPr>
        <p:spPr>
          <a:xfrm>
            <a:off x="6807200" y="6242153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78417D1-5DDC-80C6-0B4E-66724B395D61}"/>
              </a:ext>
            </a:extLst>
          </p:cNvPr>
          <p:cNvSpPr/>
          <p:nvPr/>
        </p:nvSpPr>
        <p:spPr>
          <a:xfrm>
            <a:off x="9080500" y="6242153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0" name="Curved Connector 19">
            <a:extLst>
              <a:ext uri="{FF2B5EF4-FFF2-40B4-BE49-F238E27FC236}">
                <a16:creationId xmlns:a16="http://schemas.microsoft.com/office/drawing/2014/main" id="{92AD5B24-9126-18B7-C34A-C73FC16E8C25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16200000" flipH="1">
            <a:off x="2574687" y="2316020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5B81A5D0-40D3-5C02-0D34-CC8109B16EC4}"/>
              </a:ext>
            </a:extLst>
          </p:cNvPr>
          <p:cNvCxnSpPr>
            <a:cxnSpLocks/>
            <a:stCxn id="9" idx="0"/>
            <a:endCxn id="12" idx="0"/>
          </p:cNvCxnSpPr>
          <p:nvPr/>
        </p:nvCxnSpPr>
        <p:spPr>
          <a:xfrm rot="16200000" flipH="1">
            <a:off x="3552587" y="1338120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urved Connector 29">
            <a:extLst>
              <a:ext uri="{FF2B5EF4-FFF2-40B4-BE49-F238E27FC236}">
                <a16:creationId xmlns:a16="http://schemas.microsoft.com/office/drawing/2014/main" id="{30C972D4-9868-90B4-8B23-11216FF74236}"/>
              </a:ext>
            </a:extLst>
          </p:cNvPr>
          <p:cNvCxnSpPr>
            <a:cxnSpLocks/>
            <a:stCxn id="9" idx="0"/>
            <a:endCxn id="14" idx="0"/>
          </p:cNvCxnSpPr>
          <p:nvPr/>
        </p:nvCxnSpPr>
        <p:spPr>
          <a:xfrm rot="16200000" flipH="1">
            <a:off x="5667137" y="-776430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661D2393-BEC0-3741-F107-EDA7C360E92B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5192657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DD184AAF-0331-017A-94FC-624CFBDE2664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4214757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A7A7EDB3-D12F-1BC2-B1B5-3BE2D5A44937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2100207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2">
            <a:extLst>
              <a:ext uri="{FF2B5EF4-FFF2-40B4-BE49-F238E27FC236}">
                <a16:creationId xmlns:a16="http://schemas.microsoft.com/office/drawing/2014/main" id="{E24D79F5-752C-3AD0-D8C4-69B1247E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cxnSp>
        <p:nvCxnSpPr>
          <p:cNvPr id="6" name="Curved Connector 5">
            <a:extLst>
              <a:ext uri="{FF2B5EF4-FFF2-40B4-BE49-F238E27FC236}">
                <a16:creationId xmlns:a16="http://schemas.microsoft.com/office/drawing/2014/main" id="{B9073A04-A5B7-28AD-4A97-C6E8D8B5BC45}"/>
              </a:ext>
            </a:extLst>
          </p:cNvPr>
          <p:cNvCxnSpPr>
            <a:cxnSpLocks/>
            <a:stCxn id="15" idx="0"/>
            <a:endCxn id="18" idx="0"/>
          </p:cNvCxnSpPr>
          <p:nvPr/>
        </p:nvCxnSpPr>
        <p:spPr>
          <a:xfrm rot="5400000" flipH="1" flipV="1">
            <a:off x="6711950" y="314970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>
            <a:extLst>
              <a:ext uri="{FF2B5EF4-FFF2-40B4-BE49-F238E27FC236}">
                <a16:creationId xmlns:a16="http://schemas.microsoft.com/office/drawing/2014/main" id="{D9EEB0BC-5DF0-1956-61C7-3520D1663A3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684897" y="268383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BDFE5762-3799-D1C0-4E29-FA470CCEF0C1}"/>
              </a:ext>
            </a:extLst>
          </p:cNvPr>
          <p:cNvCxnSpPr>
            <a:cxnSpLocks/>
            <a:stCxn id="12" idx="0"/>
            <a:endCxn id="14" idx="0"/>
          </p:cNvCxnSpPr>
          <p:nvPr/>
        </p:nvCxnSpPr>
        <p:spPr>
          <a:xfrm rot="5400000" flipH="1" flipV="1">
            <a:off x="7689850" y="124628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urved Connector 30">
            <a:extLst>
              <a:ext uri="{FF2B5EF4-FFF2-40B4-BE49-F238E27FC236}">
                <a16:creationId xmlns:a16="http://schemas.microsoft.com/office/drawing/2014/main" id="{4CF44311-D864-C528-2F57-13376927791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4116571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Graphic 1" descr="Man with solid fill">
            <a:extLst>
              <a:ext uri="{FF2B5EF4-FFF2-40B4-BE49-F238E27FC236}">
                <a16:creationId xmlns:a16="http://schemas.microsoft.com/office/drawing/2014/main" id="{E1A0C5D2-948C-BC99-A2C4-3381F88FBB8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97940" y="4422922"/>
            <a:ext cx="731520" cy="7315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FEE72F59-0CA0-69EF-817F-03A55F82384E}"/>
              </a:ext>
            </a:extLst>
          </p:cNvPr>
          <p:cNvSpPr/>
          <p:nvPr/>
        </p:nvSpPr>
        <p:spPr>
          <a:xfrm>
            <a:off x="28956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FF39309-5152-5A9F-AFFF-CFA3D7CAEF6B}"/>
              </a:ext>
            </a:extLst>
          </p:cNvPr>
          <p:cNvSpPr/>
          <p:nvPr/>
        </p:nvSpPr>
        <p:spPr>
          <a:xfrm>
            <a:off x="48514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Event 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465D494-D8B2-FDA9-1195-B7EE524160ED}"/>
              </a:ext>
            </a:extLst>
          </p:cNvPr>
          <p:cNvSpPr/>
          <p:nvPr/>
        </p:nvSpPr>
        <p:spPr>
          <a:xfrm>
            <a:off x="6807200" y="4576195"/>
            <a:ext cx="1447800" cy="597694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2D0997B-424B-D0C8-839F-F4766D3CA3C7}"/>
              </a:ext>
            </a:extLst>
          </p:cNvPr>
          <p:cNvSpPr/>
          <p:nvPr/>
        </p:nvSpPr>
        <p:spPr>
          <a:xfrm>
            <a:off x="9080500" y="4576195"/>
            <a:ext cx="1447800" cy="59769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Death</a:t>
            </a:r>
          </a:p>
        </p:txBody>
      </p: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FB004805-8516-DD4F-127E-A375328DA236}"/>
              </a:ext>
            </a:extLst>
          </p:cNvPr>
          <p:cNvCxnSpPr>
            <a:cxnSpLocks/>
          </p:cNvCxnSpPr>
          <p:nvPr/>
        </p:nvCxnSpPr>
        <p:spPr>
          <a:xfrm rot="16200000" flipH="1">
            <a:off x="2574687" y="3526699"/>
            <a:ext cx="133826" cy="1955800"/>
          </a:xfrm>
          <a:prstGeom prst="curvedConnector3">
            <a:avLst>
              <a:gd name="adj1" fmla="val -170819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urved Connector 22">
            <a:extLst>
              <a:ext uri="{FF2B5EF4-FFF2-40B4-BE49-F238E27FC236}">
                <a16:creationId xmlns:a16="http://schemas.microsoft.com/office/drawing/2014/main" id="{579468D5-CEE5-32B2-C83D-8C42690F519B}"/>
              </a:ext>
            </a:extLst>
          </p:cNvPr>
          <p:cNvCxnSpPr>
            <a:cxnSpLocks/>
          </p:cNvCxnSpPr>
          <p:nvPr/>
        </p:nvCxnSpPr>
        <p:spPr>
          <a:xfrm rot="16200000" flipH="1">
            <a:off x="3552587" y="2548799"/>
            <a:ext cx="133826" cy="3911600"/>
          </a:xfrm>
          <a:prstGeom prst="curvedConnector3">
            <a:avLst>
              <a:gd name="adj1" fmla="val -22775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17F6613B-0B13-55D9-E81C-5D9ADD5581E4}"/>
              </a:ext>
            </a:extLst>
          </p:cNvPr>
          <p:cNvCxnSpPr>
            <a:cxnSpLocks/>
          </p:cNvCxnSpPr>
          <p:nvPr/>
        </p:nvCxnSpPr>
        <p:spPr>
          <a:xfrm rot="16200000" flipH="1">
            <a:off x="5667137" y="434249"/>
            <a:ext cx="133826" cy="8140700"/>
          </a:xfrm>
          <a:prstGeom prst="curvedConnector3">
            <a:avLst>
              <a:gd name="adj1" fmla="val -30367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urved Connector 24">
            <a:extLst>
              <a:ext uri="{FF2B5EF4-FFF2-40B4-BE49-F238E27FC236}">
                <a16:creationId xmlns:a16="http://schemas.microsoft.com/office/drawing/2014/main" id="{0BEEA7F5-BA13-B803-C8A5-A607E6BCF37F}"/>
              </a:ext>
            </a:extLst>
          </p:cNvPr>
          <p:cNvCxnSpPr>
            <a:cxnSpLocks/>
            <a:stCxn id="4" idx="0"/>
            <a:endCxn id="19" idx="0"/>
          </p:cNvCxnSpPr>
          <p:nvPr/>
        </p:nvCxnSpPr>
        <p:spPr>
          <a:xfrm rot="5400000" flipH="1" flipV="1">
            <a:off x="6711950" y="1483745"/>
            <a:ext cx="12700" cy="6184900"/>
          </a:xfrm>
          <a:prstGeom prst="curvedConnector3">
            <a:avLst>
              <a:gd name="adj1" fmla="val 3029268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44D9023-595D-A582-71B9-EA845A6DA2B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7681586" y="2450613"/>
            <a:ext cx="12700" cy="4229100"/>
          </a:xfrm>
          <a:prstGeom prst="curvedConnector3">
            <a:avLst>
              <a:gd name="adj1" fmla="val 1800000"/>
            </a:avLst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Graphic 39" descr="Woman with solid fill">
            <a:extLst>
              <a:ext uri="{FF2B5EF4-FFF2-40B4-BE49-F238E27FC236}">
                <a16:creationId xmlns:a16="http://schemas.microsoft.com/office/drawing/2014/main" id="{92EF3BDB-E370-F49C-E59B-B60DD10BDD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94765" y="6101872"/>
            <a:ext cx="731520" cy="73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824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2AE6C-9231-BFB2-20CC-0138389D7B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06952-DCF7-DA72-4CF4-1CBE44747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Graphical notation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47EA2F6C-467F-5B51-DEE5-5841F3C35E8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477000" y="2629694"/>
            <a:ext cx="4572000" cy="2743200"/>
          </a:xfr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7F66A51-CE42-1C39-9AFD-F911E454A26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time horizon of the simulation </a:t>
            </a:r>
          </a:p>
          <a:p>
            <a:r>
              <a:rPr lang="en-US" dirty="0"/>
              <a:t>Stop the simulation at 110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766AC9-9FB9-B76A-106C-1391AC138726}"/>
              </a:ext>
            </a:extLst>
          </p:cNvPr>
          <p:cNvSpPr txBox="1"/>
          <p:nvPr/>
        </p:nvSpPr>
        <p:spPr>
          <a:xfrm>
            <a:off x="1013254" y="6123543"/>
            <a:ext cx="1855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times in years</a:t>
            </a:r>
          </a:p>
        </p:txBody>
      </p:sp>
    </p:spTree>
    <p:extLst>
      <p:ext uri="{BB962C8B-B14F-4D97-AF65-F5344CB8AC3E}">
        <p14:creationId xmlns:p14="http://schemas.microsoft.com/office/powerpoint/2010/main" val="2374348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6c9d19c-b34a-4cf4-8ebf-64c63fc48083" xsi:nil="true"/>
    <lcf76f155ced4ddcb4097134ff3c332f xmlns="33f92c16-e346-46b5-ac57-2b519ac4cf68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69032936BB004A979B3FCE77DE1EB1" ma:contentTypeVersion="16" ma:contentTypeDescription="Create a new document." ma:contentTypeScope="" ma:versionID="59b39aa881a230c9f06045ed60478b88">
  <xsd:schema xmlns:xsd="http://www.w3.org/2001/XMLSchema" xmlns:xs="http://www.w3.org/2001/XMLSchema" xmlns:p="http://schemas.microsoft.com/office/2006/metadata/properties" xmlns:ns2="33f92c16-e346-46b5-ac57-2b519ac4cf68" xmlns:ns3="0efde304-9646-43d8-8eee-5b1a55ab17f1" xmlns:ns4="b6c9d19c-b34a-4cf4-8ebf-64c63fc48083" targetNamespace="http://schemas.microsoft.com/office/2006/metadata/properties" ma:root="true" ma:fieldsID="c596c03b60b8e16cee14ab235af6374a" ns2:_="" ns3:_="" ns4:_="">
    <xsd:import namespace="33f92c16-e346-46b5-ac57-2b519ac4cf68"/>
    <xsd:import namespace="0efde304-9646-43d8-8eee-5b1a55ab17f1"/>
    <xsd:import namespace="b6c9d19c-b34a-4cf4-8ebf-64c63fc480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3f92c16-e346-46b5-ac57-2b519ac4cf6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8" nillable="true" ma:taxonomy="true" ma:internalName="lcf76f155ced4ddcb4097134ff3c332f" ma:taxonomyFieldName="MediaServiceImageTags" ma:displayName="Image Tags" ma:readOnly="false" ma:fieldId="{5cf76f15-5ced-4ddc-b409-7134ff3c332f}" ma:taxonomyMulti="true" ma:sspId="8bc8777b-a6b4-40e6-8a4c-46b2946b697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fde304-9646-43d8-8eee-5b1a55ab17f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c9d19c-b34a-4cf4-8ebf-64c63fc48083" elementFormDefault="qualified">
    <xsd:import namespace="http://schemas.microsoft.com/office/2006/documentManagement/types"/>
    <xsd:import namespace="http://schemas.microsoft.com/office/infopath/2007/PartnerControls"/>
    <xsd:element name="TaxCatchAll" ma:index="19" nillable="true" ma:displayName="Taxonomy Catch All Column" ma:hidden="true" ma:list="{b1fd0462-5ca4-4936-812f-ff826f2bc9e0}" ma:internalName="TaxCatchAll" ma:showField="CatchAllData" ma:web="0efde304-9646-43d8-8eee-5b1a55ab17f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09C047-1DE0-4980-A90A-4D5EFC165D2C}">
  <ds:schemaRefs>
    <ds:schemaRef ds:uri="http://schemas.microsoft.com/office/2006/documentManagement/types"/>
    <ds:schemaRef ds:uri="0efde304-9646-43d8-8eee-5b1a55ab17f1"/>
    <ds:schemaRef ds:uri="33f92c16-e346-46b5-ac57-2b519ac4cf68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purl.org/dc/terms/"/>
    <ds:schemaRef ds:uri="http://schemas.microsoft.com/office/2006/metadata/properties"/>
    <ds:schemaRef ds:uri="b6c9d19c-b34a-4cf4-8ebf-64c63fc48083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EF0BFC65-ABD5-40EA-BAE0-821B9D6524E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7DA705-6300-4113-B183-485198D9C84E}">
  <ds:schemaRefs>
    <ds:schemaRef ds:uri="0efde304-9646-43d8-8eee-5b1a55ab17f1"/>
    <ds:schemaRef ds:uri="33f92c16-e346-46b5-ac57-2b519ac4cf68"/>
    <ds:schemaRef ds:uri="b6c9d19c-b34a-4cf4-8ebf-64c63fc4808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992</TotalTime>
  <Words>1076</Words>
  <Application>Microsoft Macintosh PowerPoint</Application>
  <PresentationFormat>Widescreen</PresentationFormat>
  <Paragraphs>260</Paragraphs>
  <Slides>27</Slides>
  <Notes>9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Aptos</vt:lpstr>
      <vt:lpstr>Aptos Display</vt:lpstr>
      <vt:lpstr>Arial</vt:lpstr>
      <vt:lpstr>Calibri</vt:lpstr>
      <vt:lpstr>Helvetica Neue Light</vt:lpstr>
      <vt:lpstr>Office Theme</vt:lpstr>
      <vt:lpstr>PowerPoint Presentation</vt:lpstr>
      <vt:lpstr>Section 1: Big picture</vt:lpstr>
      <vt:lpstr>Background</vt:lpstr>
      <vt:lpstr>Background</vt:lpstr>
      <vt:lpstr>Background</vt:lpstr>
      <vt:lpstr>Background</vt:lpstr>
      <vt:lpstr>Background</vt:lpstr>
      <vt:lpstr>Background</vt:lpstr>
      <vt:lpstr>Graphical notation</vt:lpstr>
      <vt:lpstr>Graphical notation</vt:lpstr>
      <vt:lpstr>Graphical notation: Type of events</vt:lpstr>
      <vt:lpstr>Graphical notation: Exactly one event</vt:lpstr>
      <vt:lpstr>Graphical notation: At most one event</vt:lpstr>
      <vt:lpstr>Graphical notation: At most one event</vt:lpstr>
      <vt:lpstr>Graphical notation: Zero, one, or more events</vt:lpstr>
      <vt:lpstr>Graphical notation: Chained events (in series)</vt:lpstr>
      <vt:lpstr>Graphical notation: Competing events (parallel)</vt:lpstr>
      <vt:lpstr>A simple DES model</vt:lpstr>
      <vt:lpstr>Another simple DES model</vt:lpstr>
      <vt:lpstr>The two examples side by side</vt:lpstr>
      <vt:lpstr>Cancer death: what at-risk interval was chosen? </vt:lpstr>
      <vt:lpstr>What would a model with multiple tumors look like?</vt:lpstr>
      <vt:lpstr>A model with multiple tumors </vt:lpstr>
      <vt:lpstr>The building blocks of a DES</vt:lpstr>
      <vt:lpstr>PowerPoint Presentation</vt:lpstr>
      <vt:lpstr>Next … Section 2: Theory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Thomas Trikalinos</dc:creator>
  <cp:lastModifiedBy>Fernando Alarid Escudero</cp:lastModifiedBy>
  <cp:revision>121</cp:revision>
  <cp:lastPrinted>2024-10-31T14:50:45Z</cp:lastPrinted>
  <dcterms:created xsi:type="dcterms:W3CDTF">2024-09-13T14:25:14Z</dcterms:created>
  <dcterms:modified xsi:type="dcterms:W3CDTF">2025-06-15T03:50:43Z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0x0101007069032936BB004A979B3FCE77DE1EB1</vt:lpwstr>
  </property>
  <property fmtid="{D5CDD505-2E9C-101B-9397-08002B2CF9AE}" pid="3" name="MediaServiceImageTags">
    <vt:lpwstr/>
  </property>
</Properties>
</file>