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26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trikalin/des-R-cours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2127-00CC-0F47-F947-38123536F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Discrete Event Simulation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36C4-A865-79B3-DE0D-C7B1B9C7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Trikalinos</a:t>
            </a:r>
            <a:r>
              <a:rPr lang="en-US" dirty="0"/>
              <a:t>, </a:t>
            </a:r>
          </a:p>
          <a:p>
            <a:r>
              <a:rPr lang="en-US" dirty="0"/>
              <a:t>(joint work with F </a:t>
            </a:r>
            <a:r>
              <a:rPr lang="en-US" dirty="0" err="1"/>
              <a:t>Alarid</a:t>
            </a:r>
            <a:r>
              <a:rPr lang="en-US" dirty="0"/>
              <a:t>-Escudero, Y </a:t>
            </a:r>
            <a:r>
              <a:rPr lang="en-US" dirty="0" err="1"/>
              <a:t>Sereda</a:t>
            </a:r>
            <a:r>
              <a:rPr lang="en-US" dirty="0"/>
              <a:t>, SA </a:t>
            </a:r>
            <a:r>
              <a:rPr lang="en-US" dirty="0" err="1"/>
              <a:t>Chrysanthopoulou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CISNET, 28/05/2025</a:t>
            </a:r>
          </a:p>
        </p:txBody>
      </p:sp>
    </p:spTree>
    <p:extLst>
      <p:ext uri="{BB962C8B-B14F-4D97-AF65-F5344CB8AC3E}">
        <p14:creationId xmlns:p14="http://schemas.microsoft.com/office/powerpoint/2010/main" val="9324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1492-E8AA-85BE-047E-29FDAE6F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DFD0-224D-B9E5-79B2-783AA7E8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no financial or other conflicts to declare </a:t>
            </a:r>
          </a:p>
          <a:p>
            <a:r>
              <a:rPr lang="en-US" dirty="0"/>
              <a:t>Supported by the NCI CISNET Incubator and CISNET programs:  </a:t>
            </a:r>
          </a:p>
          <a:p>
            <a:pPr lvl="1"/>
            <a:r>
              <a:rPr lang="en-US" dirty="0"/>
              <a:t>All by U01 CA265750-02 (CISNET bladder cancer)</a:t>
            </a:r>
          </a:p>
          <a:p>
            <a:pPr lvl="1"/>
            <a:r>
              <a:rPr lang="en-US" dirty="0" err="1"/>
              <a:t>Alarid</a:t>
            </a:r>
            <a:r>
              <a:rPr lang="en-US" dirty="0"/>
              <a:t>-Escudero also by U01 CA265729 (CISNET gastric cancer); and  U01 CA253913 (colorectal cancer)</a:t>
            </a:r>
          </a:p>
          <a:p>
            <a:r>
              <a:rPr lang="en-US" dirty="0" err="1"/>
              <a:t>Trikalinos</a:t>
            </a:r>
            <a:r>
              <a:rPr lang="en-US" dirty="0"/>
              <a:t> and </a:t>
            </a:r>
            <a:r>
              <a:rPr lang="en-US" dirty="0" err="1"/>
              <a:t>Sereda</a:t>
            </a:r>
            <a:r>
              <a:rPr lang="en-US" dirty="0"/>
              <a:t> developed and maintain the </a:t>
            </a:r>
            <a:r>
              <a:rPr lang="en-US" b="1" dirty="0" err="1"/>
              <a:t>nhppp</a:t>
            </a:r>
            <a:r>
              <a:rPr lang="en-US" dirty="0"/>
              <a:t> R package</a:t>
            </a:r>
          </a:p>
        </p:txBody>
      </p:sp>
    </p:spTree>
    <p:extLst>
      <p:ext uri="{BB962C8B-B14F-4D97-AF65-F5344CB8AC3E}">
        <p14:creationId xmlns:p14="http://schemas.microsoft.com/office/powerpoint/2010/main" val="80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533638"/>
              </p:ext>
            </p:extLst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232412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38E6-1061-4D62-AAEA-A61BCB78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want, step through the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6735-3B9A-917F-2941-F24D172B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need R, preferably with an IDE such as R Studio.</a:t>
            </a:r>
          </a:p>
          <a:p>
            <a:r>
              <a:rPr lang="en-US" dirty="0"/>
              <a:t>Install packages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nhppp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(&gt;=1.0.4)</a:t>
            </a:r>
            <a:r>
              <a:rPr lang="en-US" dirty="0"/>
              <a:t>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To install them from CRAN,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nhppp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/>
              <a:t>All materials are available at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https://github.com/ttrikalin/des-R-course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(2025_cisnet </a:t>
            </a:r>
            <a:r>
              <a:rPr lang="en-US" dirty="0"/>
              <a:t>release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27533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B025-ACDB-8C85-06BF-74CD576C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7532-550D-2F82-0820-A0FA2926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 able to discuss: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a basic DES is organized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properties of NHPPPs 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memorylessness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composability, and transmutation by transforming the time axis) that are important for simulation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Sampling a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lgorithms and their use via </a:t>
            </a:r>
            <a:r>
              <a:rPr lang="en-US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nhppp</a:t>
            </a: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293</Words>
  <Application>Microsoft Macintosh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Courier New</vt:lpstr>
      <vt:lpstr>Office Theme</vt:lpstr>
      <vt:lpstr>Advanced Discrete Event Simulation in R</vt:lpstr>
      <vt:lpstr>Disclosures</vt:lpstr>
      <vt:lpstr>Tuesday 17th of December, 2024</vt:lpstr>
      <vt:lpstr>If you want, step through the code </vt:lpstr>
      <vt:lpstr>Learning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36</cp:revision>
  <dcterms:created xsi:type="dcterms:W3CDTF">2024-09-13T14:25:14Z</dcterms:created>
  <dcterms:modified xsi:type="dcterms:W3CDTF">2025-03-27T12:59:24Z</dcterms:modified>
</cp:coreProperties>
</file>