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7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110" r:id="rId29"/>
    <p:sldId id="1079" r:id="rId30"/>
    <p:sldId id="11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6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3440552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8307E-B792-995C-CDCB-F782E4DFA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E7D49B8-9AB2-2D19-BD5F-B18740F0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54"/>
            <a:ext cx="10515600" cy="765544"/>
          </a:xfrm>
        </p:spPr>
        <p:txBody>
          <a:bodyPr/>
          <a:lstStyle/>
          <a:p>
            <a:r>
              <a:rPr lang="en-US" dirty="0"/>
              <a:t>More in these works…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AB61F1-7043-051B-3975-588E9EFA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" y="1673269"/>
            <a:ext cx="5689956" cy="1595092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5F90826D-30B5-3C47-B715-462713A5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660" y="1179857"/>
            <a:ext cx="2632487" cy="2632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FBAAD9-C9C7-2DBD-678B-CCF9509ED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5" y="4129474"/>
            <a:ext cx="5689955" cy="2151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8CFB8-5962-3FAC-B094-A3120269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731" y="4129474"/>
            <a:ext cx="2520870" cy="24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30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AA43-9704-9CA4-6604-B7B9B3EC0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765B4D-ACBD-26F1-2C19-2492DF83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8DDFE2-6098-ADDF-6402-09573F08BD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CEE5D14-C4D5-94B7-DADE-588B84A111C7}"/>
              </a:ext>
            </a:extLst>
          </p:cNvPr>
          <p:cNvSpPr/>
          <p:nvPr/>
        </p:nvSpPr>
        <p:spPr>
          <a:xfrm>
            <a:off x="189186" y="381773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1082</Words>
  <Application>Microsoft Macintosh PowerPoint</Application>
  <PresentationFormat>Widescreen</PresentationFormat>
  <Paragraphs>180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Theme</vt:lpstr>
      <vt:lpstr>Tuesday 17th of December, 2024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More in these works…</vt:lpstr>
      <vt:lpstr>Next … Section 4: Hands-on example (simple case)</vt:lpstr>
      <vt:lpstr>Tuesday 17th of December,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100</cp:revision>
  <dcterms:created xsi:type="dcterms:W3CDTF">2024-09-13T14:25:14Z</dcterms:created>
  <dcterms:modified xsi:type="dcterms:W3CDTF">2025-03-27T13:42:13Z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