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mdm.org/hub/page/smdm-conduct-polic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trikalin/des-R-course" TargetMode="External"/><Relationship Id="rId2" Type="http://schemas.openxmlformats.org/officeDocument/2006/relationships/hyperlink" Target="https://www.dropbox.com/scl/fo/5p96rftnv6owjx1mbanit/APcUP8EuNJvnB6n36zQV0wk?rlkey=521hiea67gccmnq15xqfa3bic&amp;st=c75lgsbg&amp;dl=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02127-00CC-0F47-F947-38123536F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Discrete Event Simulation in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1036C4-A865-79B3-DE0D-C7B1B9C77D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Trikalinos</a:t>
            </a:r>
            <a:r>
              <a:rPr lang="en-US" dirty="0"/>
              <a:t>, F </a:t>
            </a:r>
            <a:r>
              <a:rPr lang="en-US" dirty="0" err="1"/>
              <a:t>Alarid</a:t>
            </a:r>
            <a:r>
              <a:rPr lang="en-US" dirty="0"/>
              <a:t>-Escudero, Y </a:t>
            </a:r>
            <a:r>
              <a:rPr lang="en-US" dirty="0" err="1"/>
              <a:t>Sereda</a:t>
            </a:r>
            <a:r>
              <a:rPr lang="en-US" dirty="0"/>
              <a:t>, SA </a:t>
            </a:r>
            <a:r>
              <a:rPr lang="en-US" dirty="0" err="1"/>
              <a:t>Chrysanthopoulou</a:t>
            </a:r>
            <a:endParaRPr lang="en-US" dirty="0"/>
          </a:p>
          <a:p>
            <a:endParaRPr lang="en-US" dirty="0"/>
          </a:p>
          <a:p>
            <a:r>
              <a:rPr lang="en-US" dirty="0"/>
              <a:t>SMDM 2025 (Ann Arbor MI)</a:t>
            </a:r>
          </a:p>
        </p:txBody>
      </p:sp>
    </p:spTree>
    <p:extLst>
      <p:ext uri="{BB962C8B-B14F-4D97-AF65-F5344CB8AC3E}">
        <p14:creationId xmlns:p14="http://schemas.microsoft.com/office/powerpoint/2010/main" val="9324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F1492-E8AA-85BE-047E-29FDAE6F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DFD0-224D-B9E5-79B2-783AA7E88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no financial or other conflicts to declare </a:t>
            </a:r>
          </a:p>
          <a:p>
            <a:r>
              <a:rPr lang="en-US" dirty="0"/>
              <a:t>Supported by the NCI CISNET Incubator and CISNET programs:  </a:t>
            </a:r>
          </a:p>
          <a:p>
            <a:pPr lvl="1"/>
            <a:r>
              <a:rPr lang="en-US" dirty="0"/>
              <a:t>All by U01 CA265750-02 (CISNET bladder cancer)</a:t>
            </a:r>
          </a:p>
          <a:p>
            <a:pPr lvl="1"/>
            <a:r>
              <a:rPr lang="en-US" dirty="0" err="1"/>
              <a:t>Alarid</a:t>
            </a:r>
            <a:r>
              <a:rPr lang="en-US" dirty="0"/>
              <a:t>-Escudero also by U01 CA265729 (CISNET gastric cancer); and  U01 CA253913 (colorectal cancer)</a:t>
            </a:r>
          </a:p>
          <a:p>
            <a:r>
              <a:rPr lang="en-US" dirty="0" err="1"/>
              <a:t>Trikalinos</a:t>
            </a:r>
            <a:r>
              <a:rPr lang="en-US" dirty="0"/>
              <a:t> and </a:t>
            </a:r>
            <a:r>
              <a:rPr lang="en-US" dirty="0" err="1"/>
              <a:t>Sereda</a:t>
            </a:r>
            <a:r>
              <a:rPr lang="en-US" dirty="0"/>
              <a:t> developed and maintain the </a:t>
            </a:r>
            <a:r>
              <a:rPr lang="en-US" b="1" dirty="0" err="1"/>
              <a:t>nhppp</a:t>
            </a:r>
            <a:r>
              <a:rPr lang="en-US" dirty="0"/>
              <a:t> R package</a:t>
            </a:r>
          </a:p>
        </p:txBody>
      </p:sp>
    </p:spTree>
    <p:extLst>
      <p:ext uri="{BB962C8B-B14F-4D97-AF65-F5344CB8AC3E}">
        <p14:creationId xmlns:p14="http://schemas.microsoft.com/office/powerpoint/2010/main" val="801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40501"/>
              </p:ext>
            </p:extLst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292771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</a:t>
            </a:r>
            <a:r>
              <a:rPr lang="en-US" sz="2400"/>
              <a:t>, 9:00 to 12:30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69B87-7605-CB25-BCEF-AFFEE66B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E538C-E233-F06D-76BC-77A600E17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Professional conduct </a:t>
            </a:r>
          </a:p>
          <a:p>
            <a:pPr lvl="1"/>
            <a:r>
              <a:rPr lang="en-US" dirty="0">
                <a:hlinkClick r:id="rId2"/>
              </a:rPr>
              <a:t>https://smdm.org/hub/page/smdm-conduct-policy</a:t>
            </a:r>
            <a:r>
              <a:rPr lang="en-US" dirty="0"/>
              <a:t> </a:t>
            </a:r>
          </a:p>
          <a:p>
            <a:r>
              <a:rPr lang="en-US" dirty="0"/>
              <a:t>Bathroom locations</a:t>
            </a:r>
          </a:p>
          <a:p>
            <a:r>
              <a:rPr lang="en-US" dirty="0" err="1"/>
              <a:t>WiFi</a:t>
            </a:r>
            <a:r>
              <a:rPr lang="en-US" dirty="0"/>
              <a:t> network SSID: “BU Guest”. No password needed.</a:t>
            </a:r>
          </a:p>
          <a:p>
            <a:r>
              <a:rPr lang="en-US" dirty="0"/>
              <a:t>Format of the course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02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38E6-1061-4D62-AAEA-A61BCB7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hands-on part,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46735-3B9A-917F-2941-F24D172BA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need R, preferably with an IDE such as R Studio.</a:t>
            </a:r>
          </a:p>
          <a:p>
            <a:r>
              <a:rPr lang="en-US" dirty="0"/>
              <a:t>Install packages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nhppp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(&gt;=1.0.0)</a:t>
            </a:r>
            <a:r>
              <a:rPr lang="en-US" dirty="0"/>
              <a:t>.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To install them from CRAN,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nhppp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/>
              <a:t>All materials are available at</a:t>
            </a:r>
          </a:p>
          <a:p>
            <a:pPr lvl="1"/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Through this </a:t>
            </a:r>
            <a:r>
              <a:rPr lang="en-US" sz="2200" b="0" i="0" dirty="0">
                <a:effectLst/>
                <a:latin typeface="Helvetica" pitchFamily="2" charset="0"/>
                <a:hlinkClick r:id="rId2"/>
              </a:rPr>
              <a:t>Dropbox link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(full link in the email) through 26/11/2024. Password</a:t>
            </a:r>
            <a:r>
              <a:rPr lang="en-US" sz="2200" b="1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 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"</a:t>
            </a:r>
            <a:r>
              <a:rPr lang="en-US" sz="2200" b="1" i="0" u="none" strike="noStrike" dirty="0" err="1">
                <a:solidFill>
                  <a:srgbClr val="000000"/>
                </a:solidFill>
                <a:effectLst/>
                <a:latin typeface="Helvetica" pitchFamily="2" charset="0"/>
              </a:rPr>
              <a:t>smdm_boston</a:t>
            </a:r>
            <a:r>
              <a:rPr lang="en-US" sz="2200" b="0" i="0" u="none" strike="noStrike" dirty="0">
                <a:solidFill>
                  <a:srgbClr val="000000"/>
                </a:solidFill>
                <a:effectLst/>
                <a:latin typeface="Helvetica" pitchFamily="2" charset="0"/>
              </a:rPr>
              <a:t>", </a:t>
            </a:r>
            <a:r>
              <a:rPr lang="en-US" sz="2200" dirty="0"/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https://github.com/ttrikalin/des-R-course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(smdm_2024 </a:t>
            </a:r>
            <a:r>
              <a:rPr lang="en-US" dirty="0"/>
              <a:t>release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3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B025-ACDB-8C85-06BF-74CD576CC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7532-550D-2F82-0820-A0FA2926C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able to discuss: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a basic DES is organized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Three properties of NHPPPs (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memorylessness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composability, and transmutation by transforming the time axis) that are important for simulation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Sampling a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lgorithms and their use via </a:t>
            </a:r>
            <a:r>
              <a:rPr lang="en-US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nhppp</a:t>
            </a: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package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34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382</Words>
  <Application>Microsoft Macintosh PowerPoint</Application>
  <PresentationFormat>Widescreen</PresentationFormat>
  <Paragraphs>65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Courier New</vt:lpstr>
      <vt:lpstr>Helvetica</vt:lpstr>
      <vt:lpstr>Office Theme</vt:lpstr>
      <vt:lpstr>Advanced Discrete Event Simulation in R</vt:lpstr>
      <vt:lpstr>Disclosures</vt:lpstr>
      <vt:lpstr>PowerPoint Presentation</vt:lpstr>
      <vt:lpstr>Administrivia</vt:lpstr>
      <vt:lpstr>For the hands-on part, </vt:lpstr>
      <vt:lpstr>Learning objectives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27</cp:revision>
  <dcterms:created xsi:type="dcterms:W3CDTF">2024-09-13T14:25:14Z</dcterms:created>
  <dcterms:modified xsi:type="dcterms:W3CDTF">2025-06-12T12:57:55Z</dcterms:modified>
</cp:coreProperties>
</file>