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1100" r:id="rId5"/>
    <p:sldId id="1046" r:id="rId6"/>
    <p:sldId id="1102" r:id="rId7"/>
    <p:sldId id="1079" r:id="rId8"/>
    <p:sldId id="11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315098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006C5-5DE3-1FA4-F3B4-E00463E51CA0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Simple 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9">
            <a:extLst>
              <a:ext uri="{FF2B5EF4-FFF2-40B4-BE49-F238E27FC236}">
                <a16:creationId xmlns:a16="http://schemas.microsoft.com/office/drawing/2014/main" id="{2AF18702-CD6D-9E51-D415-B47C82714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9BE0189-60EE-454A-1EFC-A57371F7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80C3375-BCC5-F68D-588C-33BE1755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5: Processes that are not NHPPPs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4611921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73D2B-5686-03F0-DF4D-09349A37AFF6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281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Section 4: Simple DES</vt:lpstr>
      <vt:lpstr>PowerPoint Presentation</vt:lpstr>
      <vt:lpstr>Next … Section 5: Processes that are not NHPPPs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98</cp:revision>
  <dcterms:created xsi:type="dcterms:W3CDTF">2024-09-13T14:25:14Z</dcterms:created>
  <dcterms:modified xsi:type="dcterms:W3CDTF">2025-06-12T12:58:59Z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