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1103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257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616"/>
  </p:normalViewPr>
  <p:slideViewPr>
    <p:cSldViewPr snapToGrid="0">
      <p:cViewPr varScale="1">
        <p:scale>
          <a:sx n="115" d="100"/>
          <a:sy n="115" d="100"/>
        </p:scale>
        <p:origin x="10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12/16/24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2703268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0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at most once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26BBCC2-8225-BE7D-3257-9731BDE18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690" y="365125"/>
            <a:ext cx="10145110" cy="1325563"/>
          </a:xfrm>
        </p:spPr>
        <p:txBody>
          <a:bodyPr/>
          <a:lstStyle/>
          <a:p>
            <a:r>
              <a:rPr lang="en-US" sz="4400" dirty="0"/>
              <a:t>Tuesday 17</a:t>
            </a:r>
            <a:r>
              <a:rPr lang="en-US" sz="4400" baseline="30000" dirty="0"/>
              <a:t>th</a:t>
            </a:r>
            <a:r>
              <a:rPr lang="en-US" sz="4400" dirty="0"/>
              <a:t> of December, 2024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1973698"/>
          <a:ext cx="10515599" cy="36880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84283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862206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2969110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[40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code review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3060107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979</TotalTime>
  <Words>993</Words>
  <Application>Microsoft Macintosh PowerPoint</Application>
  <PresentationFormat>Widescreen</PresentationFormat>
  <Paragraphs>241</Paragraphs>
  <Slides>27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Tuesday 17th of December, 2024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Tuesday 17th of December, 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115</cp:revision>
  <cp:lastPrinted>2024-10-31T14:50:45Z</cp:lastPrinted>
  <dcterms:created xsi:type="dcterms:W3CDTF">2024-09-13T14:25:14Z</dcterms:created>
  <dcterms:modified xsi:type="dcterms:W3CDTF">2024-12-16T14:36:27Z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