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080170-2C80-244D-A777-970CDB25F003}" v="3" dt="2025-05-30T05:47:37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microsoft.com/office/2015/10/relationships/revisionInfo" Target="revisionInfo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microsoft.com/office/2016/11/relationships/changesInfo" Target="changesInfos/changesInfo1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dilidevendar@gmail.com" userId="66ed236d68e836d1" providerId="LiveId" clId="{9F080170-2C80-244D-A777-970CDB25F003}"/>
    <pc:docChg chg="modSld">
      <pc:chgData name="podilidevendar@gmail.com" userId="66ed236d68e836d1" providerId="LiveId" clId="{9F080170-2C80-244D-A777-970CDB25F003}" dt="2025-05-30T07:26:44.517" v="9" actId="14100"/>
      <pc:docMkLst>
        <pc:docMk/>
      </pc:docMkLst>
      <pc:sldChg chg="addSp modSp">
        <pc:chgData name="podilidevendar@gmail.com" userId="66ed236d68e836d1" providerId="LiveId" clId="{9F080170-2C80-244D-A777-970CDB25F003}" dt="2025-05-30T07:26:44.517" v="9" actId="14100"/>
        <pc:sldMkLst>
          <pc:docMk/>
          <pc:sldMk cId="3767439142" sldId="258"/>
        </pc:sldMkLst>
        <pc:spChg chg="add mod">
          <ac:chgData name="podilidevendar@gmail.com" userId="66ed236d68e836d1" providerId="LiveId" clId="{9F080170-2C80-244D-A777-970CDB25F003}" dt="2025-05-30T07:26:44.517" v="9" actId="14100"/>
          <ac:spMkLst>
            <pc:docMk/>
            <pc:sldMk cId="3767439142" sldId="258"/>
            <ac:spMk id="6" creationId="{D03125D8-AE56-CD78-1186-C789AD8745D3}"/>
          </ac:spMkLst>
        </pc:spChg>
        <pc:spChg chg="mod">
          <ac:chgData name="podilidevendar@gmail.com" userId="66ed236d68e836d1" providerId="LiveId" clId="{9F080170-2C80-244D-A777-970CDB25F003}" dt="2025-05-30T05:46:37.409" v="1" actId="20577"/>
          <ac:spMkLst>
            <pc:docMk/>
            <pc:sldMk cId="3767439142" sldId="258"/>
            <ac:spMk id="10" creationId="{BCD97A71-F37F-D6EA-AE4E-0603EA3CCB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A0FA9-B5B9-4712-8BDC-C220DE50E7FA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31C27-8676-4CDA-98F8-90354BF926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079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08E46F7-27D3-435F-9B83-DFF95969A4B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A6E29C8-148B-4621-8C53-1CDB8E3BF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22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6F7-27D3-435F-9B83-DFF95969A4B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29C8-148B-4621-8C53-1CDB8E3BF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526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6F7-27D3-435F-9B83-DFF95969A4B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29C8-148B-4621-8C53-1CDB8E3BF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938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6F7-27D3-435F-9B83-DFF95969A4B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29C8-148B-4621-8C53-1CDB8E3BF43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122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6F7-27D3-435F-9B83-DFF95969A4B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29C8-148B-4621-8C53-1CDB8E3BF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366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6F7-27D3-435F-9B83-DFF95969A4B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29C8-148B-4621-8C53-1CDB8E3BF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236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6F7-27D3-435F-9B83-DFF95969A4B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29C8-148B-4621-8C53-1CDB8E3BF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231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6F7-27D3-435F-9B83-DFF95969A4B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29C8-148B-4621-8C53-1CDB8E3BF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174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6F7-27D3-435F-9B83-DFF95969A4B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29C8-148B-4621-8C53-1CDB8E3BF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25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6F7-27D3-435F-9B83-DFF95969A4B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29C8-148B-4621-8C53-1CDB8E3BF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282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6F7-27D3-435F-9B83-DFF95969A4B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29C8-148B-4621-8C53-1CDB8E3BF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69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6F7-27D3-435F-9B83-DFF95969A4B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29C8-148B-4621-8C53-1CDB8E3BF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749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6F7-27D3-435F-9B83-DFF95969A4B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29C8-148B-4621-8C53-1CDB8E3BF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85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6F7-27D3-435F-9B83-DFF95969A4B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29C8-148B-4621-8C53-1CDB8E3BF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95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6F7-27D3-435F-9B83-DFF95969A4B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29C8-148B-4621-8C53-1CDB8E3BF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79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6F7-27D3-435F-9B83-DFF95969A4B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29C8-148B-4621-8C53-1CDB8E3BF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5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46F7-27D3-435F-9B83-DFF95969A4B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E29C8-148B-4621-8C53-1CDB8E3BF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42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46F7-27D3-435F-9B83-DFF95969A4B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E29C8-148B-4621-8C53-1CDB8E3BF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314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E404-D09A-4E24-D242-7CE096785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936" y="1130314"/>
            <a:ext cx="9014128" cy="2511383"/>
          </a:xfrm>
        </p:spPr>
        <p:txBody>
          <a:bodyPr>
            <a:normAutofit/>
          </a:bodyPr>
          <a:lstStyle/>
          <a:p>
            <a:pPr algn="ctr"/>
            <a:r>
              <a:rPr lang="en-IN" sz="4400">
                <a:latin typeface="Times New Roman" panose="02020603050405020304" pitchFamily="18" charset="0"/>
                <a:cs typeface="Times New Roman" panose="02020603050405020304" pitchFamily="18" charset="0"/>
              </a:rPr>
              <a:t>RESISTOR,INDUCTOR,CAPACIT0R(RLC)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BB9A9-3EF4-6474-5A92-46AC48F38B5C}"/>
              </a:ext>
            </a:extLst>
          </p:cNvPr>
          <p:cNvSpPr txBox="1"/>
          <p:nvPr/>
        </p:nvSpPr>
        <p:spPr>
          <a:xfrm>
            <a:off x="7726680" y="4892040"/>
            <a:ext cx="1376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P.DEVENDAR</a:t>
            </a:r>
          </a:p>
          <a:p>
            <a:r>
              <a:rPr lang="en-IN"/>
              <a:t>CSE-D</a:t>
            </a:r>
          </a:p>
          <a:p>
            <a:r>
              <a:rPr lang="en-IN"/>
              <a:t>24R01A05P9</a:t>
            </a:r>
          </a:p>
        </p:txBody>
      </p:sp>
    </p:spTree>
    <p:extLst>
      <p:ext uri="{BB962C8B-B14F-4D97-AF65-F5344CB8AC3E}">
        <p14:creationId xmlns:p14="http://schemas.microsoft.com/office/powerpoint/2010/main" val="3043651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92BF6-78C3-767D-F434-FFCB804B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1" y="111318"/>
            <a:ext cx="10642821" cy="1158586"/>
          </a:xfrm>
        </p:spPr>
        <p:txBody>
          <a:bodyPr>
            <a:normAutofit/>
          </a:bodyPr>
          <a:lstStyle/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RLC: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FB4D-4B15-91BA-18BF-0E0A6109D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1" y="1214244"/>
            <a:ext cx="10905876" cy="485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>
                <a:cs typeface="Times New Roman" panose="02020603050405020304" pitchFamily="18" charset="0"/>
              </a:rPr>
              <a:t>What is an RLC Circuit ?</a:t>
            </a:r>
          </a:p>
          <a:p>
            <a:pPr marL="0" indent="0">
              <a:buNone/>
            </a:pPr>
            <a:endParaRPr lang="en-US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An RLC Circuit Is An Electrical Circuit Consisting Of Three Components Connected In Series Or Parallel: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>
                <a:latin typeface="Arial Black" panose="020B0A04020102020204" pitchFamily="34" charset="0"/>
                <a:cs typeface="Times New Roman" panose="02020603050405020304" pitchFamily="18" charset="0"/>
              </a:rPr>
              <a:t>R – Resistor (Opposes Current)</a:t>
            </a:r>
          </a:p>
          <a:p>
            <a:pPr marL="0" indent="0">
              <a:buNone/>
            </a:pPr>
            <a:r>
              <a:rPr lang="en-US" sz="2000">
                <a:latin typeface="Arial Black" panose="020B0A04020102020204" pitchFamily="34" charset="0"/>
                <a:cs typeface="Times New Roman" panose="02020603050405020304" pitchFamily="18" charset="0"/>
              </a:rPr>
              <a:t>	L – Inductor (Opposes Change In Current)</a:t>
            </a:r>
          </a:p>
          <a:p>
            <a:pPr marL="0" indent="0">
              <a:buNone/>
            </a:pPr>
            <a:r>
              <a:rPr lang="en-US" sz="2000">
                <a:latin typeface="Arial Black" panose="020B0A04020102020204" pitchFamily="34" charset="0"/>
                <a:cs typeface="Times New Roman" panose="02020603050405020304" pitchFamily="18" charset="0"/>
              </a:rPr>
              <a:t>	C – Capacitor (Stores Energy In An Electric Field)</a:t>
            </a:r>
          </a:p>
          <a:p>
            <a:pPr marL="0" indent="0">
              <a:buNone/>
            </a:pPr>
            <a:r>
              <a:rPr lang="en-US" sz="2000" u="sng">
                <a:latin typeface="Times New Roman" panose="02020603050405020304" pitchFamily="18" charset="0"/>
                <a:cs typeface="Times New Roman" panose="02020603050405020304" pitchFamily="18" charset="0"/>
              </a:rPr>
              <a:t>These Circuits Are Commonly Used In: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Signal Filtering oscillators radio Tuning Circuits power Transmission Systems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91584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8DEE-A161-D379-D19C-1D19E7D2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850"/>
            <a:ext cx="10515600" cy="1325563"/>
          </a:xfrm>
        </p:spPr>
        <p:txBody>
          <a:bodyPr/>
          <a:lstStyle/>
          <a:p>
            <a:r>
              <a:rPr lang="en-IN" b="1"/>
              <a:t>FORMULA: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BB5BF-06F0-2CE6-04CE-8ECAD8060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597" y="1812903"/>
            <a:ext cx="10515600" cy="4351338"/>
          </a:xfrm>
        </p:spPr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Mathematically, an RLC circuit is modeled using a second-order linear differential equation derived from Kirchhoff’s Voltage Law (KVL):</a:t>
            </a:r>
          </a:p>
          <a:p>
            <a:pPr marL="1828800" lvl="4" indent="0">
              <a:buNone/>
            </a:pPr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330913-757B-3389-E9C8-73340B529F48}"/>
                  </a:ext>
                </a:extLst>
              </p:cNvPr>
              <p:cNvSpPr txBox="1"/>
              <p:nvPr/>
            </p:nvSpPr>
            <p:spPr>
              <a:xfrm>
                <a:off x="2622524" y="2998786"/>
                <a:ext cx="7583556" cy="8604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3200"/>
                  <a:t>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IN" sz="32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3200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 sz="3200"/>
                  <a:t>R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IN" sz="32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IN" sz="320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32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IN" sz="32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3200" b="0" i="0" dirty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IN" sz="3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3200" b="0" i="0" dirty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IN" sz="3200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32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IN" sz="32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3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330913-757B-3389-E9C8-73340B529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524" y="2998786"/>
                <a:ext cx="7583556" cy="860428"/>
              </a:xfrm>
              <a:prstGeom prst="rect">
                <a:avLst/>
              </a:prstGeom>
              <a:blipFill>
                <a:blip r:embed="rId2"/>
                <a:stretch>
                  <a:fillRect l="-2010" b="-1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CD97A71-F37F-D6EA-AE4E-0603EA3CCB16}"/>
              </a:ext>
            </a:extLst>
          </p:cNvPr>
          <p:cNvSpPr txBox="1"/>
          <p:nvPr/>
        </p:nvSpPr>
        <p:spPr>
          <a:xfrm>
            <a:off x="720469" y="4478707"/>
            <a:ext cx="102778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R=resistance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=current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L=capacitance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125D8-AE56-CD78-1186-C789AD8745D3}"/>
              </a:ext>
            </a:extLst>
          </p:cNvPr>
          <p:cNvSpPr txBox="1"/>
          <p:nvPr/>
        </p:nvSpPr>
        <p:spPr>
          <a:xfrm flipH="1">
            <a:off x="10206079" y="-7613105"/>
            <a:ext cx="20209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https://d.docs.live.net/5A97459D22E207CB/%E6%96%87%E4%BB%B6/Desktop/P9.PPTX%20M2.pptx</a:t>
            </a:r>
          </a:p>
        </p:txBody>
      </p:sp>
    </p:spTree>
    <p:extLst>
      <p:ext uri="{BB962C8B-B14F-4D97-AF65-F5344CB8AC3E}">
        <p14:creationId xmlns:p14="http://schemas.microsoft.com/office/powerpoint/2010/main" val="37674391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15A23-5CAF-9F9E-3BCC-6D680D4A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928" y="0"/>
            <a:ext cx="10515600" cy="1599248"/>
          </a:xfrm>
        </p:spPr>
        <p:txBody>
          <a:bodyPr/>
          <a:lstStyle/>
          <a:p>
            <a:r>
              <a:rPr lang="en-IN" b="1" u="sng"/>
              <a:t>PROBLEM: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FBC7B-3EE1-018A-61A3-AA50F71627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7928" y="1408176"/>
                <a:ext cx="10515600" cy="515721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condenser of capacity 'c’ discharge through an inductance ‘L’ and resistance ‘R’ in a series and the charge ‘Q’ at time ‘t’ satisfies the equation </a:t>
                </a: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given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=0.25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=250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farads and that when t=‘0’,	‘q’ is 0.002C and the current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 obtain the value of ‘q’ in terms of ‘t’ </a:t>
                </a:r>
              </a:p>
              <a:p>
                <a:pPr marL="0" indent="0">
                  <a:buNone/>
                </a:pPr>
                <a:r>
                  <a:rPr lang="en-IN" b="1" u="sn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SOL: </a:t>
                </a: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D.E is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equation </a:t>
                </a: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IN" b="1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I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+1000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2∗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endParaRPr lang="en-I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m=-500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1323i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−500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1323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1323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Q=1(c1)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C1=0.002c</a:t>
                </a:r>
              </a:p>
              <a:p>
                <a:endParaRPr lang="en-I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FBC7B-3EE1-018A-61A3-AA50F71627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7928" y="1408176"/>
                <a:ext cx="10515600" cy="5157215"/>
              </a:xfrm>
              <a:blipFill>
                <a:blip r:embed="rId2"/>
                <a:stretch>
                  <a:fillRect l="-1043" t="-1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796451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3814677-6062-59CF-F5FA-C2A6D3352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166" y="723570"/>
            <a:ext cx="10096831" cy="5326226"/>
          </a:xfrm>
        </p:spPr>
      </p:pic>
    </p:spTree>
    <p:extLst>
      <p:ext uri="{BB962C8B-B14F-4D97-AF65-F5344CB8AC3E}">
        <p14:creationId xmlns:p14="http://schemas.microsoft.com/office/powerpoint/2010/main" val="4157734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92002-7EB0-15D1-648C-19D1012F5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035" y="1226681"/>
            <a:ext cx="10709744" cy="434382"/>
          </a:xfrm>
        </p:spPr>
        <p:txBody>
          <a:bodyPr>
            <a:normAutofit fontScale="90000"/>
          </a:bodyPr>
          <a:lstStyle/>
          <a:p>
            <a:r>
              <a:rPr lang="en-IN" b="1" u="sng">
                <a:latin typeface="+mn-lt"/>
              </a:rPr>
              <a:t>FINAL ANSWER: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044EF7-0A23-4D01-30BC-114225EC9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6098" y="3095045"/>
                <a:ext cx="11679804" cy="667910"/>
              </a:xfrm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>
                <a:normAutofit/>
              </a:bodyPr>
              <a:lstStyle/>
              <a:p>
                <a:pPr lvl="3"/>
                <a:r>
                  <a:rPr lang="en-IN" sz="3200"/>
                  <a:t>Q=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−500</m:t>
                        </m:r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(0.002 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1323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+7.55</m:t>
                    </m:r>
                    <m:sSup>
                      <m:sSupPr>
                        <m:ctrlPr>
                          <a:rPr lang="en-IN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sz="32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1323</m:t>
                    </m:r>
                    <m:r>
                      <a:rPr lang="en-IN" sz="32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320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044EF7-0A23-4D01-30BC-114225EC9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098" y="3095045"/>
                <a:ext cx="11679804" cy="667910"/>
              </a:xfrm>
              <a:blipFill>
                <a:blip r:embed="rId2"/>
                <a:stretch>
                  <a:fillRect t="-16216" b="-31532"/>
                </a:stretch>
              </a:blipFill>
              <a:ln>
                <a:solidFill>
                  <a:schemeClr val="bg2">
                    <a:lumMod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79448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E361-F7FC-88BF-C035-B927FF71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14" y="755374"/>
            <a:ext cx="10964186" cy="3967701"/>
          </a:xfrm>
        </p:spPr>
        <p:txBody>
          <a:bodyPr/>
          <a:lstStyle/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analyzed the discharge of a capacitor in a series RLC circuit using second-order differential equations</a:t>
            </a:r>
            <a:r>
              <a:rPr lang="en-US"/>
              <a:t>.</a:t>
            </a:r>
          </a:p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E201F5-A4F2-F519-7356-003986D6B847}"/>
                  </a:ext>
                </a:extLst>
              </p:cNvPr>
              <p:cNvSpPr txBox="1"/>
              <p:nvPr/>
            </p:nvSpPr>
            <p:spPr>
              <a:xfrm>
                <a:off x="2019632" y="2067340"/>
                <a:ext cx="7106478" cy="668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+1000</m:t>
                    </m:r>
                    <m:f>
                      <m:f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IN" sz="240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2∗10</m:t>
                        </m:r>
                      </m:e>
                      <m:sup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m:rPr>
                        <m:sty m:val="p"/>
                      </m:rPr>
                      <a:rPr lang="en-IN" sz="2400" b="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IN" sz="2400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N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E201F5-A4F2-F519-7356-003986D6B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632" y="2067340"/>
                <a:ext cx="7106478" cy="668388"/>
              </a:xfrm>
              <a:prstGeom prst="rect">
                <a:avLst/>
              </a:prstGeom>
              <a:blipFill>
                <a:blip r:embed="rId2"/>
                <a:stretch>
                  <a:fillRect b="-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39284FD-2C7E-552F-CF81-75F62E276013}"/>
              </a:ext>
            </a:extLst>
          </p:cNvPr>
          <p:cNvSpPr txBox="1"/>
          <p:nvPr/>
        </p:nvSpPr>
        <p:spPr>
          <a:xfrm>
            <a:off x="508884" y="3429001"/>
            <a:ext cx="6544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showed an underdamped response: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90CBC9-B1BC-21D1-25C6-C03C80337BF8}"/>
                  </a:ext>
                </a:extLst>
              </p:cNvPr>
              <p:cNvSpPr txBox="1"/>
              <p:nvPr/>
            </p:nvSpPr>
            <p:spPr>
              <a:xfrm>
                <a:off x="2099144" y="4365266"/>
                <a:ext cx="6767750" cy="892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/>
                  <a:t>Q(t)=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0.002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−500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1323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1323</m:t>
                        </m:r>
                      </m:den>
                    </m:f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−500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𝑠𝑖𝑛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1323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sz="2400"/>
                  <a:t>)</a:t>
                </a:r>
              </a:p>
              <a:p>
                <a:endParaRPr lang="en-IN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90CBC9-B1BC-21D1-25C6-C03C80337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144" y="4365266"/>
                <a:ext cx="6767750" cy="892745"/>
              </a:xfrm>
              <a:prstGeom prst="rect">
                <a:avLst/>
              </a:prstGeom>
              <a:blipFill>
                <a:blip r:embed="rId3"/>
                <a:stretch>
                  <a:fillRect l="-1350" r="-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94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12AFF-03D1-4204-EE2B-4DB34917B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6566" y="2608027"/>
            <a:ext cx="8507233" cy="3568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00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4557501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Circuit</vt:lpstr>
      <vt:lpstr>RESISTOR,INDUCTOR,CAPACIT0R(RLC)</vt:lpstr>
      <vt:lpstr>INTRODUCTION OF RLC:</vt:lpstr>
      <vt:lpstr>FORMULA:</vt:lpstr>
      <vt:lpstr>PROBLEM:</vt:lpstr>
      <vt:lpstr>PowerPoint Presentation</vt:lpstr>
      <vt:lpstr>FINAL ANSWER: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RESISTOR,INDUCTOR,CAPACIT0R(RLC)</dc:title>
  <dc:creator>trinath podili</dc:creator>
  <cp:lastModifiedBy>podilidevendar@gmail.com</cp:lastModifiedBy>
  <cp:revision>2</cp:revision>
  <dcterms:created xsi:type="dcterms:W3CDTF">2025-05-30T04:52:59Z</dcterms:created>
  <dcterms:modified xsi:type="dcterms:W3CDTF">2025-05-30T07:26:59Z</dcterms:modified>
</cp:coreProperties>
</file>