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91" d="100"/>
          <a:sy n="91" d="100"/>
        </p:scale>
        <p:origin x="79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473FBB-4190-1C76-AD76-8AF19A95AB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CE398AB-423B-2328-8457-B437EA7E62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44DD198-6000-986B-067E-A913F1AB3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82926-8026-484C-9C72-5C6848D10667}" type="datetimeFigureOut">
              <a:rPr lang="en-BE" smtClean="0"/>
              <a:t>05/06/2025</a:t>
            </a:fld>
            <a:endParaRPr lang="en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E98E008-37B7-C6A6-D2BB-4ECEA41AC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697B1E3-9E88-D516-CD6C-2FF71FBE6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14B01-0E4C-4F11-882A-932A3A3C30D5}" type="slidenum">
              <a:rPr lang="en-BE" smtClean="0"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976079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74B9AA-A3EB-F4D8-3E80-14A3B89B9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C48E526C-28B5-CDAD-88FE-F4B6FF48E6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DE1864B-26FD-8451-DD27-B99BD0A88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82926-8026-484C-9C72-5C6848D10667}" type="datetimeFigureOut">
              <a:rPr lang="en-BE" smtClean="0"/>
              <a:t>05/06/2025</a:t>
            </a:fld>
            <a:endParaRPr lang="en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4EDA98E-CD83-399E-E440-6A280DE1E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84FBD59-5703-44F1-E194-4CD3838CA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14B01-0E4C-4F11-882A-932A3A3C30D5}" type="slidenum">
              <a:rPr lang="en-BE" smtClean="0"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910295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F2547B39-4558-8CFD-B305-F0DFCC31DA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72A17052-BF3A-FD77-C761-C1E027C113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262920D-786E-051D-43CA-037215CF8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82926-8026-484C-9C72-5C6848D10667}" type="datetimeFigureOut">
              <a:rPr lang="en-BE" smtClean="0"/>
              <a:t>05/06/2025</a:t>
            </a:fld>
            <a:endParaRPr lang="en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85B1A9E-B788-49C8-3CFE-A415004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6CBCDB5-9241-9FEB-BEA6-E869D2364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14B01-0E4C-4F11-882A-932A3A3C30D5}" type="slidenum">
              <a:rPr lang="en-BE" smtClean="0"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10730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91A2B6-FB95-EDC3-ABAE-0A1E5F2C7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599DF63-F581-4AD0-6075-63419C943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040773E-FB18-95B0-B7A0-A0D1F8A4F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82926-8026-484C-9C72-5C6848D10667}" type="datetimeFigureOut">
              <a:rPr lang="en-BE" smtClean="0"/>
              <a:t>05/06/2025</a:t>
            </a:fld>
            <a:endParaRPr lang="en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F0B75D5-1FCD-7966-F3CD-E3677081B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202AEF4-1BB2-276B-3136-425379C81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14B01-0E4C-4F11-882A-932A3A3C30D5}" type="slidenum">
              <a:rPr lang="en-BE" smtClean="0"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734749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9D3947-8A1D-6FEB-23E7-4B6A48531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10FB0AE-6AE8-3746-0C97-3E74600B4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54C1EC0-8E6D-C439-F542-429503DB9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82926-8026-484C-9C72-5C6848D10667}" type="datetimeFigureOut">
              <a:rPr lang="en-BE" smtClean="0"/>
              <a:t>05/06/2025</a:t>
            </a:fld>
            <a:endParaRPr lang="en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886DFCC-BBD4-DAEB-7761-D54A5E19A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DE181AF-62AD-19B5-FCC0-99B7C3270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14B01-0E4C-4F11-882A-932A3A3C30D5}" type="slidenum">
              <a:rPr lang="en-BE" smtClean="0"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573909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20FE48-B0F3-F844-6405-0B0375C28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CA7D3E1-4BDA-4FB3-ACC3-48BF4C9513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E16C377-C78E-93B1-92BE-8CE3A219EF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9B16351-0902-CF35-1585-61C01C92C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82926-8026-484C-9C72-5C6848D10667}" type="datetimeFigureOut">
              <a:rPr lang="en-BE" smtClean="0"/>
              <a:t>05/06/2025</a:t>
            </a:fld>
            <a:endParaRPr lang="en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A8968BD-661D-FF02-BACC-EB56F2607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92C9AD9-6905-AF56-67D2-D23F12B5F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14B01-0E4C-4F11-882A-932A3A3C30D5}" type="slidenum">
              <a:rPr lang="en-BE" smtClean="0"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992937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52AC49-EF22-CEE7-A741-265C91E6F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3E26CE7-2AF2-E22A-AD69-99B5A587E4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F627872A-D34C-8CB5-35D1-1A46F67854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60091C25-69D9-C7F4-1339-74BDC44BE6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B1F50B99-DA15-7094-8E92-180863380B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D0AA7D51-9477-1F92-77AA-921E78A95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82926-8026-484C-9C72-5C6848D10667}" type="datetimeFigureOut">
              <a:rPr lang="en-BE" smtClean="0"/>
              <a:t>05/06/2025</a:t>
            </a:fld>
            <a:endParaRPr lang="en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3100A5E0-41BB-AA42-3949-DCF4C628B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FDEA5F01-0A31-3AF5-9784-D2B789E56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14B01-0E4C-4F11-882A-932A3A3C30D5}" type="slidenum">
              <a:rPr lang="en-BE" smtClean="0"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009178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1A8395-F2B1-543F-6219-E9E1D418D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805A3DC-FEF6-80A7-3628-3462C59AB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82926-8026-484C-9C72-5C6848D10667}" type="datetimeFigureOut">
              <a:rPr lang="en-BE" smtClean="0"/>
              <a:t>05/06/2025</a:t>
            </a:fld>
            <a:endParaRPr lang="en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237130AC-CFE0-93C1-BE90-F984270D0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ED920203-942A-B1CE-DDFC-344580DEB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14B01-0E4C-4F11-882A-932A3A3C30D5}" type="slidenum">
              <a:rPr lang="en-BE" smtClean="0"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932015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BEC7F164-AFB8-BC72-3112-4CB8EAFEE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82926-8026-484C-9C72-5C6848D10667}" type="datetimeFigureOut">
              <a:rPr lang="en-BE" smtClean="0"/>
              <a:t>05/06/2025</a:t>
            </a:fld>
            <a:endParaRPr lang="en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B5D047E5-521C-F137-967D-5C189A4DA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BD161DA-52BC-3874-245A-4FA837F0A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14B01-0E4C-4F11-882A-932A3A3C30D5}" type="slidenum">
              <a:rPr lang="en-BE" smtClean="0"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421302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35415A-BFCD-5373-DA92-87606F29E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1E89087-5B84-D37E-8D45-5FF92BF0FB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36EFBAC1-9DAE-8AB0-E685-78CF691F49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FD043FF-5441-D61A-03E0-952484AAA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82926-8026-484C-9C72-5C6848D10667}" type="datetimeFigureOut">
              <a:rPr lang="en-BE" smtClean="0"/>
              <a:t>05/06/2025</a:t>
            </a:fld>
            <a:endParaRPr lang="en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7CB05B59-5E91-A9B4-38F2-F191A2184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71AB1CC6-CAB0-C92D-C3B1-C686DAA9A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14B01-0E4C-4F11-882A-932A3A3C30D5}" type="slidenum">
              <a:rPr lang="en-BE" smtClean="0"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724294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2FA82F-27F6-3198-D2FE-F7C13B762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57B2060A-07A8-4061-2C0C-138844874D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80DA05A-AF57-E3C6-405A-6EFB299007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F642B19-BA48-5EA2-3096-179D8FE32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82926-8026-484C-9C72-5C6848D10667}" type="datetimeFigureOut">
              <a:rPr lang="en-BE" smtClean="0"/>
              <a:t>05/06/2025</a:t>
            </a:fld>
            <a:endParaRPr lang="en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7807121-65F3-34B1-322C-B68B240E2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E549392-4ADD-C7F2-08AA-105A12FB1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14B01-0E4C-4F11-882A-932A3A3C30D5}" type="slidenum">
              <a:rPr lang="en-BE" smtClean="0"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510908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9C35F22B-2EF6-93AD-9066-CB0D0966C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1FDFD90-1F7C-EC69-EBF4-04B07B246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B64EDD8-3193-226B-2301-ED6F954944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A82926-8026-484C-9C72-5C6848D10667}" type="datetimeFigureOut">
              <a:rPr lang="en-BE" smtClean="0"/>
              <a:t>05/06/2025</a:t>
            </a:fld>
            <a:endParaRPr lang="en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4E77670-48FC-F95E-5427-30E02B44BD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D4E28A-A908-0974-3082-D501BA95F9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714B01-0E4C-4F11-882A-932A3A3C30D5}" type="slidenum">
              <a:rPr lang="en-BE" smtClean="0"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998646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C0AD20-0B05-6981-7CA9-CEAD85A855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0042" y="907421"/>
            <a:ext cx="10111915" cy="2616503"/>
          </a:xfrm>
        </p:spPr>
        <p:txBody>
          <a:bodyPr/>
          <a:lstStyle/>
          <a:p>
            <a:r>
              <a:rPr lang="en-GB" dirty="0">
                <a:latin typeface="Arial Black" panose="020B0A04020102020204" pitchFamily="34" charset="0"/>
              </a:rPr>
              <a:t>GRAPHICS PROGRAMMING 2</a:t>
            </a:r>
            <a:endParaRPr lang="en-BE" dirty="0">
              <a:latin typeface="Arial Black" panose="020B0A04020102020204" pitchFamily="34" charset="0"/>
            </a:endParaRP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6AD70770-DFDB-A15E-5378-969B53C579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GB" dirty="0">
                <a:solidFill>
                  <a:schemeClr val="tx2"/>
                </a:solidFill>
                <a:latin typeface="Arial Black" panose="020B0A04020102020204" pitchFamily="34" charset="0"/>
              </a:rPr>
              <a:t>Thalia Tritar</a:t>
            </a:r>
          </a:p>
          <a:p>
            <a:pPr algn="l"/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638099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96C669-DB13-E442-A2F8-762DEC290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 Black" panose="020B0A04020102020204" pitchFamily="34" charset="0"/>
              </a:rPr>
              <a:t>High-Level Renderer Overview</a:t>
            </a:r>
            <a:endParaRPr lang="en-BE" dirty="0">
              <a:latin typeface="Arial Black" panose="020B0A04020102020204" pitchFamily="34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EADA493-FF32-28F4-23CE-98CDACFF4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726468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1D1198-5077-0E9A-5013-71394458F6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B5C4F1-8311-16F1-9796-BB1D6EB6A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 Black" panose="020B0A04020102020204" pitchFamily="34" charset="0"/>
              </a:rPr>
              <a:t>Code Architecture</a:t>
            </a:r>
            <a:endParaRPr lang="en-BE" dirty="0">
              <a:latin typeface="Arial Black" panose="020B0A04020102020204" pitchFamily="34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2065E3D-CD1A-C548-0464-48B5C553C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402374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DF97D0-4E56-4A5E-9F44-B7AED79294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066BB7-D1E3-0791-DCCB-CC6F44F0D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 Black" panose="020B0A04020102020204" pitchFamily="34" charset="0"/>
              </a:rPr>
              <a:t>Render Pipeline Diagram</a:t>
            </a:r>
            <a:endParaRPr lang="en-BE" dirty="0">
              <a:latin typeface="Arial Black" panose="020B0A04020102020204" pitchFamily="34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C50AE6F-3A5B-1ADB-C15E-7AAA4DC7A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410138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0AE767-DE13-4819-8914-FB3B99F96D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29E396-E807-47D4-E43B-47AAF53A0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 Black" panose="020B0A04020102020204" pitchFamily="34" charset="0"/>
              </a:rPr>
              <a:t>Showcase </a:t>
            </a:r>
            <a:endParaRPr lang="en-BE" dirty="0">
              <a:latin typeface="Arial Black" panose="020B0A04020102020204" pitchFamily="34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E7634B6-1D63-275D-236F-81B443015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189334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1014AC-6897-C412-D8A1-F7F8B4D135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448AD2-DFAE-2C54-CBB0-F4999573F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 Black" panose="020B0A04020102020204" pitchFamily="34" charset="0"/>
              </a:rPr>
              <a:t>Showcase </a:t>
            </a:r>
            <a:endParaRPr lang="en-BE" dirty="0">
              <a:latin typeface="Arial Black" panose="020B0A04020102020204" pitchFamily="34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E4A6994-4D74-C912-8BCC-4B1980B10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4027726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136B35-91E6-3687-495F-F8D2EBEEF2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54528F-6BE7-18BB-BA5D-7CBE18669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 Black" panose="020B0A04020102020204" pitchFamily="34" charset="0"/>
              </a:rPr>
              <a:t>Memory Management (VMA) </a:t>
            </a:r>
            <a:endParaRPr lang="en-BE" dirty="0">
              <a:latin typeface="Arial Black" panose="020B0A04020102020204" pitchFamily="34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07D1886-2FB7-1F37-829C-EBFF90469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789930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D0B4D9-4D47-4632-CB24-FDAF4A0317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45AA4A-3D85-54CC-C08C-EE523E35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 Black" panose="020B0A04020102020204" pitchFamily="34" charset="0"/>
              </a:rPr>
              <a:t>Graphics Debugger Dissection</a:t>
            </a:r>
            <a:endParaRPr lang="en-BE" dirty="0">
              <a:latin typeface="Arial Black" panose="020B0A04020102020204" pitchFamily="34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27DC573-7CC2-C204-FF7C-6499EA445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438080219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23</Words>
  <Application>Microsoft Office PowerPoint</Application>
  <PresentationFormat>Breedbeeld</PresentationFormat>
  <Paragraphs>9</Paragraphs>
  <Slides>8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Arial Black</vt:lpstr>
      <vt:lpstr>Kantoorthema</vt:lpstr>
      <vt:lpstr>GRAPHICS PROGRAMMING 2</vt:lpstr>
      <vt:lpstr>High-Level Renderer Overview</vt:lpstr>
      <vt:lpstr>Code Architecture</vt:lpstr>
      <vt:lpstr>Render Pipeline Diagram</vt:lpstr>
      <vt:lpstr>Showcase </vt:lpstr>
      <vt:lpstr>Showcase </vt:lpstr>
      <vt:lpstr>Memory Management (VMA) </vt:lpstr>
      <vt:lpstr>Graphics Debugger Dissection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Thalia TRITAR</dc:creator>
  <cp:lastModifiedBy>Thalia TRITAR</cp:lastModifiedBy>
  <cp:revision>1</cp:revision>
  <dcterms:created xsi:type="dcterms:W3CDTF">2025-06-05T12:56:06Z</dcterms:created>
  <dcterms:modified xsi:type="dcterms:W3CDTF">2025-06-05T14:48:10Z</dcterms:modified>
</cp:coreProperties>
</file>