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3" r:id="rId6"/>
    <p:sldId id="264" r:id="rId7"/>
    <p:sldId id="266" r:id="rId8"/>
    <p:sldId id="268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94660"/>
  </p:normalViewPr>
  <p:slideViewPr>
    <p:cSldViewPr snapToGrid="0">
      <p:cViewPr>
        <p:scale>
          <a:sx n="75" d="100"/>
          <a:sy n="75" d="100"/>
        </p:scale>
        <p:origin x="178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5455-4443-47E4-A6BB-36BA2438A16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3783-882A-4F91-A445-D0BB0E64546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17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5455-4443-47E4-A6BB-36BA2438A16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3783-882A-4F91-A445-D0BB0E645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93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5455-4443-47E4-A6BB-36BA2438A16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3783-882A-4F91-A445-D0BB0E645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142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5455-4443-47E4-A6BB-36BA2438A16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3783-882A-4F91-A445-D0BB0E64546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077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5455-4443-47E4-A6BB-36BA2438A16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3783-882A-4F91-A445-D0BB0E645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390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5455-4443-47E4-A6BB-36BA2438A16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3783-882A-4F91-A445-D0BB0E64546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060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5455-4443-47E4-A6BB-36BA2438A16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3783-882A-4F91-A445-D0BB0E645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103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5455-4443-47E4-A6BB-36BA2438A16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3783-882A-4F91-A445-D0BB0E645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256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5455-4443-47E4-A6BB-36BA2438A16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3783-882A-4F91-A445-D0BB0E645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00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5455-4443-47E4-A6BB-36BA2438A16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3783-882A-4F91-A445-D0BB0E645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49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5455-4443-47E4-A6BB-36BA2438A16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3783-882A-4F91-A445-D0BB0E645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37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5455-4443-47E4-A6BB-36BA2438A16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3783-882A-4F91-A445-D0BB0E645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26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5455-4443-47E4-A6BB-36BA2438A16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3783-882A-4F91-A445-D0BB0E645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19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5455-4443-47E4-A6BB-36BA2438A16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3783-882A-4F91-A445-D0BB0E645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71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5455-4443-47E4-A6BB-36BA2438A16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3783-882A-4F91-A445-D0BB0E645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15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5455-4443-47E4-A6BB-36BA2438A16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3783-882A-4F91-A445-D0BB0E645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5455-4443-47E4-A6BB-36BA2438A16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3783-882A-4F91-A445-D0BB0E645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78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2A5455-4443-47E4-A6BB-36BA2438A16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433783-882A-4F91-A445-D0BB0E645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015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Приложение </a:t>
            </a:r>
            <a:r>
              <a:rPr lang="ru-RU" dirty="0" smtClean="0"/>
              <a:t>для Госавтоинспекции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Выполнил Иванов Анатолий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40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 Навигация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78308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Навигация в приложение реализована с помощью кнопок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2" y="3465275"/>
            <a:ext cx="2191554" cy="3343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2" y="3934448"/>
            <a:ext cx="2124870" cy="46796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390" y="3465275"/>
            <a:ext cx="2048169" cy="93713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47" y="3465275"/>
            <a:ext cx="2688394" cy="44585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748" y="3986842"/>
            <a:ext cx="2688394" cy="41556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32" y="4537210"/>
            <a:ext cx="7111809" cy="43170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9329" y="3439803"/>
            <a:ext cx="2640892" cy="49680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9329" y="3986842"/>
            <a:ext cx="2640892" cy="493499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9330" y="4559759"/>
            <a:ext cx="2640892" cy="45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Помощник в реализации функционала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699" y="1728324"/>
            <a:ext cx="9443648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Для лучшей реализации функций, их работы, а также </a:t>
            </a:r>
            <a:r>
              <a:rPr lang="ru-RU" dirty="0" smtClean="0">
                <a:solidFill>
                  <a:schemeClr val="tx1"/>
                </a:solidFill>
              </a:rPr>
              <a:t>взаимодействия </a:t>
            </a:r>
            <a:r>
              <a:rPr lang="ru-RU" dirty="0">
                <a:solidFill>
                  <a:schemeClr val="tx1"/>
                </a:solidFill>
              </a:rPr>
              <a:t>и интерактивности приложения, при определённых действия были реализованы всплывающие </a:t>
            </a:r>
            <a:r>
              <a:rPr lang="ru-RU" dirty="0" smtClean="0">
                <a:solidFill>
                  <a:schemeClr val="tx1"/>
                </a:solidFill>
              </a:rPr>
              <a:t>окна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ru-RU" dirty="0" err="1" smtClean="0">
                <a:solidFill>
                  <a:schemeClr val="tx1"/>
                </a:solidFill>
              </a:rPr>
              <a:t>messageBox</a:t>
            </a:r>
            <a:r>
              <a:rPr lang="ru-RU" dirty="0">
                <a:solidFill>
                  <a:schemeClr val="tx1"/>
                </a:solidFill>
              </a:rPr>
              <a:t>, которые сообщают о результате выполненного действия. Ниже будут приведены примеры таких сообщений.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5" y="3357321"/>
            <a:ext cx="2710943" cy="149569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5" y="4982327"/>
            <a:ext cx="1501859" cy="158529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614" y="5141473"/>
            <a:ext cx="2486372" cy="126700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373" y="3535957"/>
            <a:ext cx="3934374" cy="31436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7623" y="5107801"/>
            <a:ext cx="1476581" cy="12574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4764" y="3416718"/>
            <a:ext cx="3111974" cy="143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8423" y="2642490"/>
            <a:ext cx="8534400" cy="1507067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71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/>
          <a:lstStyle/>
          <a:p>
            <a:r>
              <a:rPr lang="ru-RU" dirty="0"/>
              <a:t>Задачи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78308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Автоматизации </a:t>
            </a:r>
            <a:r>
              <a:rPr lang="ru-RU" dirty="0">
                <a:solidFill>
                  <a:schemeClr val="tx1"/>
                </a:solidFill>
              </a:rPr>
              <a:t>работы </a:t>
            </a:r>
            <a:r>
              <a:rPr lang="ru-RU" dirty="0" smtClean="0">
                <a:solidFill>
                  <a:schemeClr val="tx1"/>
                </a:solidFill>
              </a:rPr>
              <a:t>Лаборатории.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Главная задача системы - взять на себя выполнение типовых </a:t>
            </a:r>
            <a:r>
              <a:rPr lang="ru-RU" dirty="0" smtClean="0">
                <a:solidFill>
                  <a:schemeClr val="tx1"/>
                </a:solidFill>
              </a:rPr>
              <a:t>задач </a:t>
            </a:r>
            <a:r>
              <a:rPr lang="ru-RU" dirty="0" smtClean="0">
                <a:solidFill>
                  <a:schemeClr val="tx1"/>
                </a:solidFill>
              </a:rPr>
              <a:t>инспектора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освободить тем </a:t>
            </a:r>
            <a:r>
              <a:rPr lang="ru-RU" dirty="0" smtClean="0">
                <a:solidFill>
                  <a:schemeClr val="tx1"/>
                </a:solidFill>
              </a:rPr>
              <a:t>самым </a:t>
            </a:r>
            <a:r>
              <a:rPr lang="ru-RU" dirty="0">
                <a:solidFill>
                  <a:schemeClr val="tx1"/>
                </a:solidFill>
              </a:rPr>
              <a:t>время 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Кроме того, система должна быть достаточно гибкой, чтобы </a:t>
            </a:r>
            <a:r>
              <a:rPr lang="ru-RU" dirty="0" smtClean="0">
                <a:solidFill>
                  <a:schemeClr val="tx1"/>
                </a:solidFill>
              </a:rPr>
              <a:t>уметь подстраиваться </a:t>
            </a:r>
            <a:r>
              <a:rPr lang="ru-RU" dirty="0">
                <a:solidFill>
                  <a:schemeClr val="tx1"/>
                </a:solidFill>
              </a:rPr>
              <a:t>к особенностям в </a:t>
            </a:r>
            <a:r>
              <a:rPr lang="ru-RU" dirty="0" smtClean="0">
                <a:solidFill>
                  <a:schemeClr val="tx1"/>
                </a:solidFill>
              </a:rPr>
              <a:t>процессах работы сотрудников Госавтоинспекции.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4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Подсистемы </a:t>
            </a:r>
            <a:r>
              <a:rPr lang="ru-RU" dirty="0"/>
              <a:t>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78308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Приложение будет разбито на следующие подсистемы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Управления </a:t>
            </a:r>
            <a:r>
              <a:rPr lang="ru-RU" dirty="0" smtClean="0">
                <a:solidFill>
                  <a:schemeClr val="tx1"/>
                </a:solidFill>
              </a:rPr>
              <a:t>Водителями.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Управления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В</a:t>
            </a:r>
            <a:r>
              <a:rPr lang="ru-RU" dirty="0" smtClean="0">
                <a:solidFill>
                  <a:schemeClr val="tx1"/>
                </a:solidFill>
              </a:rPr>
              <a:t>одительскими удостоверениями.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Мобильного </a:t>
            </a:r>
            <a:r>
              <a:rPr lang="ru-RU" dirty="0" smtClean="0">
                <a:solidFill>
                  <a:schemeClr val="tx1"/>
                </a:solidFill>
              </a:rPr>
              <a:t>приложения </a:t>
            </a:r>
            <a:r>
              <a:rPr lang="ru-RU" dirty="0" smtClean="0">
                <a:solidFill>
                  <a:schemeClr val="tx1"/>
                </a:solidFill>
              </a:rPr>
              <a:t>для инспекторов.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6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/>
              <a:t>Управления Водителями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326854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Добавление водителя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7" y="1855041"/>
            <a:ext cx="8035799" cy="500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/>
              <a:t>Управления Водителями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326854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Редактирование водителя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344"/>
            <a:ext cx="8372980" cy="519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06920"/>
            <a:ext cx="11502188" cy="1507067"/>
          </a:xfrm>
        </p:spPr>
        <p:txBody>
          <a:bodyPr>
            <a:normAutofit/>
          </a:bodyPr>
          <a:lstStyle/>
          <a:p>
            <a:r>
              <a:rPr lang="ru-RU" dirty="0"/>
              <a:t>Управления</a:t>
            </a:r>
            <a:r>
              <a:rPr lang="en-US" dirty="0"/>
              <a:t> </a:t>
            </a:r>
            <a:r>
              <a:rPr lang="ru-RU" dirty="0"/>
              <a:t>Водительскими удостоверениями.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6021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Добавление ВУ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449"/>
            <a:ext cx="7920803" cy="49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9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06920"/>
            <a:ext cx="11502188" cy="1507067"/>
          </a:xfrm>
        </p:spPr>
        <p:txBody>
          <a:bodyPr>
            <a:normAutofit/>
          </a:bodyPr>
          <a:lstStyle/>
          <a:p>
            <a:r>
              <a:rPr lang="ru-RU" dirty="0"/>
              <a:t>Управления</a:t>
            </a:r>
            <a:r>
              <a:rPr lang="en-US" dirty="0"/>
              <a:t> </a:t>
            </a:r>
            <a:r>
              <a:rPr lang="ru-RU" dirty="0"/>
              <a:t>Водительскими удостоверениями.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6021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Просмотр ВУ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79277"/>
            <a:ext cx="7970823" cy="497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06920"/>
            <a:ext cx="11502188" cy="1507067"/>
          </a:xfrm>
        </p:spPr>
        <p:txBody>
          <a:bodyPr>
            <a:normAutofit/>
          </a:bodyPr>
          <a:lstStyle/>
          <a:p>
            <a:r>
              <a:rPr lang="ru-RU" dirty="0"/>
              <a:t>Мобильного приложения для инспекторов.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6021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Просмотр ДТП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1" y="1957137"/>
            <a:ext cx="6897938" cy="490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06920"/>
            <a:ext cx="11502188" cy="1507067"/>
          </a:xfrm>
        </p:spPr>
        <p:txBody>
          <a:bodyPr>
            <a:normAutofit/>
          </a:bodyPr>
          <a:lstStyle/>
          <a:p>
            <a:r>
              <a:rPr lang="ru-RU" dirty="0"/>
              <a:t>Мобильного приложения для инспекторов.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6021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Создание ДТП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1" y="1883390"/>
            <a:ext cx="7031250" cy="4974610"/>
          </a:xfrm>
          <a:prstGeom prst="rect">
            <a:avLst/>
          </a:prstGeom>
        </p:spPr>
      </p:pic>
      <p:pic>
        <p:nvPicPr>
          <p:cNvPr id="1026" name="Picture 2" descr="https://newsvo.ru/sites/default/files/c8c5827bc81e2e6db87637d2df36eb8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4121149"/>
            <a:ext cx="1860550" cy="105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6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170</Words>
  <Application>Microsoft Office PowerPoint</Application>
  <PresentationFormat>Широкоэкранный</PresentationFormat>
  <Paragraphs>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Сектор</vt:lpstr>
      <vt:lpstr>Приложение для Госавтоинспекции. </vt:lpstr>
      <vt:lpstr>Задачи приложения</vt:lpstr>
      <vt:lpstr>Подсистемы приложения</vt:lpstr>
      <vt:lpstr>Управления Водителями.</vt:lpstr>
      <vt:lpstr>Управления Водителями.</vt:lpstr>
      <vt:lpstr>Управления Водительскими удостоверениями.</vt:lpstr>
      <vt:lpstr>Управления Водительскими удостоверениями.</vt:lpstr>
      <vt:lpstr>Мобильного приложения для инспекторов.</vt:lpstr>
      <vt:lpstr>Мобильного приложения для инспекторов.</vt:lpstr>
      <vt:lpstr> Навигация приложения</vt:lpstr>
      <vt:lpstr>Помощник в реализации функционала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Госавтоинспекции. </dc:title>
  <dc:creator>Алексей иванов</dc:creator>
  <cp:lastModifiedBy>Алексей иванов</cp:lastModifiedBy>
  <cp:revision>7</cp:revision>
  <dcterms:created xsi:type="dcterms:W3CDTF">2022-02-01T12:48:30Z</dcterms:created>
  <dcterms:modified xsi:type="dcterms:W3CDTF">2022-02-01T13:20:22Z</dcterms:modified>
</cp:coreProperties>
</file>