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7" r:id="rId13"/>
    <p:sldId id="279" r:id="rId14"/>
    <p:sldId id="281" r:id="rId15"/>
    <p:sldId id="284" r:id="rId16"/>
    <p:sldId id="282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7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8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21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75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95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7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2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6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EF14E7-86DF-4062-BB10-5BCAF2B215F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606F16-C83D-4DA7-813A-EDFBD80F6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81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Приложение для </a:t>
            </a:r>
            <a:r>
              <a:rPr lang="ru-RU" dirty="0"/>
              <a:t>медицинской лаборатории № 20 города Санкт-Петербурга.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 Иванов Анатолий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формирований счетов страховой компании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Создание счёта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917196"/>
            <a:ext cx="844032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формирований счетов страховой компании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Электронный вид  счёта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8" y="1613986"/>
            <a:ext cx="3978442" cy="5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Управления отчётами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Формирование отчёта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875586"/>
            <a:ext cx="8383170" cy="4839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72" y="2670360"/>
            <a:ext cx="5961658" cy="33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</a:t>
            </a:r>
            <a:r>
              <a:rPr lang="ru-RU" dirty="0"/>
              <a:t>приложения для пациентов.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Стартовая форма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4" y="1831372"/>
            <a:ext cx="6894672" cy="50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</a:t>
            </a:r>
            <a:r>
              <a:rPr lang="ru-RU" dirty="0"/>
              <a:t>приложения для пациентов.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Форма авторизации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922438"/>
            <a:ext cx="6577040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</a:t>
            </a:r>
            <a:r>
              <a:rPr lang="ru-RU" dirty="0"/>
              <a:t>приложения для пациентов.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Форма регистрации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902897"/>
            <a:ext cx="6899436" cy="49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</a:t>
            </a:r>
            <a:r>
              <a:rPr lang="ru-RU" dirty="0"/>
              <a:t>приложения для пациентов.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Профиль-редактирование данных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8" y="1896768"/>
            <a:ext cx="6606891" cy="48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 Навигация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Навигация в приложение реализована с помощью кнопок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3" y="3446222"/>
            <a:ext cx="1971950" cy="4001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03" y="3465275"/>
            <a:ext cx="2000529" cy="3810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203" y="3986842"/>
            <a:ext cx="1933845" cy="40010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163" y="3465275"/>
            <a:ext cx="2971428" cy="46917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367" y="3986842"/>
            <a:ext cx="2964385" cy="86520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049" y="3445589"/>
            <a:ext cx="2809685" cy="140645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657" y="3910515"/>
            <a:ext cx="2059775" cy="5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Помощник в реализации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699" y="1728324"/>
            <a:ext cx="9443648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Для лучшей реализации функций, их работы, а также </a:t>
            </a:r>
            <a:r>
              <a:rPr lang="ru-RU" dirty="0" smtClean="0">
                <a:solidFill>
                  <a:schemeClr val="tx1"/>
                </a:solidFill>
              </a:rPr>
              <a:t>взаимодействия </a:t>
            </a:r>
            <a:r>
              <a:rPr lang="ru-RU" dirty="0">
                <a:solidFill>
                  <a:schemeClr val="tx1"/>
                </a:solidFill>
              </a:rPr>
              <a:t>и интерактивности приложения, при определённых действия были реализованы всплывающие </a:t>
            </a:r>
            <a:r>
              <a:rPr lang="ru-RU" dirty="0" smtClean="0">
                <a:solidFill>
                  <a:schemeClr val="tx1"/>
                </a:solidFill>
              </a:rPr>
              <a:t>окна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err="1" smtClean="0">
                <a:solidFill>
                  <a:schemeClr val="tx1"/>
                </a:solidFill>
              </a:rPr>
              <a:t>messageBox</a:t>
            </a:r>
            <a:r>
              <a:rPr lang="ru-RU" dirty="0">
                <a:solidFill>
                  <a:schemeClr val="tx1"/>
                </a:solidFill>
              </a:rPr>
              <a:t>, которые сообщают о результате выполненного действия. Ниже будут приведены примеры таких сообщений.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20" y="3169246"/>
            <a:ext cx="3924848" cy="2353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32" y="5597020"/>
            <a:ext cx="3219899" cy="12288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7" y="3412484"/>
            <a:ext cx="2607903" cy="15219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7" y="5122099"/>
            <a:ext cx="2382529" cy="13871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288" y="3402929"/>
            <a:ext cx="3598144" cy="15315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828" y="5307214"/>
            <a:ext cx="373432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8423" y="2642490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Автоматизации </a:t>
            </a:r>
            <a:r>
              <a:rPr lang="ru-RU" dirty="0">
                <a:solidFill>
                  <a:schemeClr val="tx1"/>
                </a:solidFill>
              </a:rPr>
              <a:t>работы </a:t>
            </a:r>
            <a:r>
              <a:rPr lang="ru-RU" dirty="0" smtClean="0">
                <a:solidFill>
                  <a:schemeClr val="tx1"/>
                </a:solidFill>
              </a:rPr>
              <a:t>Лаборатории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Главная задача системы - взять на себя выполнение типовых </a:t>
            </a:r>
            <a:r>
              <a:rPr lang="ru-RU" dirty="0" smtClean="0">
                <a:solidFill>
                  <a:schemeClr val="tx1"/>
                </a:solidFill>
              </a:rPr>
              <a:t>задач </a:t>
            </a:r>
            <a:r>
              <a:rPr lang="ru-RU" dirty="0" smtClean="0">
                <a:solidFill>
                  <a:schemeClr val="tx1"/>
                </a:solidFill>
              </a:rPr>
              <a:t>лаборатории </a:t>
            </a:r>
            <a:r>
              <a:rPr lang="ru-RU" dirty="0">
                <a:solidFill>
                  <a:schemeClr val="tx1"/>
                </a:solidFill>
              </a:rPr>
              <a:t>и освободить тем </a:t>
            </a:r>
            <a:r>
              <a:rPr lang="ru-RU" dirty="0" smtClean="0">
                <a:solidFill>
                  <a:schemeClr val="tx1"/>
                </a:solidFill>
              </a:rPr>
              <a:t>самым </a:t>
            </a:r>
            <a:r>
              <a:rPr lang="ru-RU" dirty="0">
                <a:solidFill>
                  <a:schemeClr val="tx1"/>
                </a:solidFill>
              </a:rPr>
              <a:t>время 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Кроме того, система должна быть достаточно гибкой, чтобы </a:t>
            </a:r>
            <a:r>
              <a:rPr lang="ru-RU" dirty="0" smtClean="0">
                <a:solidFill>
                  <a:schemeClr val="tx1"/>
                </a:solidFill>
              </a:rPr>
              <a:t>уметь подстраиваться </a:t>
            </a:r>
            <a:r>
              <a:rPr lang="ru-RU" dirty="0">
                <a:solidFill>
                  <a:schemeClr val="tx1"/>
                </a:solidFill>
              </a:rPr>
              <a:t>к особенностям в бизнес процессах </a:t>
            </a:r>
            <a:r>
              <a:rPr lang="ru-RU" dirty="0" smtClean="0">
                <a:solidFill>
                  <a:schemeClr val="tx1"/>
                </a:solidFill>
              </a:rPr>
              <a:t>лаборатории.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Подсистемы </a:t>
            </a:r>
            <a:r>
              <a:rPr lang="ru-RU" dirty="0"/>
              <a:t>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78308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будет разбито на следующие подсистемы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Управления </a:t>
            </a: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иоматериалами и формирование заказа.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пациентом.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работы с анализатором.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формирований счетов страховой компании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Управления </a:t>
            </a:r>
            <a:r>
              <a:rPr lang="ru-RU" dirty="0" smtClean="0">
                <a:solidFill>
                  <a:schemeClr val="tx1"/>
                </a:solidFill>
              </a:rPr>
              <a:t>отчётами.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Мобильного </a:t>
            </a:r>
            <a:r>
              <a:rPr lang="ru-RU" dirty="0" smtClean="0">
                <a:solidFill>
                  <a:schemeClr val="tx1"/>
                </a:solidFill>
              </a:rPr>
              <a:t>приложения для </a:t>
            </a:r>
            <a:r>
              <a:rPr lang="ru-RU" dirty="0" smtClean="0">
                <a:solidFill>
                  <a:schemeClr val="tx1"/>
                </a:solidFill>
              </a:rPr>
              <a:t>пациентов.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биоматериалами и формирование заказа.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</a:t>
            </a:r>
            <a:r>
              <a:rPr lang="ru-RU" dirty="0" smtClean="0">
                <a:solidFill>
                  <a:schemeClr val="tx1"/>
                </a:solidFill>
              </a:rPr>
              <a:t>вторизация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6" y="1875585"/>
            <a:ext cx="843080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биоматериалами и формирование заказа.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Выбор работать с биоматериалом или с пациентами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980519"/>
            <a:ext cx="843080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биоматериалами и формирование заказа.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абота с биоматериалом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9" y="1856533"/>
            <a:ext cx="842127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биоматериалами и формирование заказа.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Электронный вид заказа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1896971"/>
            <a:ext cx="755437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Пациентами.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Добавление пациента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5" y="1856533"/>
            <a:ext cx="841174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60" y="10692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Управления Пациентами.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160" y="1613987"/>
            <a:ext cx="8534400" cy="105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Редактирование пациента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2009098"/>
            <a:ext cx="842127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259</Words>
  <Application>Microsoft Office PowerPoint</Application>
  <PresentationFormat>Широкоэкранный</PresentationFormat>
  <Paragraphs>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Сектор</vt:lpstr>
      <vt:lpstr>Приложение для медицинской лаборатории № 20 города Санкт-Петербурга. </vt:lpstr>
      <vt:lpstr>Задачи приложения</vt:lpstr>
      <vt:lpstr>Подсистемы приложения</vt:lpstr>
      <vt:lpstr>Управления биоматериалами и формирование заказа.</vt:lpstr>
      <vt:lpstr>Управления биоматериалами и формирование заказа.</vt:lpstr>
      <vt:lpstr>Управления биоматериалами и формирование заказа.</vt:lpstr>
      <vt:lpstr>Управления биоматериалами и формирование заказа.</vt:lpstr>
      <vt:lpstr>Управления Пациентами.</vt:lpstr>
      <vt:lpstr>Управления Пациентами.</vt:lpstr>
      <vt:lpstr>Управления формирований счетов страховой компании.</vt:lpstr>
      <vt:lpstr>Управления формирований счетов страховой компании.</vt:lpstr>
      <vt:lpstr>Управления отчётами.</vt:lpstr>
      <vt:lpstr>Мобильное приложения для пациентов.</vt:lpstr>
      <vt:lpstr>Мобильное приложения для пациентов.</vt:lpstr>
      <vt:lpstr>Мобильное приложения для пациентов.</vt:lpstr>
      <vt:lpstr>Мобильное приложения для пациентов.</vt:lpstr>
      <vt:lpstr> Навигация приложения</vt:lpstr>
      <vt:lpstr>Помощник в реализации функционала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медицинской лаборатории № 20 города Санкт-Петербурга. </dc:title>
  <dc:creator>Алексей иванов</dc:creator>
  <cp:lastModifiedBy>Алексей иванов</cp:lastModifiedBy>
  <cp:revision>8</cp:revision>
  <dcterms:created xsi:type="dcterms:W3CDTF">2022-01-27T10:13:21Z</dcterms:created>
  <dcterms:modified xsi:type="dcterms:W3CDTF">2022-01-27T11:45:59Z</dcterms:modified>
</cp:coreProperties>
</file>