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4" r:id="rId6"/>
    <p:sldId id="266" r:id="rId7"/>
    <p:sldId id="267" r:id="rId8"/>
    <p:sldId id="269" r:id="rId9"/>
    <p:sldId id="270" r:id="rId10"/>
    <p:sldId id="272" r:id="rId11"/>
    <p:sldId id="274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3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4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93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41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91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26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9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4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1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7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9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3CF3ED-3584-4779-9AA2-D57EB66A342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131A1B-569E-4771-A55B-7805BEEBC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54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для риэлтерских агентств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 Иванов Анатолий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сделками.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со сделками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0" y="1901853"/>
            <a:ext cx="8023860" cy="49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Мобильное приложение.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 событиями риелтора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81" y="1875729"/>
            <a:ext cx="8043830" cy="49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Мобильное приложение.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 добавление события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0" y="2741686"/>
            <a:ext cx="8670903" cy="35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 Навигация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Навигация в приложение реализована с помощью кнопок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4" y="3455748"/>
            <a:ext cx="1829055" cy="304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87" y="3446222"/>
            <a:ext cx="1876687" cy="3524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42" y="3446552"/>
            <a:ext cx="1867161" cy="333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64" y="3929684"/>
            <a:ext cx="1867161" cy="3905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787" y="3977316"/>
            <a:ext cx="1838582" cy="3429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941" y="3986842"/>
            <a:ext cx="186716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Помощник в реализации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699" y="1728324"/>
            <a:ext cx="9443648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Для лучшей реализации функций, их работы, а также </a:t>
            </a:r>
            <a:r>
              <a:rPr lang="ru-RU" dirty="0" smtClean="0">
                <a:solidFill>
                  <a:schemeClr val="tx1"/>
                </a:solidFill>
              </a:rPr>
              <a:t>взаимодействия </a:t>
            </a:r>
            <a:r>
              <a:rPr lang="ru-RU" dirty="0">
                <a:solidFill>
                  <a:schemeClr val="tx1"/>
                </a:solidFill>
              </a:rPr>
              <a:t>и интерактивности приложения, при определённых действия были реализованы всплывающие </a:t>
            </a:r>
            <a:r>
              <a:rPr lang="ru-RU" dirty="0" smtClean="0">
                <a:solidFill>
                  <a:schemeClr val="tx1"/>
                </a:solidFill>
              </a:rPr>
              <a:t>окна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err="1" smtClean="0">
                <a:solidFill>
                  <a:schemeClr val="tx1"/>
                </a:solidFill>
              </a:rPr>
              <a:t>messageBox</a:t>
            </a:r>
            <a:r>
              <a:rPr lang="ru-RU" dirty="0">
                <a:solidFill>
                  <a:schemeClr val="tx1"/>
                </a:solidFill>
              </a:rPr>
              <a:t>, которые сообщают о результате выполненного действия. Ниже будут приведены примеры таких сообщений.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3535957"/>
            <a:ext cx="2010056" cy="12003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462" y="3535957"/>
            <a:ext cx="3543795" cy="140037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339" y="3526431"/>
            <a:ext cx="1733792" cy="120984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0" y="5148925"/>
            <a:ext cx="2133898" cy="127652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776" y="5122099"/>
            <a:ext cx="3229426" cy="140989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735" y="5331792"/>
            <a:ext cx="133368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8423" y="2642490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8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/>
          <a:lstStyle/>
          <a:p>
            <a:r>
              <a:rPr lang="ru-RU" dirty="0"/>
              <a:t>Задачи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Автоматизации </a:t>
            </a:r>
            <a:r>
              <a:rPr lang="ru-RU" dirty="0">
                <a:solidFill>
                  <a:schemeClr val="tx1"/>
                </a:solidFill>
              </a:rPr>
              <a:t>работы </a:t>
            </a:r>
            <a:r>
              <a:rPr lang="ru-RU" dirty="0" smtClean="0">
                <a:solidFill>
                  <a:schemeClr val="tx1"/>
                </a:solidFill>
              </a:rPr>
              <a:t>риэлтерских агентств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Главная задача системы - взять на себя выполнение типовых </a:t>
            </a:r>
            <a:r>
              <a:rPr lang="ru-RU" dirty="0" smtClean="0">
                <a:solidFill>
                  <a:schemeClr val="tx1"/>
                </a:solidFill>
              </a:rPr>
              <a:t>задач риелтора </a:t>
            </a:r>
            <a:r>
              <a:rPr lang="ru-RU" dirty="0">
                <a:solidFill>
                  <a:schemeClr val="tx1"/>
                </a:solidFill>
              </a:rPr>
              <a:t>и освободить тем самым его время на коммуникации </a:t>
            </a:r>
            <a:r>
              <a:rPr lang="ru-RU" dirty="0" smtClean="0">
                <a:solidFill>
                  <a:schemeClr val="tx1"/>
                </a:solidFill>
              </a:rPr>
              <a:t>с клиентами.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Кроме того, система должна быть достаточно гибкой, чтобы </a:t>
            </a:r>
            <a:r>
              <a:rPr lang="ru-RU" dirty="0" smtClean="0">
                <a:solidFill>
                  <a:schemeClr val="tx1"/>
                </a:solidFill>
              </a:rPr>
              <a:t>уметь подстраиваться </a:t>
            </a:r>
            <a:r>
              <a:rPr lang="ru-RU" dirty="0">
                <a:solidFill>
                  <a:schemeClr val="tx1"/>
                </a:solidFill>
              </a:rPr>
              <a:t>к особенностям в бизнес процессах </a:t>
            </a:r>
            <a:r>
              <a:rPr lang="ru-RU" dirty="0" smtClean="0">
                <a:solidFill>
                  <a:schemeClr val="tx1"/>
                </a:solidFill>
              </a:rPr>
              <a:t>риэлтерских агентств.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Подсистемы </a:t>
            </a:r>
            <a:r>
              <a:rPr lang="ru-RU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Приложение будет разбито на следующие подсистемы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Управления клиентами и риелторами.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Управления </a:t>
            </a:r>
            <a:r>
              <a:rPr lang="ru-RU" dirty="0">
                <a:solidFill>
                  <a:schemeClr val="tx1"/>
                </a:solidFill>
              </a:rPr>
              <a:t>объектами </a:t>
            </a:r>
            <a:r>
              <a:rPr lang="ru-RU" dirty="0" smtClean="0">
                <a:solidFill>
                  <a:schemeClr val="tx1"/>
                </a:solidFill>
              </a:rPr>
              <a:t>недвижимости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Управления </a:t>
            </a:r>
            <a:r>
              <a:rPr lang="ru-RU" dirty="0">
                <a:solidFill>
                  <a:schemeClr val="tx1"/>
                </a:solidFill>
              </a:rPr>
              <a:t>спросом </a:t>
            </a:r>
            <a:r>
              <a:rPr lang="ru-RU" dirty="0" smtClean="0">
                <a:solidFill>
                  <a:schemeClr val="tx1"/>
                </a:solidFill>
              </a:rPr>
              <a:t>на объекты недвижимости.</a:t>
            </a:r>
          </a:p>
          <a:p>
            <a:r>
              <a:rPr lang="ru-RU" dirty="0">
                <a:solidFill>
                  <a:schemeClr val="tx1"/>
                </a:solidFill>
              </a:rPr>
              <a:t>Управления </a:t>
            </a:r>
            <a:r>
              <a:rPr lang="ru-RU" dirty="0" smtClean="0">
                <a:solidFill>
                  <a:schemeClr val="tx1"/>
                </a:solidFill>
              </a:rPr>
              <a:t>предложением на </a:t>
            </a:r>
            <a:r>
              <a:rPr lang="ru-RU" dirty="0">
                <a:solidFill>
                  <a:schemeClr val="tx1"/>
                </a:solidFill>
              </a:rPr>
              <a:t>объекты недвижимости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Управления сделками.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Мобильного приложения для риелтора.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клиентами и </a:t>
            </a:r>
            <a:r>
              <a:rPr lang="ru-RU" dirty="0" smtClean="0"/>
              <a:t>риелторами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 клиентами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2" y="1945659"/>
            <a:ext cx="7932222" cy="49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клиентами и </a:t>
            </a:r>
            <a:r>
              <a:rPr lang="ru-RU" dirty="0" smtClean="0"/>
              <a:t>риелторами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 риелторами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91" y="1900361"/>
            <a:ext cx="7932222" cy="49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клиентами и </a:t>
            </a:r>
            <a:r>
              <a:rPr lang="ru-RU" dirty="0" smtClean="0"/>
              <a:t>риелторами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 риелторами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91" y="1900361"/>
            <a:ext cx="7932222" cy="49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клиентами и </a:t>
            </a:r>
            <a:r>
              <a:rPr lang="ru-RU" dirty="0" smtClean="0"/>
              <a:t>риелторами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 объектами недвижимости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15" y="1900361"/>
            <a:ext cx="7979206" cy="49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спросом на объекты недвижимости.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со спросом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31" y="1885811"/>
            <a:ext cx="8010372" cy="49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предложением на объекты недвижимости.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Работа с предложением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31" y="1869769"/>
            <a:ext cx="7976557" cy="49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227</Words>
  <Application>Microsoft Office PowerPoint</Application>
  <PresentationFormat>Широкоэкранный</PresentationFormat>
  <Paragraphs>43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Сектор</vt:lpstr>
      <vt:lpstr>Приложение для риэлтерских агентств</vt:lpstr>
      <vt:lpstr>Задачи приложения</vt:lpstr>
      <vt:lpstr>Подсистемы приложения</vt:lpstr>
      <vt:lpstr>Управления клиентами и риелторами</vt:lpstr>
      <vt:lpstr>Управления клиентами и риелторами</vt:lpstr>
      <vt:lpstr>Управления клиентами и риелторами</vt:lpstr>
      <vt:lpstr>Управления клиентами и риелторами</vt:lpstr>
      <vt:lpstr>Управления спросом на объекты недвижимости.</vt:lpstr>
      <vt:lpstr>Управления предложением на объекты недвижимости.</vt:lpstr>
      <vt:lpstr>Управления сделками.</vt:lpstr>
      <vt:lpstr>Мобильное приложение.</vt:lpstr>
      <vt:lpstr>Мобильное приложение.</vt:lpstr>
      <vt:lpstr> Навигация приложения</vt:lpstr>
      <vt:lpstr>Помощник в реализации функционала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риэлтерских агентств</dc:title>
  <dc:creator>Алексей иванов</dc:creator>
  <cp:lastModifiedBy>Алексей иванов</cp:lastModifiedBy>
  <cp:revision>9</cp:revision>
  <dcterms:created xsi:type="dcterms:W3CDTF">2021-12-07T09:08:41Z</dcterms:created>
  <dcterms:modified xsi:type="dcterms:W3CDTF">2021-12-07T10:51:18Z</dcterms:modified>
</cp:coreProperties>
</file>