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9"/>
  </p:notesMasterIdLst>
  <p:sldIdLst>
    <p:sldId id="257" r:id="rId5"/>
    <p:sldId id="386" r:id="rId6"/>
    <p:sldId id="392" r:id="rId7"/>
    <p:sldId id="404" r:id="rId8"/>
    <p:sldId id="402" r:id="rId9"/>
    <p:sldId id="410" r:id="rId10"/>
    <p:sldId id="408" r:id="rId11"/>
    <p:sldId id="409" r:id="rId12"/>
    <p:sldId id="412" r:id="rId13"/>
    <p:sldId id="414" r:id="rId14"/>
    <p:sldId id="413" r:id="rId15"/>
    <p:sldId id="407" r:id="rId16"/>
    <p:sldId id="406" r:id="rId17"/>
    <p:sldId id="3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0033CC"/>
    <a:srgbClr val="0A66E0"/>
    <a:srgbClr val="CF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88979" autoAdjust="0"/>
  </p:normalViewPr>
  <p:slideViewPr>
    <p:cSldViewPr showGuides="1">
      <p:cViewPr varScale="1">
        <p:scale>
          <a:sx n="114" d="100"/>
          <a:sy n="114" d="100"/>
        </p:scale>
        <p:origin x="690" y="10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pPr/>
              <a:t>03/12/2019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3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7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2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2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625600" cy="2592000"/>
          </a:xfrm>
        </p:spPr>
        <p:txBody>
          <a:bodyPr/>
          <a:lstStyle/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26G Mentor-Mentee TRAINING</a:t>
            </a:r>
          </a:p>
          <a:p>
            <a:r>
              <a:rPr kumimoji="1" lang="en-US" altLang="ja-JP" sz="2400" b="0" cap="all" dirty="0" smtClean="0">
                <a:latin typeface="Calibri" panose="020F0502020204030204" pitchFamily="34" charset="0"/>
              </a:rPr>
              <a:t>final presentation</a:t>
            </a:r>
          </a:p>
          <a:p>
            <a:r>
              <a:rPr lang="en-US" altLang="ja-JP" sz="2000" dirty="0" err="1" smtClean="0">
                <a:latin typeface="Calibri" panose="020F0502020204030204" pitchFamily="34" charset="0"/>
              </a:rPr>
              <a:t>nov</a:t>
            </a:r>
            <a:r>
              <a:rPr lang="en-US" altLang="ja-JP" sz="2000" dirty="0" smtClean="0">
                <a:latin typeface="Calibri" panose="020F0502020204030204" pitchFamily="34" charset="0"/>
              </a:rPr>
              <a:t> 2017 </a:t>
            </a:r>
            <a:r>
              <a:rPr lang="en-US" altLang="ja-JP" sz="2000" dirty="0">
                <a:latin typeface="Calibri" panose="020F0502020204030204" pitchFamily="34" charset="0"/>
              </a:rPr>
              <a:t>– </a:t>
            </a:r>
            <a:r>
              <a:rPr lang="en-US" altLang="ja-JP" sz="2000" dirty="0" err="1" smtClean="0">
                <a:latin typeface="Calibri" panose="020F0502020204030204" pitchFamily="34" charset="0"/>
              </a:rPr>
              <a:t>nov</a:t>
            </a:r>
            <a:r>
              <a:rPr lang="en-US" altLang="ja-JP" sz="2000" dirty="0" smtClean="0">
                <a:latin typeface="Calibri" panose="020F0502020204030204" pitchFamily="34" charset="0"/>
              </a:rPr>
              <a:t> 2019</a:t>
            </a:r>
            <a:endParaRPr lang="en-US" altLang="ja-JP" sz="2000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625600" cy="2025509"/>
          </a:xfrm>
        </p:spPr>
        <p:txBody>
          <a:bodyPr/>
          <a:lstStyle/>
          <a:p>
            <a:r>
              <a:rPr lang="en-US" sz="1800" dirty="0" smtClean="0"/>
              <a:t>Mentor</a:t>
            </a:r>
            <a:r>
              <a:rPr lang="en-US" sz="1800" dirty="0"/>
              <a:t>: </a:t>
            </a:r>
            <a:r>
              <a:rPr lang="en-US" sz="1800" dirty="0" smtClean="0"/>
              <a:t>Vinh </a:t>
            </a:r>
            <a:r>
              <a:rPr lang="en-US" sz="1800" dirty="0" err="1" smtClean="0"/>
              <a:t>luong</a:t>
            </a:r>
            <a:r>
              <a:rPr lang="en-US" sz="1800" dirty="0" smtClean="0"/>
              <a:t> (055)</a:t>
            </a:r>
            <a:endParaRPr lang="en-US" sz="1800" dirty="0"/>
          </a:p>
          <a:p>
            <a:r>
              <a:rPr lang="en-US" sz="1800" dirty="0"/>
              <a:t>Mentee: </a:t>
            </a:r>
            <a:r>
              <a:rPr lang="en-US" sz="1800" dirty="0" err="1" smtClean="0"/>
              <a:t>hieu</a:t>
            </a:r>
            <a:r>
              <a:rPr lang="en-US" sz="1800" dirty="0" smtClean="0"/>
              <a:t> </a:t>
            </a:r>
            <a:r>
              <a:rPr lang="en-US" sz="1800" dirty="0" err="1" smtClean="0"/>
              <a:t>tran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2040)</a:t>
            </a:r>
            <a:endParaRPr lang="en-US" sz="1800" dirty="0"/>
          </a:p>
          <a:p>
            <a:r>
              <a:rPr lang="en-US" sz="1800" dirty="0" smtClean="0"/>
              <a:t>Team: tool development</a:t>
            </a:r>
            <a:endParaRPr lang="en-US" sz="1800" dirty="0"/>
          </a:p>
          <a:p>
            <a:r>
              <a:rPr lang="en-US" sz="1800" dirty="0" smtClean="0"/>
              <a:t>Group</a:t>
            </a:r>
            <a:r>
              <a:rPr lang="en-US" sz="1800" dirty="0"/>
              <a:t>: Broad base tools 3</a:t>
            </a:r>
            <a:endParaRPr lang="en-US" sz="1800" dirty="0" smtClean="0"/>
          </a:p>
          <a:p>
            <a:r>
              <a:rPr lang="en-US" sz="1800" dirty="0" err="1"/>
              <a:t>Renesas</a:t>
            </a:r>
            <a:r>
              <a:rPr lang="en-US" sz="1800" dirty="0"/>
              <a:t> design </a:t>
            </a:r>
            <a:r>
              <a:rPr lang="en-US" sz="1800" dirty="0" err="1"/>
              <a:t>vietnam</a:t>
            </a:r>
            <a:r>
              <a:rPr lang="en-US" sz="1800" dirty="0"/>
              <a:t> co., ltd.</a:t>
            </a:r>
          </a:p>
          <a:p>
            <a:r>
              <a:rPr lang="en-US" sz="1800" dirty="0" err="1"/>
              <a:t>Renesas</a:t>
            </a:r>
            <a:r>
              <a:rPr lang="en-US" sz="1800" dirty="0"/>
              <a:t>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844825"/>
            <a:ext cx="4511944" cy="3816423"/>
          </a:xfrm>
        </p:spPr>
        <p:txBody>
          <a:bodyPr/>
          <a:lstStyle/>
          <a:p>
            <a:r>
              <a:rPr lang="en-US" sz="1400" b="1" u="sng" dirty="0" smtClean="0"/>
              <a:t>Testing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test cases (UT, IT) for daily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automation test (Junit, RCPTT)</a:t>
            </a:r>
          </a:p>
          <a:p>
            <a:r>
              <a:rPr lang="en-US" sz="1400" b="1" dirty="0" smtClean="0"/>
              <a:t>Achievements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create test cases to cover source code, also use case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create and review test scripts from existing test cases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analyze fail cases to determine root cause.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review test cases, also test scripts</a:t>
            </a: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Achievements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(5/6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43" y="4399356"/>
            <a:ext cx="1709737" cy="1776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4215127"/>
            <a:ext cx="3181894" cy="1845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04" y="1142747"/>
            <a:ext cx="4922764" cy="30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844825"/>
            <a:ext cx="4511944" cy="4500643"/>
          </a:xfrm>
        </p:spPr>
        <p:txBody>
          <a:bodyPr/>
          <a:lstStyle/>
          <a:p>
            <a:r>
              <a:rPr lang="en-US" sz="1400" b="1" u="sng" dirty="0" smtClean="0"/>
              <a:t>Development process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Read and following project plan to apply daily tasks.</a:t>
            </a:r>
          </a:p>
          <a:p>
            <a:r>
              <a:rPr lang="en-US" sz="1400" b="1" dirty="0" smtClean="0"/>
              <a:t>Achievements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Understand and apply Agile to daily tasks.</a:t>
            </a:r>
          </a:p>
          <a:p>
            <a:pPr lvl="0">
              <a:defRPr/>
            </a:pPr>
            <a:r>
              <a:rPr lang="en-US" sz="1400" b="1" u="sng" dirty="0" smtClean="0"/>
              <a:t>Communication skill</a:t>
            </a:r>
          </a:p>
          <a:p>
            <a:pPr lvl="0">
              <a:defRPr/>
            </a:pPr>
            <a:r>
              <a:rPr lang="en-US" sz="1400" b="1" dirty="0" smtClean="0"/>
              <a:t>Activities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Think in reader’s view point.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Share knowledge and training new members</a:t>
            </a:r>
          </a:p>
          <a:p>
            <a:pPr lvl="0">
              <a:defRPr/>
            </a:pPr>
            <a:r>
              <a:rPr lang="en-US" sz="1400" b="1" dirty="0" smtClean="0"/>
              <a:t>Achievements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discuss and confirm with customer/other members about requirement/tasks.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support to train new members</a:t>
            </a: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Achievements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(6/6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57" y="1484784"/>
            <a:ext cx="3995342" cy="2160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9514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Difficulty &amp; solutions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/>
              <a:t>Activities &amp; </a:t>
            </a:r>
            <a:r>
              <a:rPr lang="de-DE" sz="1400" dirty="0" smtClean="0"/>
              <a:t>Achievements</a:t>
            </a: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 &amp;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Solutions (1/1)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45743"/>
              </p:ext>
            </p:extLst>
          </p:nvPr>
        </p:nvGraphicFramePr>
        <p:xfrm>
          <a:off x="1080000" y="2492896"/>
          <a:ext cx="9624512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832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Difficulty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Solutions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Lack of user view</a:t>
                      </a:r>
                      <a:r>
                        <a:rPr lang="en-US" sz="1600" baseline="0" dirty="0" smtClean="0"/>
                        <a:t> 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Create documents</a:t>
                      </a:r>
                      <a:r>
                        <a:rPr lang="en-US" sz="1600" baseline="0" dirty="0" smtClean="0"/>
                        <a:t> to</a:t>
                      </a:r>
                      <a:r>
                        <a:rPr lang="en-US" sz="1600" dirty="0" smtClean="0"/>
                        <a:t> confirm to other</a:t>
                      </a:r>
                      <a:r>
                        <a:rPr lang="en-US" sz="1600" baseline="0" dirty="0" smtClean="0"/>
                        <a:t> members/ customers before implementation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Lack of general view point to make design for plugin. This makes</a:t>
                      </a:r>
                      <a:r>
                        <a:rPr lang="en-US" sz="1600" baseline="0" dirty="0" smtClean="0"/>
                        <a:t> restructure plugin tasks conflict together.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Confirm to</a:t>
                      </a:r>
                      <a:r>
                        <a:rPr lang="en-US" sz="1600" baseline="0" dirty="0" smtClean="0"/>
                        <a:t> experience engineer to get idea(s),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Refer other design and investigate to understand processing flow/spec deeply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Plan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091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about ARM architecture for future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development skills, also design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management skills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/>
              <a:t>Activities &amp; Achievements</a:t>
            </a: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</a:t>
            </a:r>
            <a:r>
              <a:rPr lang="en-US" sz="1400" dirty="0" smtClean="0"/>
              <a:t>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 (1/1)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080000" y="2209800"/>
            <a:ext cx="9448800" cy="2169825"/>
          </a:xfrm>
        </p:spPr>
        <p:txBody>
          <a:bodyPr/>
          <a:lstStyle/>
          <a:p>
            <a:r>
              <a:rPr lang="de-DE" sz="2000" dirty="0" smtClean="0"/>
              <a:t>Training target &amp; </a:t>
            </a:r>
            <a:r>
              <a:rPr lang="de-DE" sz="2000" dirty="0" smtClean="0"/>
              <a:t>Result	Page 03</a:t>
            </a:r>
          </a:p>
          <a:p>
            <a:r>
              <a:rPr lang="de-DE" sz="2000" dirty="0" smtClean="0"/>
              <a:t>Activities &amp; Achievements	Page 06</a:t>
            </a:r>
          </a:p>
          <a:p>
            <a:r>
              <a:rPr lang="de-DE" sz="2000" dirty="0" smtClean="0"/>
              <a:t>Difficulty &amp; Solution	Page 12</a:t>
            </a:r>
          </a:p>
          <a:p>
            <a:r>
              <a:rPr lang="de-DE" sz="2000" dirty="0" smtClean="0"/>
              <a:t>Plan</a:t>
            </a:r>
            <a:r>
              <a:rPr lang="de-DE" sz="2000" dirty="0" smtClean="0"/>
              <a:t>	Page </a:t>
            </a:r>
            <a:r>
              <a:rPr lang="de-DE" sz="2000" dirty="0" smtClean="0"/>
              <a:t>13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311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91400"/>
            <a:ext cx="8520000" cy="387798"/>
          </a:xfrm>
        </p:spPr>
        <p:txBody>
          <a:bodyPr/>
          <a:lstStyle/>
          <a:p>
            <a:r>
              <a:rPr lang="en-US" sz="2800" dirty="0" smtClean="0"/>
              <a:t>Training </a:t>
            </a:r>
            <a:r>
              <a:rPr lang="en-US" sz="2800" dirty="0" smtClean="0"/>
              <a:t>target &amp; Result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target &amp; Result (1/3)</a:t>
            </a:r>
            <a:r>
              <a:rPr lang="en-US" sz="1400" dirty="0" smtClean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 smtClean="0"/>
              <a:t>Activities &amp; Achievements</a:t>
            </a:r>
            <a:endParaRPr lang="en-US" sz="14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 smtClean="0"/>
              <a:t>Difficulty &amp; Solutions</a:t>
            </a:r>
            <a:endParaRPr lang="en-US" sz="14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 smtClean="0"/>
              <a:t>Plan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94077"/>
              </p:ext>
            </p:extLst>
          </p:nvPr>
        </p:nvGraphicFramePr>
        <p:xfrm>
          <a:off x="1080001" y="2551133"/>
          <a:ext cx="9552502" cy="303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43"/>
                <a:gridCol w="1827264"/>
                <a:gridCol w="4446379"/>
                <a:gridCol w="909158"/>
                <a:gridCol w="909158"/>
              </a:tblGrid>
              <a:tr h="38519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Current level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2294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Engineer </a:t>
                      </a:r>
                    </a:p>
                    <a:p>
                      <a:pPr algn="l"/>
                      <a:r>
                        <a:rPr lang="en-US" sz="1200" b="1" dirty="0" smtClean="0"/>
                        <a:t>for software</a:t>
                      </a:r>
                      <a:r>
                        <a:rPr lang="en-US" sz="1200" b="1" baseline="0" dirty="0" smtClean="0"/>
                        <a:t>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Functional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Decide the structure of software according to given software requirement definitions.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Detailed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Conduct a detailed software design according to given software structure definitions.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Coding engineer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Coding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Have sufficient knowledge of programming language and create a program based on the detail design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Conduct a code review of created code.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Readability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Have knowledge of techniques for improving the source code readability and perform coding accordingly.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7634" y="1642000"/>
            <a:ext cx="720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Achieve “</a:t>
            </a:r>
            <a:r>
              <a:rPr lang="en-US" sz="1600" dirty="0" smtClean="0">
                <a:solidFill>
                  <a:srgbClr val="FF0000"/>
                </a:solidFill>
              </a:rPr>
              <a:t>Software Design Engineer</a:t>
            </a:r>
            <a:r>
              <a:rPr lang="en-US" sz="1600" dirty="0" smtClean="0"/>
              <a:t>” with </a:t>
            </a:r>
            <a:r>
              <a:rPr lang="en-US" sz="1600" dirty="0"/>
              <a:t>role </a:t>
            </a:r>
            <a:r>
              <a:rPr lang="en-US" sz="1600" dirty="0">
                <a:solidFill>
                  <a:srgbClr val="FF0000"/>
                </a:solidFill>
              </a:rPr>
              <a:t>Level 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 by November, </a:t>
            </a:r>
            <a:r>
              <a:rPr lang="en-US" sz="1600" dirty="0"/>
              <a:t>2019</a:t>
            </a:r>
          </a:p>
          <a:p>
            <a:r>
              <a:rPr lang="en-US" sz="1600" dirty="0" smtClean="0"/>
              <a:t>=&gt; Do IDE Design Task without su</a:t>
            </a:r>
            <a:r>
              <a:rPr lang="en-US" sz="1600" dirty="0" smtClean="0"/>
              <a:t>pport, if it is within certain degree of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91400"/>
            <a:ext cx="8520000" cy="387798"/>
          </a:xfrm>
        </p:spPr>
        <p:txBody>
          <a:bodyPr/>
          <a:lstStyle/>
          <a:p>
            <a:r>
              <a:rPr lang="en-US" sz="2800" dirty="0" smtClean="0"/>
              <a:t>Training </a:t>
            </a:r>
            <a:r>
              <a:rPr lang="en-US" sz="2800" dirty="0" smtClean="0"/>
              <a:t>target &amp; Result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target &amp; Result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(2/3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/>
              <a:t>Activities &amp; Achievements</a:t>
            </a: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41744"/>
              </p:ext>
            </p:extLst>
          </p:nvPr>
        </p:nvGraphicFramePr>
        <p:xfrm>
          <a:off x="1080001" y="2551133"/>
          <a:ext cx="9552502" cy="236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43"/>
                <a:gridCol w="1827264"/>
                <a:gridCol w="4446379"/>
                <a:gridCol w="909158"/>
                <a:gridCol w="909158"/>
              </a:tblGrid>
              <a:tr h="38519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Current level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2294"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Engineer </a:t>
                      </a:r>
                    </a:p>
                    <a:p>
                      <a:pPr algn="l"/>
                      <a:r>
                        <a:rPr lang="en-US" sz="1200" b="1" dirty="0" smtClean="0"/>
                        <a:t>for </a:t>
                      </a:r>
                      <a:r>
                        <a:rPr lang="en-US" sz="1200" b="1" dirty="0" smtClean="0"/>
                        <a:t>testing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environment setup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Have knowledge to set up test environment (set up environment, configure boards/devices, …).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Testing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spc="1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Conduct tests </a:t>
                      </a:r>
                      <a:r>
                        <a:rPr lang="en-US" sz="1200" spc="1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according to the test specifications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Failure</a:t>
                      </a:r>
                      <a:r>
                        <a:rPr lang="en-US" sz="1200" b="1" baseline="0" dirty="0" smtClean="0"/>
                        <a:t> analysis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Locate the cause of any trouble and make analysis to find and fix similar bug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7634" y="1642000"/>
            <a:ext cx="720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Achieve “</a:t>
            </a:r>
            <a:r>
              <a:rPr lang="en-US" sz="1600" dirty="0" smtClean="0">
                <a:solidFill>
                  <a:srgbClr val="FF0000"/>
                </a:solidFill>
              </a:rPr>
              <a:t>Software Design Engineer</a:t>
            </a:r>
            <a:r>
              <a:rPr lang="en-US" sz="1600" dirty="0" smtClean="0"/>
              <a:t>” with </a:t>
            </a:r>
            <a:r>
              <a:rPr lang="en-US" sz="1600" dirty="0"/>
              <a:t>role </a:t>
            </a:r>
            <a:r>
              <a:rPr lang="en-US" sz="1600" dirty="0">
                <a:solidFill>
                  <a:srgbClr val="FF0000"/>
                </a:solidFill>
              </a:rPr>
              <a:t>Level 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 by November, </a:t>
            </a:r>
            <a:r>
              <a:rPr lang="en-US" sz="1600" dirty="0"/>
              <a:t>2019</a:t>
            </a:r>
          </a:p>
          <a:p>
            <a:r>
              <a:rPr lang="en-US" sz="1600" dirty="0" smtClean="0"/>
              <a:t>=&gt; Do IDE Design Task without su</a:t>
            </a:r>
            <a:r>
              <a:rPr lang="en-US" sz="1600" dirty="0" smtClean="0"/>
              <a:t>pport, if it is within certain degree of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91400"/>
            <a:ext cx="8520000" cy="387798"/>
          </a:xfrm>
        </p:spPr>
        <p:txBody>
          <a:bodyPr/>
          <a:lstStyle/>
          <a:p>
            <a:r>
              <a:rPr lang="en-US" sz="2800" dirty="0" smtClean="0"/>
              <a:t>Training </a:t>
            </a:r>
            <a:r>
              <a:rPr lang="en-US" sz="2800" dirty="0" smtClean="0"/>
              <a:t>target &amp; Result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target &amp; Result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(3/3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/>
              <a:t>Activities &amp; Achievements</a:t>
            </a: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8590"/>
              </p:ext>
            </p:extLst>
          </p:nvPr>
        </p:nvGraphicFramePr>
        <p:xfrm>
          <a:off x="1073792" y="2551133"/>
          <a:ext cx="9558712" cy="229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64"/>
                <a:gridCol w="6422960"/>
                <a:gridCol w="1209888"/>
              </a:tblGrid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Current level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229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Development Process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Know/Understand and can follow Development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Can evaluate the results to find and improve weak phase of the process.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Achieved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413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Communication skill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Can express idea to others.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Can report status/issues/solutions to teammates.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Achieved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Management</a:t>
                      </a:r>
                      <a:r>
                        <a:rPr lang="en-US" sz="1200" b="1" baseline="0" dirty="0" smtClean="0"/>
                        <a:t> 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Can schedule works and follow the schedule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 manage common risk for assigned tasks: private issues (health,…), technical issues (lack of experience in assigned fields),…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Achieved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7634" y="1642000"/>
            <a:ext cx="721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Achieve “</a:t>
            </a:r>
            <a:r>
              <a:rPr lang="en-US" sz="1600" dirty="0" smtClean="0">
                <a:solidFill>
                  <a:srgbClr val="FF0000"/>
                </a:solidFill>
              </a:rPr>
              <a:t>Software Design Engineer</a:t>
            </a:r>
            <a:r>
              <a:rPr lang="en-US" sz="1600" dirty="0" smtClean="0"/>
              <a:t>” with </a:t>
            </a:r>
            <a:r>
              <a:rPr lang="en-US" sz="1600" dirty="0"/>
              <a:t>role </a:t>
            </a:r>
            <a:r>
              <a:rPr lang="en-US" sz="1600" dirty="0">
                <a:solidFill>
                  <a:srgbClr val="FF0000"/>
                </a:solidFill>
              </a:rPr>
              <a:t>Level 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/>
              <a:t> by November, </a:t>
            </a:r>
            <a:r>
              <a:rPr lang="en-US" sz="1600" dirty="0"/>
              <a:t>2019</a:t>
            </a:r>
          </a:p>
          <a:p>
            <a:r>
              <a:rPr lang="en-US" sz="1600" dirty="0" smtClean="0"/>
              <a:t>=&gt; Do IDE Design Task without su</a:t>
            </a:r>
            <a:r>
              <a:rPr lang="en-US" sz="1600" dirty="0" smtClean="0"/>
              <a:t>pport, if it is within certain degree of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94" y="2684298"/>
            <a:ext cx="1794142" cy="864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53" y="2972539"/>
            <a:ext cx="2820732" cy="228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844824"/>
            <a:ext cx="4860000" cy="4579715"/>
          </a:xfrm>
        </p:spPr>
        <p:txBody>
          <a:bodyPr/>
          <a:lstStyle/>
          <a:p>
            <a:r>
              <a:rPr lang="en-US" sz="1400" b="1" u="sng" dirty="0" smtClean="0"/>
              <a:t>Development environment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Read and follow guideline documents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Confirm and get support from experience engineers</a:t>
            </a:r>
          </a:p>
          <a:p>
            <a:r>
              <a:rPr lang="en-US" sz="1400" b="1" dirty="0" smtClean="0"/>
              <a:t>Achievements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Can setup development environment </a:t>
            </a:r>
            <a:r>
              <a:rPr lang="en-US" sz="1400" dirty="0" smtClean="0"/>
              <a:t>(target </a:t>
            </a:r>
            <a:r>
              <a:rPr lang="en-US" sz="1400" dirty="0"/>
              <a:t>platform, baseline, </a:t>
            </a:r>
            <a:r>
              <a:rPr lang="en-US" sz="1400" dirty="0" err="1" smtClean="0"/>
              <a:t>Git</a:t>
            </a:r>
            <a:r>
              <a:rPr lang="en-US" sz="1400" dirty="0" smtClean="0"/>
              <a:t>…).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defRPr/>
            </a:pP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Can use and configures most boards/devices/emulator in development</a:t>
            </a:r>
            <a:r>
              <a:rPr lang="en-US" sz="1400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defRPr/>
            </a:pP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Can use system tools to support tasks smoothly (JIRA, Confluence, </a:t>
            </a:r>
            <a:r>
              <a:rPr lang="en-US" sz="1400" dirty="0" err="1"/>
              <a:t>Gerrit</a:t>
            </a:r>
            <a:r>
              <a:rPr lang="en-US" sz="1400" dirty="0"/>
              <a:t>, Jenkins, </a:t>
            </a:r>
            <a:r>
              <a:rPr lang="en-US" sz="1400" dirty="0" smtClean="0"/>
              <a:t>…)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defRPr/>
            </a:pP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Can support new member to setup environment.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</a:t>
            </a:r>
            <a:r>
              <a:rPr lang="en-US" sz="1400" dirty="0" smtClean="0"/>
              <a:t>Result</a:t>
            </a: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Achievements (1/6)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50" y="936000"/>
            <a:ext cx="2471142" cy="1643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63553"/>
            <a:ext cx="2857500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75" y="3662502"/>
            <a:ext cx="2487342" cy="12956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4853494"/>
            <a:ext cx="1641154" cy="13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77" y="1772816"/>
            <a:ext cx="6399714" cy="3959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772817"/>
            <a:ext cx="4511944" cy="4352684"/>
          </a:xfrm>
        </p:spPr>
        <p:txBody>
          <a:bodyPr/>
          <a:lstStyle/>
          <a:p>
            <a:r>
              <a:rPr lang="en-US" sz="1400" b="1" u="sng" dirty="0" smtClean="0"/>
              <a:t>E2studio debugger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through daily tasks in team (from GUI tasks to GDB server tasks and combination tasks).</a:t>
            </a:r>
          </a:p>
          <a:p>
            <a:r>
              <a:rPr lang="en-US" sz="1400" b="1" dirty="0" smtClean="0"/>
              <a:t>Achievements</a:t>
            </a: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Know basic layers and flow of e2studio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Understand flow and how to communicate between layers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debug flow from GUI to GDB Server through ADM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in charge tasks in GUI, ADM also basic tasks in GDB Server.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Achievements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(2/6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68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52" y="2854357"/>
            <a:ext cx="2730752" cy="349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628801"/>
            <a:ext cx="4511944" cy="4716667"/>
          </a:xfrm>
        </p:spPr>
        <p:txBody>
          <a:bodyPr/>
          <a:lstStyle/>
          <a:p>
            <a:r>
              <a:rPr lang="en-US" sz="1400" b="1" u="sng" dirty="0" smtClean="0"/>
              <a:t>Functional Design &amp; Detailed Design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Train through daily tasks in </a:t>
            </a:r>
            <a:r>
              <a:rPr lang="en-US" sz="1400" dirty="0" smtClean="0"/>
              <a:t>team with feature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Investigate requirement, existing design, propose idea(s), create F.S to confirm via review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Join tasks for improvement, feature (restructure Coverage plugin, new feature for Memory Usage)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Propose structure and internal processing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Create D.S and confirm via review.</a:t>
            </a:r>
            <a:endParaRPr lang="en-US" sz="1400" dirty="0" smtClean="0"/>
          </a:p>
          <a:p>
            <a:r>
              <a:rPr lang="en-US" sz="1400" b="1" dirty="0" smtClean="0"/>
              <a:t>Achievements</a:t>
            </a: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create F.S, D.S, implementation note without support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support to review basic F.S, D,S, implementation note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Understand deeply structure and processing flow of </a:t>
            </a:r>
            <a:r>
              <a:rPr lang="en-US" sz="1400" dirty="0" smtClean="0"/>
              <a:t>plugins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Achievements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(3/6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81" y="3140968"/>
            <a:ext cx="3654981" cy="2305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52" y="1767735"/>
            <a:ext cx="4422458" cy="12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52" y="2854357"/>
            <a:ext cx="2730752" cy="349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Activities &amp; Achievements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0000" y="1844825"/>
            <a:ext cx="4511944" cy="4500643"/>
          </a:xfrm>
        </p:spPr>
        <p:txBody>
          <a:bodyPr/>
          <a:lstStyle/>
          <a:p>
            <a:r>
              <a:rPr lang="en-US" sz="1400" b="1" u="sng" dirty="0" smtClean="0"/>
              <a:t>Coding &amp; Development knowledge</a:t>
            </a:r>
          </a:p>
          <a:p>
            <a:r>
              <a:rPr lang="en-US" sz="1400" b="1" dirty="0" smtClean="0"/>
              <a:t>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Train through daily tasks in </a:t>
            </a:r>
            <a:r>
              <a:rPr lang="en-US" sz="1400" dirty="0" smtClean="0"/>
              <a:t>team with feature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Challenge to tasks using </a:t>
            </a:r>
            <a:r>
              <a:rPr lang="en-US" sz="1400" dirty="0"/>
              <a:t>new technology</a:t>
            </a:r>
            <a:endParaRPr lang="en-US" sz="1400" dirty="0" smtClean="0"/>
          </a:p>
          <a:p>
            <a:r>
              <a:rPr lang="en-US" sz="1400" b="1" dirty="0" smtClean="0"/>
              <a:t>Achievements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Have knowledge about GUI library (SWT, </a:t>
            </a:r>
            <a:r>
              <a:rPr lang="en-US" sz="1400" dirty="0" err="1"/>
              <a:t>JavaFx</a:t>
            </a:r>
            <a:r>
              <a:rPr lang="en-US" sz="1400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Have knowledge about thread, job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Have knowledge about Collection (List, Set, Map, …)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Can create plugin/RCP application.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Know how to use debugging from Eclipse (Java side) to Visual studio (GDB Server side).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Have basic knowledge about DSF service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Can support to review source code.</a:t>
            </a:r>
            <a:endParaRPr lang="en-US" sz="1400" dirty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Training target &amp; Result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&amp; Achievements </a:t>
            </a:r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(4/6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Difficulty &amp; Solutions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400" dirty="0"/>
              <a:t>Plan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81" y="3140968"/>
            <a:ext cx="3654981" cy="2305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52" y="1767735"/>
            <a:ext cx="4422458" cy="12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D34725-3DC8-4C9C-9E3A-C206B33C2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B19BD-8347-4C61-8E41-2856FBDA4F0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f34c839-cd0a-494a-bd11-799dc90ee3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a5cf9098-95d1-4643-bcd4-c3673cd0cbb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FEAD76-E68D-4403-A861-B3712BF7C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8098</TotalTime>
  <Words>1092</Words>
  <Application>Microsoft Office PowerPoint</Application>
  <PresentationFormat>Widescreen</PresentationFormat>
  <Paragraphs>250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Symbol</vt:lpstr>
      <vt:lpstr>Wingdings</vt:lpstr>
      <vt:lpstr>151021_Renesas_Templates_16_9_EN</vt:lpstr>
      <vt:lpstr>PowerPoint Presentation</vt:lpstr>
      <vt:lpstr>Agenda</vt:lpstr>
      <vt:lpstr>Training target &amp; Result</vt:lpstr>
      <vt:lpstr>Training target &amp; Result</vt:lpstr>
      <vt:lpstr>Training target &amp; Result</vt:lpstr>
      <vt:lpstr>Activities &amp; Achievements</vt:lpstr>
      <vt:lpstr>Activities &amp; Achievements</vt:lpstr>
      <vt:lpstr>Activities &amp; Achievements</vt:lpstr>
      <vt:lpstr>Activities &amp; Achievements</vt:lpstr>
      <vt:lpstr>Activities &amp; Achievements</vt:lpstr>
      <vt:lpstr>Activities &amp; Achievements</vt:lpstr>
      <vt:lpstr>Difficulty &amp; solutions</vt:lpstr>
      <vt:lpstr>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Huong Thi. Dinh</dc:creator>
  <cp:lastModifiedBy>Hieu Trung. Tran (2)</cp:lastModifiedBy>
  <cp:revision>566</cp:revision>
  <dcterms:created xsi:type="dcterms:W3CDTF">2016-08-23T07:24:55Z</dcterms:created>
  <dcterms:modified xsi:type="dcterms:W3CDTF">2019-12-03T11:06:03Z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</Properties>
</file>