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3B2"/>
    <a:srgbClr val="99FF99"/>
    <a:srgbClr val="00FF99"/>
    <a:srgbClr val="FFCC99"/>
    <a:srgbClr val="F8F86E"/>
    <a:srgbClr val="78B6EE"/>
    <a:srgbClr val="E48095"/>
    <a:srgbClr val="DE6881"/>
    <a:srgbClr val="43459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 autoAdjust="0"/>
    <p:restoredTop sz="94075" autoAdjust="0"/>
  </p:normalViewPr>
  <p:slideViewPr>
    <p:cSldViewPr snapToGrid="0">
      <p:cViewPr>
        <p:scale>
          <a:sx n="75" d="100"/>
          <a:sy n="75" d="100"/>
        </p:scale>
        <p:origin x="7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4E5B-4FBA-4E4D-9466-6A1229B028A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15A4-8FD6-44B2-B25B-2D0120B84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97648"/>
              </p:ext>
            </p:extLst>
          </p:nvPr>
        </p:nvGraphicFramePr>
        <p:xfrm>
          <a:off x="1858537" y="0"/>
          <a:ext cx="918117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157"/>
                <a:gridCol w="2058122"/>
                <a:gridCol w="5698891"/>
              </a:tblGrid>
              <a:tr h="434687">
                <a:tc gridSpan="3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3313">
                <a:tc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sng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Section Details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6505"/>
              </p:ext>
            </p:extLst>
          </p:nvPr>
        </p:nvGraphicFramePr>
        <p:xfrm>
          <a:off x="6274420" y="790458"/>
          <a:ext cx="3211551" cy="620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592"/>
                <a:gridCol w="1275229"/>
                <a:gridCol w="626316"/>
                <a:gridCol w="743414"/>
              </a:tblGrid>
              <a:tr h="257757">
                <a:tc>
                  <a:txBody>
                    <a:bodyPr/>
                    <a:lstStyle/>
                    <a:p>
                      <a:pPr algn="r"/>
                      <a:endParaRPr 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05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05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001244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250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000400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768B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556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000700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 _stack_top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808052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000706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762B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637879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000a00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613B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34473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010000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56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0e0000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 _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dummy_int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</a:tr>
              <a:tr h="2556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0e0006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 _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brk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</a:tr>
              <a:tr h="2556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0e000c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 _int3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</a:tr>
              <a:tr h="2556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0e0012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 _timer_b5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</a:tr>
              <a:tr h="2556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0e0018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_timer_b4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</a:tr>
              <a:tr h="2556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0e001e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 _timer_b3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B2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050966" y="82550"/>
            <a:ext cx="929268" cy="205622"/>
            <a:chOff x="9924305" y="608025"/>
            <a:chExt cx="1042333" cy="32064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5037" y="673100"/>
              <a:ext cx="221601" cy="22160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333895" y="641081"/>
              <a:ext cx="254536" cy="25453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305" y="608025"/>
              <a:ext cx="320649" cy="320649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77" y="2892184"/>
            <a:ext cx="264162" cy="2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009650" y="209759"/>
            <a:ext cx="2854455" cy="6722601"/>
            <a:chOff x="1009650" y="209759"/>
            <a:chExt cx="2854455" cy="6722601"/>
          </a:xfrm>
        </p:grpSpPr>
        <p:grpSp>
          <p:nvGrpSpPr>
            <p:cNvPr id="4" name="Group 3"/>
            <p:cNvGrpSpPr/>
            <p:nvPr/>
          </p:nvGrpSpPr>
          <p:grpSpPr>
            <a:xfrm>
              <a:off x="2124861" y="209759"/>
              <a:ext cx="1739244" cy="6426635"/>
              <a:chOff x="3243977" y="660135"/>
              <a:chExt cx="1739244" cy="64266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245370" y="959005"/>
                <a:ext cx="1728318" cy="1102143"/>
                <a:chOff x="3245370" y="959005"/>
                <a:chExt cx="1728318" cy="1102143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149487" y="1748331"/>
                  <a:ext cx="8051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0/1024B</a:t>
                  </a:r>
                  <a:endParaRPr lang="en-US" sz="12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244188" y="2056109"/>
                <a:ext cx="1728318" cy="1029992"/>
                <a:chOff x="3244188" y="2056109"/>
                <a:chExt cx="1728318" cy="1029992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244188" y="2056109"/>
                  <a:ext cx="1728318" cy="1029992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151108" y="2783414"/>
                  <a:ext cx="8051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0/768B</a:t>
                  </a:r>
                  <a:endParaRPr lang="en-US" sz="12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47075" y="2064334"/>
                  <a:ext cx="5563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[D]</a:t>
                  </a:r>
                  <a:endParaRPr lang="en-US" sz="14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243977" y="3099419"/>
                <a:ext cx="1731315" cy="941035"/>
                <a:chOff x="3244188" y="2056109"/>
                <a:chExt cx="1731315" cy="102999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244188" y="2056109"/>
                  <a:ext cx="1728318" cy="1029992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70369" y="2734079"/>
                  <a:ext cx="805134" cy="303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6</a:t>
                  </a:r>
                  <a:r>
                    <a:rPr lang="en-US" sz="1200" dirty="0" smtClean="0"/>
                    <a:t>/768B</a:t>
                  </a:r>
                  <a:endParaRPr lang="en-US" sz="12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47075" y="2064334"/>
                  <a:ext cx="902623" cy="336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[D] </a:t>
                  </a:r>
                  <a:r>
                    <a:rPr lang="en-US" sz="1400" dirty="0" err="1" smtClean="0"/>
                    <a:t>istack</a:t>
                  </a:r>
                  <a:endParaRPr lang="en-US" sz="1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243977" y="4043409"/>
                <a:ext cx="1728318" cy="808860"/>
                <a:chOff x="3245370" y="959005"/>
                <a:chExt cx="1728318" cy="1102143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150880" y="1663077"/>
                  <a:ext cx="805134" cy="377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0/631B</a:t>
                  </a:r>
                  <a:endParaRPr lang="en-US" sz="12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43977" y="4852270"/>
                <a:ext cx="1728318" cy="528394"/>
                <a:chOff x="3245370" y="959005"/>
                <a:chExt cx="1728318" cy="1102143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160414" y="1406629"/>
                  <a:ext cx="805134" cy="577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0/813B</a:t>
                  </a:r>
                  <a:endParaRPr lang="en-US" sz="12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45382" y="5383993"/>
                <a:ext cx="1737839" cy="495534"/>
                <a:chOff x="3244188" y="2056109"/>
                <a:chExt cx="1737839" cy="1029992"/>
              </a:xfrm>
              <a:solidFill>
                <a:srgbClr val="FF9933"/>
              </a:solidFill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244188" y="2056109"/>
                  <a:ext cx="1728318" cy="1029992"/>
                </a:xfrm>
                <a:prstGeom prst="rect">
                  <a:avLst/>
                </a:prstGeom>
                <a:solidFill>
                  <a:srgbClr val="E48095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068362" y="2474987"/>
                  <a:ext cx="913665" cy="575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123/276B</a:t>
                  </a:r>
                  <a:endParaRPr lang="en-US" sz="12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247075" y="2064332"/>
                  <a:ext cx="1064175" cy="639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[C] program</a:t>
                  </a:r>
                  <a:endParaRPr lang="en-US" sz="1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245382" y="5887784"/>
                <a:ext cx="1733073" cy="392730"/>
                <a:chOff x="3244188" y="2056109"/>
                <a:chExt cx="1733073" cy="103935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244188" y="2056109"/>
                  <a:ext cx="1728318" cy="1029992"/>
                </a:xfrm>
                <a:prstGeom prst="rect">
                  <a:avLst/>
                </a:prstGeom>
                <a:solidFill>
                  <a:srgbClr val="F8F86E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063596" y="2362390"/>
                  <a:ext cx="913665" cy="733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0/108B</a:t>
                  </a:r>
                  <a:endParaRPr lang="en-US" sz="12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247075" y="2064334"/>
                  <a:ext cx="1095131" cy="814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[C] interrupt</a:t>
                  </a:r>
                  <a:endParaRPr lang="en-US" sz="14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245379" y="6282128"/>
                <a:ext cx="1728318" cy="804642"/>
                <a:chOff x="3245370" y="959005"/>
                <a:chExt cx="1728318" cy="1102143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150880" y="1663078"/>
                  <a:ext cx="805134" cy="37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0/15MB</a:t>
                  </a:r>
                  <a:endParaRPr lang="en-US" sz="12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47042" y="660135"/>
                <a:ext cx="1725253" cy="307777"/>
                <a:chOff x="3245370" y="893631"/>
                <a:chExt cx="1728318" cy="1262685"/>
              </a:xfrm>
              <a:solidFill>
                <a:srgbClr val="FFCC99"/>
              </a:solidFill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666778" y="893631"/>
                  <a:ext cx="805134" cy="1262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</a:rPr>
                    <a:t>Section</a:t>
                  </a: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1066800" y="711568"/>
              <a:ext cx="97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9650" y="1748263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000400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19175" y="2651651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000700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9650" y="3657919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000a00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09650" y="4403209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010000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9175" y="4930288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0e0000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09650" y="5442529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0e0114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73707" y="5849436"/>
              <a:ext cx="817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0e021d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6441" y="6347585"/>
              <a:ext cx="97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FFFFFF</a:t>
              </a:r>
            </a:p>
            <a:p>
              <a:endParaRPr lang="en-US" sz="1600" dirty="0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4535817" y="323963"/>
            <a:ext cx="1668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u="sng" dirty="0"/>
              <a:t>Defined Section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7387939" y="228777"/>
            <a:ext cx="2854455" cy="6722601"/>
            <a:chOff x="1009650" y="209759"/>
            <a:chExt cx="2854455" cy="6722601"/>
          </a:xfrm>
        </p:grpSpPr>
        <p:grpSp>
          <p:nvGrpSpPr>
            <p:cNvPr id="93" name="Group 92"/>
            <p:cNvGrpSpPr/>
            <p:nvPr/>
          </p:nvGrpSpPr>
          <p:grpSpPr>
            <a:xfrm>
              <a:off x="2124861" y="209759"/>
              <a:ext cx="1739244" cy="6412346"/>
              <a:chOff x="3243977" y="660135"/>
              <a:chExt cx="1739244" cy="6412346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45370" y="959005"/>
                <a:ext cx="1728318" cy="1102143"/>
                <a:chOff x="3245370" y="959005"/>
                <a:chExt cx="1728318" cy="1102143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9487" y="1748331"/>
                  <a:ext cx="8051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0/1024B</a:t>
                  </a:r>
                  <a:endParaRPr lang="en-US" sz="1200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3244188" y="2064334"/>
                <a:ext cx="1728318" cy="1032879"/>
                <a:chOff x="3244188" y="2064334"/>
                <a:chExt cx="1728318" cy="1032879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244188" y="2067221"/>
                  <a:ext cx="1728318" cy="1029992"/>
                </a:xfrm>
                <a:prstGeom prst="rect">
                  <a:avLst/>
                </a:prstGeom>
                <a:solidFill>
                  <a:srgbClr val="FFCC99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151108" y="2783414"/>
                  <a:ext cx="8051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0/768B</a:t>
                  </a:r>
                  <a:endParaRPr lang="en-US" sz="12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247075" y="2064334"/>
                  <a:ext cx="5563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[D]</a:t>
                  </a:r>
                  <a:endParaRPr lang="en-US" sz="1400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3243977" y="3099419"/>
                <a:ext cx="1731315" cy="941035"/>
                <a:chOff x="3244188" y="2056109"/>
                <a:chExt cx="1731315" cy="102999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244188" y="2056109"/>
                  <a:ext cx="1728318" cy="1029992"/>
                </a:xfrm>
                <a:prstGeom prst="rect">
                  <a:avLst/>
                </a:prstGeom>
                <a:solidFill>
                  <a:srgbClr val="99FF99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70369" y="2734079"/>
                  <a:ext cx="805134" cy="303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6</a:t>
                  </a:r>
                  <a:r>
                    <a:rPr lang="en-US" sz="1200" dirty="0" smtClean="0"/>
                    <a:t>/768B</a:t>
                  </a:r>
                  <a:endParaRPr lang="en-US" sz="12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247075" y="2064334"/>
                  <a:ext cx="902623" cy="336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[D] </a:t>
                  </a:r>
                  <a:r>
                    <a:rPr lang="en-US" sz="1400" dirty="0" err="1" smtClean="0"/>
                    <a:t>istack</a:t>
                  </a:r>
                  <a:endParaRPr lang="en-US" sz="1400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3243977" y="4043409"/>
                <a:ext cx="1728318" cy="808860"/>
                <a:chOff x="3245370" y="959005"/>
                <a:chExt cx="1728318" cy="1102143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50880" y="1663077"/>
                  <a:ext cx="805134" cy="377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0/631B</a:t>
                  </a:r>
                  <a:endParaRPr lang="en-US" sz="12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243977" y="4852270"/>
                <a:ext cx="1728318" cy="528394"/>
                <a:chOff x="3245370" y="959005"/>
                <a:chExt cx="1728318" cy="1102143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4160414" y="1406629"/>
                  <a:ext cx="805134" cy="577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0/813B</a:t>
                  </a:r>
                  <a:endParaRPr lang="en-US" sz="1200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245382" y="5383993"/>
                <a:ext cx="1737839" cy="495534"/>
                <a:chOff x="3244188" y="2056109"/>
                <a:chExt cx="1737839" cy="1029992"/>
              </a:xfrm>
              <a:solidFill>
                <a:srgbClr val="FF9933"/>
              </a:solidFill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3244188" y="2056109"/>
                  <a:ext cx="1728318" cy="1029992"/>
                </a:xfrm>
                <a:prstGeom prst="rect">
                  <a:avLst/>
                </a:prstGeom>
                <a:solidFill>
                  <a:srgbClr val="EBA3B2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068362" y="2474987"/>
                  <a:ext cx="913665" cy="575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123/276B</a:t>
                  </a:r>
                  <a:endParaRPr lang="en-US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247075" y="2064332"/>
                  <a:ext cx="1064175" cy="639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[C] program</a:t>
                  </a:r>
                  <a:endParaRPr lang="en-US" sz="1400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3245382" y="5878258"/>
                <a:ext cx="1733073" cy="402256"/>
                <a:chOff x="3244188" y="2030899"/>
                <a:chExt cx="1733073" cy="1064567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244188" y="2030899"/>
                  <a:ext cx="1728318" cy="1029991"/>
                </a:xfrm>
                <a:prstGeom prst="rect">
                  <a:avLst/>
                </a:prstGeom>
                <a:solidFill>
                  <a:srgbClr val="F8F86E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4063596" y="2362390"/>
                  <a:ext cx="913665" cy="733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0/108B</a:t>
                  </a:r>
                  <a:endParaRPr lang="en-US" sz="12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247075" y="2064334"/>
                  <a:ext cx="1095131" cy="814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[C] interrupt</a:t>
                  </a:r>
                  <a:endParaRPr lang="en-US" sz="1400" dirty="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245379" y="6267839"/>
                <a:ext cx="1728318" cy="804642"/>
                <a:chOff x="3245370" y="939433"/>
                <a:chExt cx="1728318" cy="1102143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3245370" y="939433"/>
                  <a:ext cx="1728318" cy="1102143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150880" y="1663078"/>
                  <a:ext cx="805134" cy="37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0/15MB</a:t>
                  </a:r>
                  <a:endParaRPr lang="en-US" sz="1200" dirty="0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3247042" y="660135"/>
                <a:ext cx="1725253" cy="307777"/>
                <a:chOff x="3245370" y="893631"/>
                <a:chExt cx="1728318" cy="1262685"/>
              </a:xfrm>
              <a:solidFill>
                <a:srgbClr val="FFCC99"/>
              </a:solidFill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3245370" y="959005"/>
                  <a:ext cx="1728318" cy="110214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666778" y="893631"/>
                  <a:ext cx="805134" cy="1262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 prstMaterial="softEdge">
                  <a:bevelT w="127000" prst="artDeco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</a:rPr>
                    <a:t>Section</a:t>
                  </a: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/>
            <p:cNvSpPr txBox="1"/>
            <p:nvPr/>
          </p:nvSpPr>
          <p:spPr>
            <a:xfrm>
              <a:off x="1066800" y="711568"/>
              <a:ext cx="97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09650" y="1748263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000400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19175" y="2651651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000700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09650" y="3657919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000a00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09650" y="4403209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010000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19175" y="4930288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0e0000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09650" y="5442529"/>
              <a:ext cx="971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0e0114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73707" y="5849436"/>
              <a:ext cx="817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0e021d</a:t>
              </a:r>
              <a:endParaRPr lang="en-US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96441" y="6347585"/>
              <a:ext cx="97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FFFFFF</a:t>
              </a: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17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138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Trung. Tran (2)</dc:creator>
  <cp:lastModifiedBy>Ngoc Bui</cp:lastModifiedBy>
  <cp:revision>39</cp:revision>
  <dcterms:created xsi:type="dcterms:W3CDTF">2018-01-22T07:55:59Z</dcterms:created>
  <dcterms:modified xsi:type="dcterms:W3CDTF">2018-01-24T15:39:24Z</dcterms:modified>
</cp:coreProperties>
</file>