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71" r:id="rId2"/>
  </p:sldMasterIdLst>
  <p:notesMasterIdLst>
    <p:notesMasterId r:id="rId18"/>
  </p:notesMasterIdLst>
  <p:sldIdLst>
    <p:sldId id="1051" r:id="rId3"/>
    <p:sldId id="1052" r:id="rId4"/>
    <p:sldId id="1332" r:id="rId5"/>
    <p:sldId id="1205" r:id="rId6"/>
    <p:sldId id="1335" r:id="rId7"/>
    <p:sldId id="1336" r:id="rId8"/>
    <p:sldId id="1339" r:id="rId9"/>
    <p:sldId id="1340" r:id="rId10"/>
    <p:sldId id="1341" r:id="rId11"/>
    <p:sldId id="1343" r:id="rId12"/>
    <p:sldId id="1333" r:id="rId13"/>
    <p:sldId id="1334" r:id="rId14"/>
    <p:sldId id="1337" r:id="rId15"/>
    <p:sldId id="1338" r:id="rId16"/>
    <p:sldId id="106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Tan Nguyen. Pham" initials="TTNP" lastIdx="7" clrIdx="0">
    <p:extLst>
      <p:ext uri="{19B8F6BF-5375-455C-9EA6-DF929625EA0E}">
        <p15:presenceInfo xmlns:p15="http://schemas.microsoft.com/office/powerpoint/2012/main" userId="S-1-5-21-1821468967-4106907450-2776687247-13870" providerId="AD"/>
      </p:ext>
    </p:extLst>
  </p:cmAuthor>
  <p:cmAuthor id="2" name="Phuong Ba. Nguyen" initials="PBN" lastIdx="4" clrIdx="1">
    <p:extLst>
      <p:ext uri="{19B8F6BF-5375-455C-9EA6-DF929625EA0E}">
        <p15:presenceInfo xmlns:p15="http://schemas.microsoft.com/office/powerpoint/2012/main" userId="S-1-5-21-1821468967-4106907450-2776687247-232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1A9"/>
    <a:srgbClr val="2D0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6797" autoAdjust="0"/>
  </p:normalViewPr>
  <p:slideViewPr>
    <p:cSldViewPr showGuides="1">
      <p:cViewPr varScale="1">
        <p:scale>
          <a:sx n="70" d="100"/>
          <a:sy n="70" d="100"/>
        </p:scale>
        <p:origin x="702" y="72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36" y="12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409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055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308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92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69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836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795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25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524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82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2192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/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524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76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114119" y="1143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54119" y="1143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114119" y="3447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54119" y="3447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997" y="200535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79997" y="9144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90233" y="1212364"/>
            <a:ext cx="8100000" cy="4248000"/>
          </a:xfrm>
        </p:spPr>
        <p:txBody>
          <a:bodyPr/>
          <a:lstStyle/>
          <a:p>
            <a:r>
              <a:rPr lang="en-US" altLang="ja-JP" dirty="0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4917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2481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585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16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136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450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33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68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34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45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53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7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69130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/>
          </a:p>
        </p:txBody>
      </p:sp>
    </p:spTree>
    <p:extLst>
      <p:ext uri="{BB962C8B-B14F-4D97-AF65-F5344CB8AC3E}">
        <p14:creationId xmlns:p14="http://schemas.microsoft.com/office/powerpoint/2010/main" val="348797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82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64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98055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40910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027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48668"/>
            <a:ext cx="9000000" cy="443198"/>
          </a:xfrm>
        </p:spPr>
        <p:txBody>
          <a:bodyPr/>
          <a:lstStyle/>
          <a:p>
            <a:r>
              <a:rPr lang="en-US" altLang="ja-JP" dirty="0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76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105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97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</a:t>
            </a:r>
            <a:r>
              <a:rPr lang="en-US" sz="800" b="1" i="0" u="none" strike="noStrike" kern="1200" baseline="0" dirty="0" err="1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26" y="64400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70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105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297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Renesas Electronics Corporation.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26" y="64400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1208400" y="-1"/>
            <a:ext cx="5040000" cy="2592000"/>
          </a:xfrm>
        </p:spPr>
        <p:txBody>
          <a:bodyPr/>
          <a:lstStyle/>
          <a:p>
            <a:r>
              <a:rPr kumimoji="1" lang="en-US" altLang="ja-JP" cap="all" dirty="0" smtClean="0"/>
              <a:t>DELIVERABLE TOOL</a:t>
            </a:r>
          </a:p>
          <a:p>
            <a:pPr lvl="1"/>
            <a:r>
              <a:rPr lang="en-US" altLang="ja-JP" dirty="0" smtClean="0"/>
              <a:t>REQUIREMENT SPECIFICATION</a:t>
            </a:r>
            <a:endParaRPr kumimoji="1" lang="en-US" altLang="ja-JP" sz="2000" cap="all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219200" y="2667001"/>
            <a:ext cx="5029200" cy="1523999"/>
          </a:xfrm>
        </p:spPr>
        <p:txBody>
          <a:bodyPr/>
          <a:lstStyle/>
          <a:p>
            <a:r>
              <a:rPr lang="en-US" dirty="0" smtClean="0"/>
              <a:t>JUNE, 2017</a:t>
            </a:r>
          </a:p>
          <a:p>
            <a:r>
              <a:rPr lang="en-US" dirty="0" err="1" smtClean="0"/>
              <a:t>TD2</a:t>
            </a:r>
            <a:r>
              <a:rPr lang="en-US" dirty="0" smtClean="0"/>
              <a:t> team - </a:t>
            </a:r>
            <a:r>
              <a:rPr lang="en-US" dirty="0" err="1" smtClean="0"/>
              <a:t>STS2</a:t>
            </a:r>
            <a:r>
              <a:rPr lang="en-US" dirty="0" smtClean="0"/>
              <a:t> group</a:t>
            </a:r>
          </a:p>
          <a:p>
            <a:r>
              <a:rPr lang="en-US" dirty="0" err="1" smtClean="0"/>
              <a:t>esw</a:t>
            </a:r>
            <a:r>
              <a:rPr lang="en-US" dirty="0" smtClean="0"/>
              <a:t> department </a:t>
            </a:r>
          </a:p>
          <a:p>
            <a:r>
              <a:rPr lang="en-US" dirty="0" err="1" smtClean="0"/>
              <a:t>Renesas</a:t>
            </a:r>
            <a:r>
              <a:rPr lang="en-US" dirty="0" smtClean="0"/>
              <a:t> design </a:t>
            </a:r>
            <a:r>
              <a:rPr lang="en-US" dirty="0" err="1" smtClean="0"/>
              <a:t>vietnam</a:t>
            </a:r>
            <a:endParaRPr lang="en-US" dirty="0" smtClean="0"/>
          </a:p>
          <a:p>
            <a:r>
              <a:rPr lang="en-US" dirty="0" err="1" smtClean="0"/>
              <a:t>Renesas</a:t>
            </a:r>
            <a:r>
              <a:rPr lang="en-US" dirty="0" smtClean="0"/>
              <a:t> Electronics Corporation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100" dirty="0" smtClean="0"/>
              <a:t>			</a:t>
            </a:r>
            <a:endParaRPr lang="en-US" sz="1100" dirty="0"/>
          </a:p>
        </p:txBody>
      </p:sp>
      <p:sp>
        <p:nvSpPr>
          <p:cNvPr id="5" name="テキスト プレースホルダー 3"/>
          <p:cNvSpPr>
            <a:spLocks noGrp="1"/>
          </p:cNvSpPr>
          <p:nvPr/>
        </p:nvSpPr>
        <p:spPr>
          <a:xfrm>
            <a:off x="9677400" y="4876800"/>
            <a:ext cx="1418400" cy="127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800" kern="1200">
                <a:solidFill>
                  <a:srgbClr val="BFBEBE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7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28600"/>
            <a:ext cx="9000000" cy="443198"/>
          </a:xfrm>
        </p:spPr>
        <p:txBody>
          <a:bodyPr/>
          <a:lstStyle/>
          <a:p>
            <a:r>
              <a:rPr lang="en-US" dirty="0" smtClean="0"/>
              <a:t>Requirement (5/5)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53200"/>
            <a:ext cx="672075" cy="161583"/>
          </a:xfrm>
        </p:spPr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10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934843"/>
            <a:ext cx="1066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b="1" dirty="0">
                <a:solidFill>
                  <a:srgbClr val="FF0000"/>
                </a:solidFill>
              </a:rPr>
              <a:t>Export JIRA ticket into PDF/HTML file.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User Input: JIRA ticket ID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Output: PDF/HTML file and warning message (if any)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2362200"/>
            <a:ext cx="1066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sz="2000" dirty="0" smtClean="0"/>
              <a:t>With Zephyr ticket, show warning for following cases: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Status is not “Issued”.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Test result has “Block”, “Unexecuted”, “Failed” item without comment, description.</a:t>
            </a:r>
          </a:p>
        </p:txBody>
      </p:sp>
    </p:spTree>
    <p:extLst>
      <p:ext uri="{BB962C8B-B14F-4D97-AF65-F5344CB8AC3E}">
        <p14:creationId xmlns:p14="http://schemas.microsoft.com/office/powerpoint/2010/main" val="7908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4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830" b="15830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8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28600"/>
            <a:ext cx="9000000" cy="443198"/>
          </a:xfrm>
        </p:spPr>
        <p:txBody>
          <a:bodyPr/>
          <a:lstStyle/>
          <a:p>
            <a:r>
              <a:rPr lang="en-US" dirty="0" smtClean="0"/>
              <a:t>SCHEDULE (1/1)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53200"/>
            <a:ext cx="672075" cy="161583"/>
          </a:xfrm>
        </p:spPr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12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934843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Released date: </a:t>
            </a:r>
            <a:r>
              <a:rPr lang="en-US" sz="2000" b="1" dirty="0" smtClean="0">
                <a:solidFill>
                  <a:srgbClr val="FF0000"/>
                </a:solidFill>
              </a:rPr>
              <a:t>Aug 30, 2017</a:t>
            </a:r>
          </a:p>
        </p:txBody>
      </p:sp>
    </p:spTree>
    <p:extLst>
      <p:ext uri="{BB962C8B-B14F-4D97-AF65-F5344CB8AC3E}">
        <p14:creationId xmlns:p14="http://schemas.microsoft.com/office/powerpoint/2010/main" val="148510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4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830" b="15830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36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28600"/>
            <a:ext cx="9000000" cy="443198"/>
          </a:xfrm>
        </p:spPr>
        <p:txBody>
          <a:bodyPr/>
          <a:lstStyle/>
          <a:p>
            <a:r>
              <a:rPr lang="en-US" dirty="0" smtClean="0"/>
              <a:t>Output (1/1)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53200"/>
            <a:ext cx="672075" cy="161583"/>
          </a:xfrm>
        </p:spPr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14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934843"/>
            <a:ext cx="10668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Function design specification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Detailed design specification (Program structure, core processing flow)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Source code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User manual</a:t>
            </a:r>
          </a:p>
        </p:txBody>
      </p:sp>
    </p:spTree>
    <p:extLst>
      <p:ext uri="{BB962C8B-B14F-4D97-AF65-F5344CB8AC3E}">
        <p14:creationId xmlns:p14="http://schemas.microsoft.com/office/powerpoint/2010/main" val="2981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172200" y="6553200"/>
            <a:ext cx="673100" cy="161925"/>
          </a:xfrm>
        </p:spPr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91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cap="all" dirty="0" smtClean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022092"/>
          </a:xfrm>
        </p:spPr>
        <p:txBody>
          <a:bodyPr/>
          <a:lstStyle/>
          <a:p>
            <a:r>
              <a:rPr lang="de-DE" sz="1800" dirty="0" smtClean="0"/>
              <a:t>Development tool</a:t>
            </a:r>
            <a:r>
              <a:rPr lang="de-DE" sz="1800" dirty="0"/>
              <a:t>	</a:t>
            </a:r>
            <a:r>
              <a:rPr lang="de-DE" sz="1800" b="1" dirty="0"/>
              <a:t>Page </a:t>
            </a:r>
            <a:r>
              <a:rPr lang="de-DE" sz="1800" b="1" dirty="0" smtClean="0"/>
              <a:t>03</a:t>
            </a:r>
            <a:endParaRPr lang="de-DE" sz="1800" b="1" dirty="0"/>
          </a:p>
          <a:p>
            <a:r>
              <a:rPr lang="de-DE" sz="1800" dirty="0" smtClean="0"/>
              <a:t>Requirement</a:t>
            </a:r>
            <a:r>
              <a:rPr lang="de-DE" sz="1800" b="1" dirty="0" smtClean="0"/>
              <a:t>	Page 05</a:t>
            </a:r>
          </a:p>
          <a:p>
            <a:r>
              <a:rPr lang="en-GB" sz="1800" dirty="0" smtClean="0"/>
              <a:t>Schedule	</a:t>
            </a:r>
            <a:r>
              <a:rPr lang="en-GB" sz="1800" b="1" dirty="0" smtClean="0"/>
              <a:t>Page 11</a:t>
            </a:r>
          </a:p>
          <a:p>
            <a:r>
              <a:rPr lang="en-GB" sz="1800" dirty="0" smtClean="0"/>
              <a:t>Output	</a:t>
            </a:r>
            <a:r>
              <a:rPr lang="en-GB" sz="1800" b="1" dirty="0" smtClean="0"/>
              <a:t>Page 13</a:t>
            </a:r>
            <a:endParaRPr lang="de-DE" sz="18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55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4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830" b="15830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 smtClean="0"/>
              <a:t>Development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8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28600"/>
            <a:ext cx="9000000" cy="443198"/>
          </a:xfrm>
        </p:spPr>
        <p:txBody>
          <a:bodyPr/>
          <a:lstStyle/>
          <a:p>
            <a:r>
              <a:rPr lang="en-US" dirty="0"/>
              <a:t>Development </a:t>
            </a:r>
            <a:r>
              <a:rPr lang="en-US" dirty="0" smtClean="0"/>
              <a:t>tool (1/1)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53200"/>
            <a:ext cx="672075" cy="161583"/>
          </a:xfrm>
        </p:spPr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4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934843"/>
            <a:ext cx="10668000" cy="9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Visual Studio 2015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Related free library (PDF reader, HTML reader, etc.)</a:t>
            </a:r>
          </a:p>
        </p:txBody>
      </p:sp>
    </p:spTree>
    <p:extLst>
      <p:ext uri="{BB962C8B-B14F-4D97-AF65-F5344CB8AC3E}">
        <p14:creationId xmlns:p14="http://schemas.microsoft.com/office/powerpoint/2010/main" val="6868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4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830" b="15830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/>
              <a:t>Requirement</a:t>
            </a:r>
          </a:p>
        </p:txBody>
      </p:sp>
    </p:spTree>
    <p:extLst>
      <p:ext uri="{BB962C8B-B14F-4D97-AF65-F5344CB8AC3E}">
        <p14:creationId xmlns:p14="http://schemas.microsoft.com/office/powerpoint/2010/main" val="352269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28600"/>
            <a:ext cx="9000000" cy="443198"/>
          </a:xfrm>
        </p:spPr>
        <p:txBody>
          <a:bodyPr/>
          <a:lstStyle/>
          <a:p>
            <a:r>
              <a:rPr lang="en-US" dirty="0" smtClean="0"/>
              <a:t>Requirement (1/5)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53200"/>
            <a:ext cx="672075" cy="161583"/>
          </a:xfrm>
        </p:spPr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6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934843"/>
            <a:ext cx="1066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For first version, the following feature will be supported.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Create Deliverable folder base on Purchase specification (PDF file).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Export JIRA ticket into PDF/HTML file.</a:t>
            </a:r>
          </a:p>
        </p:txBody>
      </p:sp>
    </p:spTree>
    <p:extLst>
      <p:ext uri="{BB962C8B-B14F-4D97-AF65-F5344CB8AC3E}">
        <p14:creationId xmlns:p14="http://schemas.microsoft.com/office/powerpoint/2010/main" val="40975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28600"/>
            <a:ext cx="9000000" cy="443198"/>
          </a:xfrm>
        </p:spPr>
        <p:txBody>
          <a:bodyPr/>
          <a:lstStyle/>
          <a:p>
            <a:r>
              <a:rPr lang="en-US" dirty="0" smtClean="0"/>
              <a:t>Requirement (2/5)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53200"/>
            <a:ext cx="672075" cy="161583"/>
          </a:xfrm>
        </p:spPr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7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934843"/>
            <a:ext cx="1066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Create Deliverable folder base on Purchase specification (PDF file).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The following steps are required: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Step 1: User selects the purchase specification (PDF file).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465823"/>
            <a:ext cx="7086601" cy="20168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2910" y="4456819"/>
            <a:ext cx="1066800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Step 2: User selects parent folder for Deliverable.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456" y="4953815"/>
            <a:ext cx="5191088" cy="120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6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28600"/>
            <a:ext cx="9000000" cy="443198"/>
          </a:xfrm>
        </p:spPr>
        <p:txBody>
          <a:bodyPr/>
          <a:lstStyle/>
          <a:p>
            <a:r>
              <a:rPr lang="en-US" dirty="0" smtClean="0"/>
              <a:t>Requirement (3/5)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53200"/>
            <a:ext cx="672075" cy="161583"/>
          </a:xfrm>
        </p:spPr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8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9628" y="1371600"/>
            <a:ext cx="1066800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Step 3: Tool displays the review of result.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87" y="1981200"/>
            <a:ext cx="7505700" cy="10191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69628" y="3074879"/>
            <a:ext cx="1066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sz="1600" i="1" dirty="0" smtClean="0"/>
              <a:t>Note:</a:t>
            </a:r>
          </a:p>
          <a:p>
            <a:pPr lvl="1" algn="just">
              <a:lnSpc>
                <a:spcPct val="150000"/>
              </a:lnSpc>
            </a:pPr>
            <a:r>
              <a:rPr lang="en-US" sz="1600" i="1" dirty="0" smtClean="0"/>
              <a:t>&lt;Parent folder&gt;</a:t>
            </a:r>
            <a:r>
              <a:rPr lang="en-US" sz="1600" dirty="0" smtClean="0"/>
              <a:t>: The parent folder selected in Step 2.</a:t>
            </a:r>
          </a:p>
          <a:p>
            <a:pPr lvl="1" algn="just">
              <a:lnSpc>
                <a:spcPct val="150000"/>
              </a:lnSpc>
            </a:pPr>
            <a:r>
              <a:rPr lang="en-US" sz="1600" i="1" dirty="0"/>
              <a:t>1704-1706-</a:t>
            </a:r>
            <a:r>
              <a:rPr lang="en-US" sz="1600" i="1" dirty="0" err="1"/>
              <a:t>123_e2</a:t>
            </a:r>
            <a:r>
              <a:rPr lang="en-US" sz="1600" i="1" dirty="0"/>
              <a:t>(Utility</a:t>
            </a:r>
            <a:r>
              <a:rPr lang="en-US" sz="1600" i="1" dirty="0" smtClean="0"/>
              <a:t>)</a:t>
            </a:r>
            <a:r>
              <a:rPr lang="en-US" sz="1600" dirty="0" smtClean="0"/>
              <a:t>: Get from the name of PDF file.</a:t>
            </a:r>
          </a:p>
          <a:p>
            <a:pPr lvl="1" algn="just">
              <a:lnSpc>
                <a:spcPct val="150000"/>
              </a:lnSpc>
            </a:pPr>
            <a:r>
              <a:rPr lang="en-US" sz="1600" i="1" dirty="0" smtClean="0"/>
              <a:t>1. </a:t>
            </a:r>
            <a:r>
              <a:rPr lang="en-US" sz="1600" i="1" dirty="0"/>
              <a:t>s</a:t>
            </a:r>
            <a:r>
              <a:rPr lang="en-US" sz="1600" i="1" dirty="0" smtClean="0"/>
              <a:t>ource code</a:t>
            </a:r>
            <a:r>
              <a:rPr lang="en-US" sz="1600" dirty="0" smtClean="0"/>
              <a:t>: Project deliverable item. Corresponding to the “Project Deliverable” row in purchase spec.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528" y="4719043"/>
            <a:ext cx="7696200" cy="14738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90600" y="934843"/>
            <a:ext cx="1066800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Create Deliverable folder base on Purchase specification (PDF file).</a:t>
            </a:r>
          </a:p>
        </p:txBody>
      </p:sp>
    </p:spTree>
    <p:extLst>
      <p:ext uri="{BB962C8B-B14F-4D97-AF65-F5344CB8AC3E}">
        <p14:creationId xmlns:p14="http://schemas.microsoft.com/office/powerpoint/2010/main" val="16391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28600"/>
            <a:ext cx="9000000" cy="443198"/>
          </a:xfrm>
        </p:spPr>
        <p:txBody>
          <a:bodyPr/>
          <a:lstStyle/>
          <a:p>
            <a:r>
              <a:rPr lang="en-US" dirty="0" smtClean="0"/>
              <a:t>Requirement (4/5)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53200"/>
            <a:ext cx="672075" cy="161583"/>
          </a:xfrm>
        </p:spPr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9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1371600"/>
            <a:ext cx="10668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Step 4: User presses “OK” after confirming the review. Then tool will create folders.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356" y="1981200"/>
            <a:ext cx="8472488" cy="14010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0600" y="934843"/>
            <a:ext cx="1066800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Create Deliverable folder base on Purchase specification (PDF file).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8776" y="3465404"/>
            <a:ext cx="10668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Step 5: Tool displays message box to inform result (successfully or not).</a:t>
            </a:r>
          </a:p>
        </p:txBody>
      </p:sp>
    </p:spTree>
    <p:extLst>
      <p:ext uri="{BB962C8B-B14F-4D97-AF65-F5344CB8AC3E}">
        <p14:creationId xmlns:p14="http://schemas.microsoft.com/office/powerpoint/2010/main" val="411743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021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46CC6C0-ADE0-4353-AF35-FA8C6CAA5B5E}" vid="{FC591D30-7517-4864-9752-24B589F73E6F}"/>
    </a:ext>
  </a:extLst>
</a:theme>
</file>

<file path=ppt/theme/theme2.xml><?xml version="1.0" encoding="utf-8"?>
<a:theme xmlns:a="http://schemas.openxmlformats.org/drawingml/2006/main" name="1_151021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46CC6C0-ADE0-4353-AF35-FA8C6CAA5B5E}" vid="{FC591D30-7517-4864-9752-24B589F73E6F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151021_Renesas_Templates_16_9_EN</Template>
  <TotalTime>22282</TotalTime>
  <Words>360</Words>
  <Application>Microsoft Office PowerPoint</Application>
  <PresentationFormat>Widescreen</PresentationFormat>
  <Paragraphs>75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Calibri</vt:lpstr>
      <vt:lpstr>Symbol</vt:lpstr>
      <vt:lpstr>Wingdings</vt:lpstr>
      <vt:lpstr>151021_Renesas_Templates_16_9_EN</vt:lpstr>
      <vt:lpstr>1_151021_Renesas_Templates_16_9_EN</vt:lpstr>
      <vt:lpstr>PowerPoint Presentation</vt:lpstr>
      <vt:lpstr>Agenda</vt:lpstr>
      <vt:lpstr>PowerPoint Presentation</vt:lpstr>
      <vt:lpstr>Development tool (1/1)</vt:lpstr>
      <vt:lpstr>PowerPoint Presentation</vt:lpstr>
      <vt:lpstr>Requirement (1/5)</vt:lpstr>
      <vt:lpstr>Requirement (2/5)</vt:lpstr>
      <vt:lpstr>Requirement (3/5)</vt:lpstr>
      <vt:lpstr>Requirement (4/5)</vt:lpstr>
      <vt:lpstr>Requirement (5/5)</vt:lpstr>
      <vt:lpstr>PowerPoint Presentation</vt:lpstr>
      <vt:lpstr>SCHEDULE (1/1)</vt:lpstr>
      <vt:lpstr>PowerPoint Presentation</vt:lpstr>
      <vt:lpstr>Output (1/1)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Quynh Vy Nguyen. Tran;Thang Tan Nguyen. Pham</dc:creator>
  <cp:lastModifiedBy>Nguyen Thao Thanh. Duong</cp:lastModifiedBy>
  <cp:revision>2531</cp:revision>
  <dcterms:created xsi:type="dcterms:W3CDTF">2015-11-13T03:43:16Z</dcterms:created>
  <dcterms:modified xsi:type="dcterms:W3CDTF">2017-07-13T06:19:53Z</dcterms:modified>
</cp:coreProperties>
</file>