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2cc756e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2cc756e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a97d57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a97d57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3be4485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3be448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a97d57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a97d57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9a97d57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9a97d57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77ad20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c77ad20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5112900" cy="7227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12000"/>
              </a:srgb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3691">
                <a:solidFill>
                  <a:schemeClr val="lt1"/>
                </a:solidFill>
                <a:highlight>
                  <a:srgbClr val="674EA7"/>
                </a:highlight>
              </a:rPr>
              <a:t>PokeDex WebApp</a:t>
            </a:r>
            <a:endParaRPr b="1" sz="3691">
              <a:solidFill>
                <a:schemeClr val="lt1"/>
              </a:solidFill>
              <a:highlight>
                <a:srgbClr val="674EA7"/>
              </a:highlight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1593300" y="4579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674EA7"/>
                </a:highlight>
              </a:rPr>
              <a:t>Done by Jason, Ralph, Tyler</a:t>
            </a:r>
            <a:endParaRPr>
              <a:solidFill>
                <a:schemeClr val="lt1"/>
              </a:solidFill>
              <a:highlight>
                <a:srgbClr val="674EA7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41250"/>
            <a:ext cx="8520600" cy="6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lt1"/>
                </a:solidFill>
              </a:rPr>
              <a:t>Project Description</a:t>
            </a:r>
            <a:endParaRPr sz="3600" u="sng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4925" y="1092350"/>
            <a:ext cx="8520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Pokedex web application to view general information about the game of Pokemon. 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Includes aspects of the Pokemon video game. Allows user to learn about pokemon and inspect interactions of pokemon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Diagram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50" y="572700"/>
            <a:ext cx="7628677" cy="43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Diagram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main use case is giving the user detailed information about any Pokemon or move.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From the landing page the user is able to explore information based off a number filters including regions, pokemon, moves, abilities, trainers, and egg groups.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user selects a main </a:t>
            </a:r>
            <a:r>
              <a:rPr lang="en">
                <a:solidFill>
                  <a:schemeClr val="lt1"/>
                </a:solidFill>
              </a:rPr>
              <a:t>category</a:t>
            </a:r>
            <a:r>
              <a:rPr lang="en">
                <a:solidFill>
                  <a:schemeClr val="lt1"/>
                </a:solidFill>
              </a:rPr>
              <a:t> to explore and then </a:t>
            </a:r>
            <a:r>
              <a:rPr lang="en">
                <a:solidFill>
                  <a:schemeClr val="lt1"/>
                </a:solidFill>
              </a:rPr>
              <a:t>applies</a:t>
            </a:r>
            <a:r>
              <a:rPr lang="en">
                <a:solidFill>
                  <a:schemeClr val="lt1"/>
                </a:solidFill>
              </a:rPr>
              <a:t> additional filters to the given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user is then able to select and individual item (eg. A specific pokemon, move,trainer) and receive detailed information about the given item.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system displays attributes such as stats, evolutions, element interactions and other items.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1961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ER Diagram</a:t>
            </a:r>
            <a:endParaRPr b="1"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00" y="480900"/>
            <a:ext cx="7265301" cy="4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Schema </a:t>
            </a:r>
            <a:endParaRPr b="1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95" y="3947255"/>
            <a:ext cx="2456700" cy="8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191" y="496488"/>
            <a:ext cx="2319909" cy="12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0" l="0" r="19897" t="0"/>
          <a:stretch/>
        </p:blipFill>
        <p:spPr>
          <a:xfrm>
            <a:off x="518353" y="1928800"/>
            <a:ext cx="2756385" cy="8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576" y="468239"/>
            <a:ext cx="2319900" cy="147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6125" y="2176006"/>
            <a:ext cx="2756400" cy="107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6700" y="414325"/>
            <a:ext cx="2456699" cy="4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7625" y="3477940"/>
            <a:ext cx="2756400" cy="109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75" y="2951200"/>
            <a:ext cx="2465159" cy="8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Details</a:t>
            </a:r>
            <a:endParaRPr b="1"/>
          </a:p>
        </p:txBody>
      </p:sp>
      <p:sp>
        <p:nvSpPr>
          <p:cNvPr id="101" name="Google Shape;101;p19"/>
          <p:cNvSpPr txBox="1"/>
          <p:nvPr/>
        </p:nvSpPr>
        <p:spPr>
          <a:xfrm>
            <a:off x="122875" y="572700"/>
            <a:ext cx="45405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Flask Application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Connected DB through sqlite3 commands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Executed queries from flask route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" sz="2200">
                <a:solidFill>
                  <a:schemeClr val="dk1"/>
                </a:solidFill>
              </a:rPr>
              <a:t>Send query data to frontend HTML and parse with Jinja2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Each html page can link to other flask routes to access other pages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63" y="572698"/>
            <a:ext cx="3392799" cy="18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75" y="2810302"/>
            <a:ext cx="3657175" cy="1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