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62" r:id="rId2"/>
  </p:sldIdLst>
  <p:sldSz cx="51206400" cy="28803600"/>
  <p:notesSz cx="9874250" cy="6797675"/>
  <p:custDataLst>
    <p:tags r:id="rId5"/>
  </p:custDataLst>
  <p:defaultTextStyle>
    <a:defPPr>
      <a:defRPr lang="da-DK"/>
    </a:defPPr>
    <a:lvl1pPr marL="0" algn="l" defTabSz="4937794" rtl="0" eaLnBrk="1" latinLnBrk="0" hangingPunct="1">
      <a:defRPr sz="9700" kern="1200">
        <a:solidFill>
          <a:schemeClr val="tx1"/>
        </a:solidFill>
        <a:latin typeface="+mn-lt"/>
        <a:ea typeface="+mn-ea"/>
        <a:cs typeface="+mn-cs"/>
      </a:defRPr>
    </a:lvl1pPr>
    <a:lvl2pPr marL="2468897" algn="l" defTabSz="4937794" rtl="0" eaLnBrk="1" latinLnBrk="0" hangingPunct="1">
      <a:defRPr sz="9700" kern="1200">
        <a:solidFill>
          <a:schemeClr val="tx1"/>
        </a:solidFill>
        <a:latin typeface="+mn-lt"/>
        <a:ea typeface="+mn-ea"/>
        <a:cs typeface="+mn-cs"/>
      </a:defRPr>
    </a:lvl2pPr>
    <a:lvl3pPr marL="4937794" algn="l" defTabSz="4937794" rtl="0" eaLnBrk="1" latinLnBrk="0" hangingPunct="1">
      <a:defRPr sz="9700" kern="1200">
        <a:solidFill>
          <a:schemeClr val="tx1"/>
        </a:solidFill>
        <a:latin typeface="+mn-lt"/>
        <a:ea typeface="+mn-ea"/>
        <a:cs typeface="+mn-cs"/>
      </a:defRPr>
    </a:lvl3pPr>
    <a:lvl4pPr marL="7406691" algn="l" defTabSz="4937794" rtl="0" eaLnBrk="1" latinLnBrk="0" hangingPunct="1">
      <a:defRPr sz="9700" kern="1200">
        <a:solidFill>
          <a:schemeClr val="tx1"/>
        </a:solidFill>
        <a:latin typeface="+mn-lt"/>
        <a:ea typeface="+mn-ea"/>
        <a:cs typeface="+mn-cs"/>
      </a:defRPr>
    </a:lvl4pPr>
    <a:lvl5pPr marL="9875588" algn="l" defTabSz="4937794" rtl="0" eaLnBrk="1" latinLnBrk="0" hangingPunct="1">
      <a:defRPr sz="9700" kern="1200">
        <a:solidFill>
          <a:schemeClr val="tx1"/>
        </a:solidFill>
        <a:latin typeface="+mn-lt"/>
        <a:ea typeface="+mn-ea"/>
        <a:cs typeface="+mn-cs"/>
      </a:defRPr>
    </a:lvl5pPr>
    <a:lvl6pPr marL="12344484" algn="l" defTabSz="4937794" rtl="0" eaLnBrk="1" latinLnBrk="0" hangingPunct="1">
      <a:defRPr sz="9700" kern="1200">
        <a:solidFill>
          <a:schemeClr val="tx1"/>
        </a:solidFill>
        <a:latin typeface="+mn-lt"/>
        <a:ea typeface="+mn-ea"/>
        <a:cs typeface="+mn-cs"/>
      </a:defRPr>
    </a:lvl6pPr>
    <a:lvl7pPr marL="14813382" algn="l" defTabSz="4937794" rtl="0" eaLnBrk="1" latinLnBrk="0" hangingPunct="1">
      <a:defRPr sz="9700" kern="1200">
        <a:solidFill>
          <a:schemeClr val="tx1"/>
        </a:solidFill>
        <a:latin typeface="+mn-lt"/>
        <a:ea typeface="+mn-ea"/>
        <a:cs typeface="+mn-cs"/>
      </a:defRPr>
    </a:lvl7pPr>
    <a:lvl8pPr marL="17282279" algn="l" defTabSz="4937794" rtl="0" eaLnBrk="1" latinLnBrk="0" hangingPunct="1">
      <a:defRPr sz="9700" kern="1200">
        <a:solidFill>
          <a:schemeClr val="tx1"/>
        </a:solidFill>
        <a:latin typeface="+mn-lt"/>
        <a:ea typeface="+mn-ea"/>
        <a:cs typeface="+mn-cs"/>
      </a:defRPr>
    </a:lvl8pPr>
    <a:lvl9pPr marL="19751175" algn="l" defTabSz="4937794" rtl="0" eaLnBrk="1" latinLnBrk="0" hangingPunct="1">
      <a:defRPr sz="9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73" userDrawn="1">
          <p15:clr>
            <a:srgbClr val="A4A3A4"/>
          </p15:clr>
        </p15:guide>
        <p15:guide id="2" pos="1612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ob Eifer Møller" initials="JEM" lastIdx="4" clrIdx="0"/>
  <p:cmAuthor id="1" name="Helle Søholm Skovsen" initials="HS" lastIdx="1" clrIdx="1"/>
  <p:cmAuthor id="2" name="Jesper Kjærgaard" initials="JK" lastIdx="7" clrIdx="2"/>
  <p:cmAuthor id="3" name="Matilde Winther-Jensen" initials="MW" lastIdx="3" clrIdx="3"/>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1137"/>
    <a:srgbClr val="00B9FA"/>
    <a:srgbClr val="00B9FF"/>
    <a:srgbClr val="00A5FF"/>
    <a:srgbClr val="00CCFF"/>
    <a:srgbClr val="00AAFF"/>
    <a:srgbClr val="009CE8"/>
    <a:srgbClr val="00A0EE"/>
    <a:srgbClr val="00A0FF"/>
    <a:srgbClr val="00A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Ingen typografi, intet git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29" autoAdjust="0"/>
    <p:restoredTop sz="94434" autoAdjust="0"/>
  </p:normalViewPr>
  <p:slideViewPr>
    <p:cSldViewPr>
      <p:cViewPr varScale="1">
        <p:scale>
          <a:sx n="17" d="100"/>
          <a:sy n="17" d="100"/>
        </p:scale>
        <p:origin x="996" y="42"/>
      </p:cViewPr>
      <p:guideLst>
        <p:guide orient="horz" pos="9073"/>
        <p:guide pos="1612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tags" Target="tags/tag1.xml"/><Relationship Id="rId10" Type="http://schemas.openxmlformats.org/officeDocument/2006/relationships/tableStyles" Target="tableStyles.xml"/><Relationship Id="rId4" Type="http://schemas.openxmlformats.org/officeDocument/2006/relationships/handoutMaster" Target="handoutMasters/handout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1" y="2"/>
            <a:ext cx="4278842" cy="339884"/>
          </a:xfrm>
          <a:prstGeom prst="rect">
            <a:avLst/>
          </a:prstGeom>
        </p:spPr>
        <p:txBody>
          <a:bodyPr vert="horz" lIns="90897" tIns="45448" rIns="90897" bIns="45448" rtlCol="0"/>
          <a:lstStyle>
            <a:lvl1pPr algn="l">
              <a:defRPr sz="1200"/>
            </a:lvl1pPr>
          </a:lstStyle>
          <a:p>
            <a:endParaRPr lang="da-DK"/>
          </a:p>
        </p:txBody>
      </p:sp>
      <p:sp>
        <p:nvSpPr>
          <p:cNvPr id="3" name="Pladsholder til dato 2"/>
          <p:cNvSpPr>
            <a:spLocks noGrp="1"/>
          </p:cNvSpPr>
          <p:nvPr>
            <p:ph type="dt" sz="quarter" idx="1"/>
          </p:nvPr>
        </p:nvSpPr>
        <p:spPr>
          <a:xfrm>
            <a:off x="5593124" y="2"/>
            <a:ext cx="4278842" cy="339884"/>
          </a:xfrm>
          <a:prstGeom prst="rect">
            <a:avLst/>
          </a:prstGeom>
        </p:spPr>
        <p:txBody>
          <a:bodyPr vert="horz" lIns="90897" tIns="45448" rIns="90897" bIns="45448" rtlCol="0"/>
          <a:lstStyle>
            <a:lvl1pPr algn="r">
              <a:defRPr sz="1200"/>
            </a:lvl1pPr>
          </a:lstStyle>
          <a:p>
            <a:fld id="{0AFA913D-761F-4878-80D8-E9300E7F85AB}" type="datetimeFigureOut">
              <a:rPr lang="da-DK" smtClean="0"/>
              <a:pPr/>
              <a:t>19-05-2016</a:t>
            </a:fld>
            <a:endParaRPr lang="da-DK"/>
          </a:p>
        </p:txBody>
      </p:sp>
      <p:sp>
        <p:nvSpPr>
          <p:cNvPr id="4" name="Pladsholder til sidefod 3"/>
          <p:cNvSpPr>
            <a:spLocks noGrp="1"/>
          </p:cNvSpPr>
          <p:nvPr>
            <p:ph type="ftr" sz="quarter" idx="2"/>
          </p:nvPr>
        </p:nvSpPr>
        <p:spPr>
          <a:xfrm>
            <a:off x="1" y="6456613"/>
            <a:ext cx="4278842" cy="339884"/>
          </a:xfrm>
          <a:prstGeom prst="rect">
            <a:avLst/>
          </a:prstGeom>
        </p:spPr>
        <p:txBody>
          <a:bodyPr vert="horz" lIns="90897" tIns="45448" rIns="90897" bIns="45448" rtlCol="0" anchor="b"/>
          <a:lstStyle>
            <a:lvl1pPr algn="l">
              <a:defRPr sz="1200"/>
            </a:lvl1pPr>
          </a:lstStyle>
          <a:p>
            <a:endParaRPr lang="da-DK"/>
          </a:p>
        </p:txBody>
      </p:sp>
      <p:sp>
        <p:nvSpPr>
          <p:cNvPr id="5" name="Pladsholder til diasnummer 4"/>
          <p:cNvSpPr>
            <a:spLocks noGrp="1"/>
          </p:cNvSpPr>
          <p:nvPr>
            <p:ph type="sldNum" sz="quarter" idx="3"/>
          </p:nvPr>
        </p:nvSpPr>
        <p:spPr>
          <a:xfrm>
            <a:off x="5593124" y="6456613"/>
            <a:ext cx="4278842" cy="339884"/>
          </a:xfrm>
          <a:prstGeom prst="rect">
            <a:avLst/>
          </a:prstGeom>
        </p:spPr>
        <p:txBody>
          <a:bodyPr vert="horz" lIns="90897" tIns="45448" rIns="90897" bIns="45448" rtlCol="0" anchor="b"/>
          <a:lstStyle>
            <a:lvl1pPr algn="r">
              <a:defRPr sz="1200"/>
            </a:lvl1pPr>
          </a:lstStyle>
          <a:p>
            <a:fld id="{D7825C55-ACF9-496A-9C2B-15C9474CA827}" type="slidenum">
              <a:rPr lang="da-DK" smtClean="0"/>
              <a:pPr/>
              <a:t>‹N°›</a:t>
            </a:fld>
            <a:endParaRPr lang="da-DK"/>
          </a:p>
        </p:txBody>
      </p:sp>
    </p:spTree>
    <p:extLst>
      <p:ext uri="{BB962C8B-B14F-4D97-AF65-F5344CB8AC3E}">
        <p14:creationId xmlns:p14="http://schemas.microsoft.com/office/powerpoint/2010/main" val="8664140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1" y="2"/>
            <a:ext cx="4278842" cy="339884"/>
          </a:xfrm>
          <a:prstGeom prst="rect">
            <a:avLst/>
          </a:prstGeom>
        </p:spPr>
        <p:txBody>
          <a:bodyPr vert="horz" lIns="90897" tIns="45448" rIns="90897" bIns="45448" rtlCol="0"/>
          <a:lstStyle>
            <a:lvl1pPr algn="l">
              <a:defRPr sz="1200"/>
            </a:lvl1pPr>
          </a:lstStyle>
          <a:p>
            <a:endParaRPr lang="da-DK"/>
          </a:p>
        </p:txBody>
      </p:sp>
      <p:sp>
        <p:nvSpPr>
          <p:cNvPr id="3" name="Pladsholder til dato 2"/>
          <p:cNvSpPr>
            <a:spLocks noGrp="1"/>
          </p:cNvSpPr>
          <p:nvPr>
            <p:ph type="dt" idx="1"/>
          </p:nvPr>
        </p:nvSpPr>
        <p:spPr>
          <a:xfrm>
            <a:off x="5593124" y="2"/>
            <a:ext cx="4278842" cy="339884"/>
          </a:xfrm>
          <a:prstGeom prst="rect">
            <a:avLst/>
          </a:prstGeom>
        </p:spPr>
        <p:txBody>
          <a:bodyPr vert="horz" lIns="90897" tIns="45448" rIns="90897" bIns="45448" rtlCol="0"/>
          <a:lstStyle>
            <a:lvl1pPr algn="r">
              <a:defRPr sz="1200"/>
            </a:lvl1pPr>
          </a:lstStyle>
          <a:p>
            <a:fld id="{DDA39AFA-2EAA-4FF2-B985-4633D13C63BD}" type="datetimeFigureOut">
              <a:rPr lang="da-DK" smtClean="0"/>
              <a:pPr/>
              <a:t>19-05-2016</a:t>
            </a:fld>
            <a:endParaRPr lang="da-DK"/>
          </a:p>
        </p:txBody>
      </p:sp>
      <p:sp>
        <p:nvSpPr>
          <p:cNvPr id="4" name="Pladsholder til diasbillede 3"/>
          <p:cNvSpPr>
            <a:spLocks noGrp="1" noRot="1" noChangeAspect="1"/>
          </p:cNvSpPr>
          <p:nvPr>
            <p:ph type="sldImg" idx="2"/>
          </p:nvPr>
        </p:nvSpPr>
        <p:spPr>
          <a:xfrm>
            <a:off x="2673350" y="511175"/>
            <a:ext cx="4527550" cy="2547938"/>
          </a:xfrm>
          <a:prstGeom prst="rect">
            <a:avLst/>
          </a:prstGeom>
          <a:noFill/>
          <a:ln w="12700">
            <a:solidFill>
              <a:prstClr val="black"/>
            </a:solidFill>
          </a:ln>
        </p:spPr>
        <p:txBody>
          <a:bodyPr vert="horz" lIns="90897" tIns="45448" rIns="90897" bIns="45448" rtlCol="0" anchor="ctr"/>
          <a:lstStyle/>
          <a:p>
            <a:endParaRPr lang="da-DK"/>
          </a:p>
        </p:txBody>
      </p:sp>
      <p:sp>
        <p:nvSpPr>
          <p:cNvPr id="5" name="Pladsholder til noter 4"/>
          <p:cNvSpPr>
            <a:spLocks noGrp="1"/>
          </p:cNvSpPr>
          <p:nvPr>
            <p:ph type="body" sz="quarter" idx="3"/>
          </p:nvPr>
        </p:nvSpPr>
        <p:spPr>
          <a:xfrm>
            <a:off x="987425" y="3228896"/>
            <a:ext cx="7899400" cy="3058954"/>
          </a:xfrm>
          <a:prstGeom prst="rect">
            <a:avLst/>
          </a:prstGeom>
        </p:spPr>
        <p:txBody>
          <a:bodyPr vert="horz" lIns="90897" tIns="45448" rIns="90897" bIns="45448" rtlCol="0"/>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6" name="Pladsholder til sidefod 5"/>
          <p:cNvSpPr>
            <a:spLocks noGrp="1"/>
          </p:cNvSpPr>
          <p:nvPr>
            <p:ph type="ftr" sz="quarter" idx="4"/>
          </p:nvPr>
        </p:nvSpPr>
        <p:spPr>
          <a:xfrm>
            <a:off x="1" y="6456613"/>
            <a:ext cx="4278842" cy="339884"/>
          </a:xfrm>
          <a:prstGeom prst="rect">
            <a:avLst/>
          </a:prstGeom>
        </p:spPr>
        <p:txBody>
          <a:bodyPr vert="horz" lIns="90897" tIns="45448" rIns="90897" bIns="45448" rtlCol="0" anchor="b"/>
          <a:lstStyle>
            <a:lvl1pPr algn="l">
              <a:defRPr sz="1200"/>
            </a:lvl1pPr>
          </a:lstStyle>
          <a:p>
            <a:endParaRPr lang="da-DK"/>
          </a:p>
        </p:txBody>
      </p:sp>
      <p:sp>
        <p:nvSpPr>
          <p:cNvPr id="7" name="Pladsholder til diasnummer 6"/>
          <p:cNvSpPr>
            <a:spLocks noGrp="1"/>
          </p:cNvSpPr>
          <p:nvPr>
            <p:ph type="sldNum" sz="quarter" idx="5"/>
          </p:nvPr>
        </p:nvSpPr>
        <p:spPr>
          <a:xfrm>
            <a:off x="5593124" y="6456613"/>
            <a:ext cx="4278842" cy="339884"/>
          </a:xfrm>
          <a:prstGeom prst="rect">
            <a:avLst/>
          </a:prstGeom>
        </p:spPr>
        <p:txBody>
          <a:bodyPr vert="horz" lIns="90897" tIns="45448" rIns="90897" bIns="45448" rtlCol="0" anchor="b"/>
          <a:lstStyle>
            <a:lvl1pPr algn="r">
              <a:defRPr sz="1200"/>
            </a:lvl1pPr>
          </a:lstStyle>
          <a:p>
            <a:fld id="{B0BEFF9C-34AD-4155-9802-DDDBE6AA1856}" type="slidenum">
              <a:rPr lang="da-DK" smtClean="0"/>
              <a:pPr/>
              <a:t>‹N°›</a:t>
            </a:fld>
            <a:endParaRPr lang="da-DK"/>
          </a:p>
        </p:txBody>
      </p:sp>
    </p:spTree>
    <p:extLst>
      <p:ext uri="{BB962C8B-B14F-4D97-AF65-F5344CB8AC3E}">
        <p14:creationId xmlns:p14="http://schemas.microsoft.com/office/powerpoint/2010/main" val="1510152941"/>
      </p:ext>
    </p:extLst>
  </p:cSld>
  <p:clrMap bg1="lt1" tx1="dk1" bg2="lt2" tx2="dk2" accent1="accent1" accent2="accent2" accent3="accent3" accent4="accent4" accent5="accent5" accent6="accent6" hlink="hlink" folHlink="folHlink"/>
  <p:notesStyle>
    <a:lvl1pPr marL="0" algn="l" defTabSz="1081095" rtl="0" eaLnBrk="1" latinLnBrk="0" hangingPunct="1">
      <a:defRPr sz="1400" kern="1200">
        <a:solidFill>
          <a:schemeClr val="tx1"/>
        </a:solidFill>
        <a:latin typeface="+mn-lt"/>
        <a:ea typeface="+mn-ea"/>
        <a:cs typeface="+mn-cs"/>
      </a:defRPr>
    </a:lvl1pPr>
    <a:lvl2pPr marL="540548" algn="l" defTabSz="1081095" rtl="0" eaLnBrk="1" latinLnBrk="0" hangingPunct="1">
      <a:defRPr sz="1400" kern="1200">
        <a:solidFill>
          <a:schemeClr val="tx1"/>
        </a:solidFill>
        <a:latin typeface="+mn-lt"/>
        <a:ea typeface="+mn-ea"/>
        <a:cs typeface="+mn-cs"/>
      </a:defRPr>
    </a:lvl2pPr>
    <a:lvl3pPr marL="1081095" algn="l" defTabSz="1081095" rtl="0" eaLnBrk="1" latinLnBrk="0" hangingPunct="1">
      <a:defRPr sz="1400" kern="1200">
        <a:solidFill>
          <a:schemeClr val="tx1"/>
        </a:solidFill>
        <a:latin typeface="+mn-lt"/>
        <a:ea typeface="+mn-ea"/>
        <a:cs typeface="+mn-cs"/>
      </a:defRPr>
    </a:lvl3pPr>
    <a:lvl4pPr marL="1621643" algn="l" defTabSz="1081095" rtl="0" eaLnBrk="1" latinLnBrk="0" hangingPunct="1">
      <a:defRPr sz="1400" kern="1200">
        <a:solidFill>
          <a:schemeClr val="tx1"/>
        </a:solidFill>
        <a:latin typeface="+mn-lt"/>
        <a:ea typeface="+mn-ea"/>
        <a:cs typeface="+mn-cs"/>
      </a:defRPr>
    </a:lvl4pPr>
    <a:lvl5pPr marL="2162190" algn="l" defTabSz="1081095" rtl="0" eaLnBrk="1" latinLnBrk="0" hangingPunct="1">
      <a:defRPr sz="1400" kern="1200">
        <a:solidFill>
          <a:schemeClr val="tx1"/>
        </a:solidFill>
        <a:latin typeface="+mn-lt"/>
        <a:ea typeface="+mn-ea"/>
        <a:cs typeface="+mn-cs"/>
      </a:defRPr>
    </a:lvl5pPr>
    <a:lvl6pPr marL="2702738" algn="l" defTabSz="1081095" rtl="0" eaLnBrk="1" latinLnBrk="0" hangingPunct="1">
      <a:defRPr sz="1400" kern="1200">
        <a:solidFill>
          <a:schemeClr val="tx1"/>
        </a:solidFill>
        <a:latin typeface="+mn-lt"/>
        <a:ea typeface="+mn-ea"/>
        <a:cs typeface="+mn-cs"/>
      </a:defRPr>
    </a:lvl6pPr>
    <a:lvl7pPr marL="3243285" algn="l" defTabSz="1081095" rtl="0" eaLnBrk="1" latinLnBrk="0" hangingPunct="1">
      <a:defRPr sz="1400" kern="1200">
        <a:solidFill>
          <a:schemeClr val="tx1"/>
        </a:solidFill>
        <a:latin typeface="+mn-lt"/>
        <a:ea typeface="+mn-ea"/>
        <a:cs typeface="+mn-cs"/>
      </a:defRPr>
    </a:lvl7pPr>
    <a:lvl8pPr marL="3783833" algn="l" defTabSz="1081095" rtl="0" eaLnBrk="1" latinLnBrk="0" hangingPunct="1">
      <a:defRPr sz="1400" kern="1200">
        <a:solidFill>
          <a:schemeClr val="tx1"/>
        </a:solidFill>
        <a:latin typeface="+mn-lt"/>
        <a:ea typeface="+mn-ea"/>
        <a:cs typeface="+mn-cs"/>
      </a:defRPr>
    </a:lvl8pPr>
    <a:lvl9pPr marL="4324380" algn="l" defTabSz="1081095"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a:xfrm>
            <a:off x="2673350" y="511175"/>
            <a:ext cx="4527550" cy="2547938"/>
          </a:xfrm>
        </p:spPr>
      </p:sp>
      <p:sp>
        <p:nvSpPr>
          <p:cNvPr id="3" name="Pladsholder til noter 2"/>
          <p:cNvSpPr>
            <a:spLocks noGrp="1"/>
          </p:cNvSpPr>
          <p:nvPr>
            <p:ph type="body" idx="1"/>
          </p:nvPr>
        </p:nvSpPr>
        <p:spPr/>
        <p:txBody>
          <a:bodyPr/>
          <a:lstStyle/>
          <a:p>
            <a:endParaRPr lang="da-DK" dirty="0"/>
          </a:p>
        </p:txBody>
      </p:sp>
      <p:sp>
        <p:nvSpPr>
          <p:cNvPr id="4" name="Pladsholder til diasnummer 3"/>
          <p:cNvSpPr>
            <a:spLocks noGrp="1"/>
          </p:cNvSpPr>
          <p:nvPr>
            <p:ph type="sldNum" sz="quarter" idx="10"/>
          </p:nvPr>
        </p:nvSpPr>
        <p:spPr/>
        <p:txBody>
          <a:bodyPr/>
          <a:lstStyle/>
          <a:p>
            <a:fld id="{B0BEFF9C-34AD-4155-9802-DDDBE6AA1856}" type="slidenum">
              <a:rPr lang="da-DK" smtClean="0"/>
              <a:pPr/>
              <a:t>1</a:t>
            </a:fld>
            <a:endParaRPr lang="da-DK"/>
          </a:p>
        </p:txBody>
      </p:sp>
    </p:spTree>
    <p:extLst>
      <p:ext uri="{BB962C8B-B14F-4D97-AF65-F5344CB8AC3E}">
        <p14:creationId xmlns:p14="http://schemas.microsoft.com/office/powerpoint/2010/main" val="3467688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s">
    <p:spTree>
      <p:nvGrpSpPr>
        <p:cNvPr id="1" name=""/>
        <p:cNvGrpSpPr/>
        <p:nvPr/>
      </p:nvGrpSpPr>
      <p:grpSpPr>
        <a:xfrm>
          <a:off x="0" y="0"/>
          <a:ext cx="0" cy="0"/>
          <a:chOff x="0" y="0"/>
          <a:chExt cx="0" cy="0"/>
        </a:xfrm>
      </p:grpSpPr>
      <p:sp>
        <p:nvSpPr>
          <p:cNvPr id="2" name="Titel 1"/>
          <p:cNvSpPr>
            <a:spLocks noGrp="1"/>
          </p:cNvSpPr>
          <p:nvPr>
            <p:ph type="ctrTitle"/>
          </p:nvPr>
        </p:nvSpPr>
        <p:spPr>
          <a:xfrm>
            <a:off x="3840481" y="8947790"/>
            <a:ext cx="43525440" cy="6174105"/>
          </a:xfrm>
        </p:spPr>
        <p:txBody>
          <a:bodyPr/>
          <a:lstStyle/>
          <a:p>
            <a:r>
              <a:rPr lang="da-DK" smtClean="0"/>
              <a:t>Klik for at redigere titeltypografi i masteren</a:t>
            </a:r>
            <a:endParaRPr lang="da-DK"/>
          </a:p>
        </p:txBody>
      </p:sp>
      <p:sp>
        <p:nvSpPr>
          <p:cNvPr id="3" name="Undertitel 2"/>
          <p:cNvSpPr>
            <a:spLocks noGrp="1"/>
          </p:cNvSpPr>
          <p:nvPr>
            <p:ph type="subTitle" idx="1"/>
          </p:nvPr>
        </p:nvSpPr>
        <p:spPr>
          <a:xfrm>
            <a:off x="7680963" y="16322042"/>
            <a:ext cx="35844481" cy="7360920"/>
          </a:xfrm>
        </p:spPr>
        <p:txBody>
          <a:bodyPr/>
          <a:lstStyle>
            <a:lvl1pPr marL="0" indent="0" algn="ctr">
              <a:buNone/>
              <a:defRPr>
                <a:solidFill>
                  <a:schemeClr val="tx1">
                    <a:tint val="75000"/>
                  </a:schemeClr>
                </a:solidFill>
              </a:defRPr>
            </a:lvl1pPr>
            <a:lvl2pPr marL="1975221" indent="0" algn="ctr">
              <a:buNone/>
              <a:defRPr>
                <a:solidFill>
                  <a:schemeClr val="tx1">
                    <a:tint val="75000"/>
                  </a:schemeClr>
                </a:solidFill>
              </a:defRPr>
            </a:lvl2pPr>
            <a:lvl3pPr marL="3950441" indent="0" algn="ctr">
              <a:buNone/>
              <a:defRPr>
                <a:solidFill>
                  <a:schemeClr val="tx1">
                    <a:tint val="75000"/>
                  </a:schemeClr>
                </a:solidFill>
              </a:defRPr>
            </a:lvl3pPr>
            <a:lvl4pPr marL="5925660" indent="0" algn="ctr">
              <a:buNone/>
              <a:defRPr>
                <a:solidFill>
                  <a:schemeClr val="tx1">
                    <a:tint val="75000"/>
                  </a:schemeClr>
                </a:solidFill>
              </a:defRPr>
            </a:lvl4pPr>
            <a:lvl5pPr marL="7900881" indent="0" algn="ctr">
              <a:buNone/>
              <a:defRPr>
                <a:solidFill>
                  <a:schemeClr val="tx1">
                    <a:tint val="75000"/>
                  </a:schemeClr>
                </a:solidFill>
              </a:defRPr>
            </a:lvl5pPr>
            <a:lvl6pPr marL="9876100" indent="0" algn="ctr">
              <a:buNone/>
              <a:defRPr>
                <a:solidFill>
                  <a:schemeClr val="tx1">
                    <a:tint val="75000"/>
                  </a:schemeClr>
                </a:solidFill>
              </a:defRPr>
            </a:lvl6pPr>
            <a:lvl7pPr marL="11851322" indent="0" algn="ctr">
              <a:buNone/>
              <a:defRPr>
                <a:solidFill>
                  <a:schemeClr val="tx1">
                    <a:tint val="75000"/>
                  </a:schemeClr>
                </a:solidFill>
              </a:defRPr>
            </a:lvl7pPr>
            <a:lvl8pPr marL="13826542" indent="0" algn="ctr">
              <a:buNone/>
              <a:defRPr>
                <a:solidFill>
                  <a:schemeClr val="tx1">
                    <a:tint val="75000"/>
                  </a:schemeClr>
                </a:solidFill>
              </a:defRPr>
            </a:lvl8pPr>
            <a:lvl9pPr marL="15801762" indent="0" algn="ctr">
              <a:buNone/>
              <a:defRPr>
                <a:solidFill>
                  <a:schemeClr val="tx1">
                    <a:tint val="75000"/>
                  </a:schemeClr>
                </a:solidFill>
              </a:defRPr>
            </a:lvl9pPr>
          </a:lstStyle>
          <a:p>
            <a:r>
              <a:rPr lang="da-DK" smtClean="0"/>
              <a:t>Klik for at redigere undertiteltypografien i masteren</a:t>
            </a:r>
            <a:endParaRPr lang="da-DK"/>
          </a:p>
        </p:txBody>
      </p:sp>
      <p:sp>
        <p:nvSpPr>
          <p:cNvPr id="4" name="Pladsholder til dato 3"/>
          <p:cNvSpPr>
            <a:spLocks noGrp="1"/>
          </p:cNvSpPr>
          <p:nvPr>
            <p:ph type="dt" sz="half" idx="10"/>
          </p:nvPr>
        </p:nvSpPr>
        <p:spPr/>
        <p:txBody>
          <a:bodyPr/>
          <a:lstStyle/>
          <a:p>
            <a:fld id="{CDD96A3E-44D5-40E6-B2BE-3B95884D8F7D}" type="datetimeFigureOut">
              <a:rPr lang="da-DK" smtClean="0"/>
              <a:pPr/>
              <a:t>19-05-2016</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B5ADCEE0-2FE8-435B-8E85-1174CCF5CA15}" type="slidenum">
              <a:rPr lang="da-DK" smtClean="0"/>
              <a:pPr/>
              <a:t>‹N°›</a:t>
            </a:fld>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lodret titel 2"/>
          <p:cNvSpPr>
            <a:spLocks noGrp="1"/>
          </p:cNvSpPr>
          <p:nvPr>
            <p:ph type="body" orient="vert" idx="1"/>
          </p:nvPr>
        </p:nvSpPr>
        <p:spPr/>
        <p:txBody>
          <a:bodyPr vert="eaVert"/>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CDD96A3E-44D5-40E6-B2BE-3B95884D8F7D}" type="datetimeFigureOut">
              <a:rPr lang="da-DK" smtClean="0"/>
              <a:pPr/>
              <a:t>19-05-2016</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B5ADCEE0-2FE8-435B-8E85-1174CCF5CA15}" type="slidenum">
              <a:rPr lang="da-DK" smtClean="0"/>
              <a:pPr/>
              <a:t>‹N°›</a:t>
            </a:fld>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173808392" y="5093973"/>
            <a:ext cx="53935628" cy="108513564"/>
          </a:xfrm>
        </p:spPr>
        <p:txBody>
          <a:bodyPr vert="eaVert"/>
          <a:lstStyle/>
          <a:p>
            <a:r>
              <a:rPr lang="da-DK" smtClean="0"/>
              <a:t>Klik for at redigere titeltypografi i masteren</a:t>
            </a:r>
            <a:endParaRPr lang="da-DK"/>
          </a:p>
        </p:txBody>
      </p:sp>
      <p:sp>
        <p:nvSpPr>
          <p:cNvPr id="3" name="Pladsholder til lodret titel 2"/>
          <p:cNvSpPr>
            <a:spLocks noGrp="1"/>
          </p:cNvSpPr>
          <p:nvPr>
            <p:ph type="body" orient="vert" idx="1"/>
          </p:nvPr>
        </p:nvSpPr>
        <p:spPr>
          <a:xfrm>
            <a:off x="11983722" y="5093973"/>
            <a:ext cx="160971234" cy="108513564"/>
          </a:xfrm>
        </p:spPr>
        <p:txBody>
          <a:bodyPr vert="eaVert"/>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CDD96A3E-44D5-40E6-B2BE-3B95884D8F7D}" type="datetimeFigureOut">
              <a:rPr lang="da-DK" smtClean="0"/>
              <a:pPr/>
              <a:t>19-05-2016</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B5ADCEE0-2FE8-435B-8E85-1174CCF5CA15}" type="slidenum">
              <a:rPr lang="da-DK" smtClean="0"/>
              <a:pPr/>
              <a:t>‹N°›</a:t>
            </a:fld>
            <a:endParaRPr lang="da-D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indhold 2"/>
          <p:cNvSpPr>
            <a:spLocks noGrp="1"/>
          </p:cNvSpPr>
          <p:nvPr>
            <p:ph idx="1"/>
          </p:nvPr>
        </p:nvSpPr>
        <p:spPr/>
        <p:txBody>
          <a:body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CDD96A3E-44D5-40E6-B2BE-3B95884D8F7D}" type="datetimeFigureOut">
              <a:rPr lang="da-DK" smtClean="0"/>
              <a:pPr/>
              <a:t>19-05-2016</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B5ADCEE0-2FE8-435B-8E85-1174CCF5CA15}" type="slidenum">
              <a:rPr lang="da-DK" smtClean="0"/>
              <a:pPr/>
              <a:t>‹N°›</a:t>
            </a:fld>
            <a:endParaRPr lang="da-D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4044957" y="18508985"/>
            <a:ext cx="43525440" cy="5720714"/>
          </a:xfrm>
        </p:spPr>
        <p:txBody>
          <a:bodyPr anchor="t"/>
          <a:lstStyle>
            <a:lvl1pPr algn="l">
              <a:defRPr sz="17281" b="1" cap="all"/>
            </a:lvl1pPr>
          </a:lstStyle>
          <a:p>
            <a:r>
              <a:rPr lang="da-DK" smtClean="0"/>
              <a:t>Klik for at redigere titeltypografi i masteren</a:t>
            </a:r>
            <a:endParaRPr lang="da-DK"/>
          </a:p>
        </p:txBody>
      </p:sp>
      <p:sp>
        <p:nvSpPr>
          <p:cNvPr id="3" name="Pladsholder til tekst 2"/>
          <p:cNvSpPr>
            <a:spLocks noGrp="1"/>
          </p:cNvSpPr>
          <p:nvPr>
            <p:ph type="body" idx="1"/>
          </p:nvPr>
        </p:nvSpPr>
        <p:spPr>
          <a:xfrm>
            <a:off x="4044957" y="12208200"/>
            <a:ext cx="43525440" cy="6300785"/>
          </a:xfrm>
        </p:spPr>
        <p:txBody>
          <a:bodyPr anchor="b"/>
          <a:lstStyle>
            <a:lvl1pPr marL="0" indent="0">
              <a:buNone/>
              <a:defRPr sz="8641">
                <a:solidFill>
                  <a:schemeClr val="tx1">
                    <a:tint val="75000"/>
                  </a:schemeClr>
                </a:solidFill>
              </a:defRPr>
            </a:lvl1pPr>
            <a:lvl2pPr marL="1975221" indent="0">
              <a:buNone/>
              <a:defRPr sz="7760">
                <a:solidFill>
                  <a:schemeClr val="tx1">
                    <a:tint val="75000"/>
                  </a:schemeClr>
                </a:solidFill>
              </a:defRPr>
            </a:lvl2pPr>
            <a:lvl3pPr marL="3950441" indent="0">
              <a:buNone/>
              <a:defRPr sz="6881">
                <a:solidFill>
                  <a:schemeClr val="tx1">
                    <a:tint val="75000"/>
                  </a:schemeClr>
                </a:solidFill>
              </a:defRPr>
            </a:lvl3pPr>
            <a:lvl4pPr marL="5925660" indent="0">
              <a:buNone/>
              <a:defRPr sz="6081">
                <a:solidFill>
                  <a:schemeClr val="tx1">
                    <a:tint val="75000"/>
                  </a:schemeClr>
                </a:solidFill>
              </a:defRPr>
            </a:lvl4pPr>
            <a:lvl5pPr marL="7900881" indent="0">
              <a:buNone/>
              <a:defRPr sz="6081">
                <a:solidFill>
                  <a:schemeClr val="tx1">
                    <a:tint val="75000"/>
                  </a:schemeClr>
                </a:solidFill>
              </a:defRPr>
            </a:lvl5pPr>
            <a:lvl6pPr marL="9876100" indent="0">
              <a:buNone/>
              <a:defRPr sz="6081">
                <a:solidFill>
                  <a:schemeClr val="tx1">
                    <a:tint val="75000"/>
                  </a:schemeClr>
                </a:solidFill>
              </a:defRPr>
            </a:lvl6pPr>
            <a:lvl7pPr marL="11851322" indent="0">
              <a:buNone/>
              <a:defRPr sz="6081">
                <a:solidFill>
                  <a:schemeClr val="tx1">
                    <a:tint val="75000"/>
                  </a:schemeClr>
                </a:solidFill>
              </a:defRPr>
            </a:lvl7pPr>
            <a:lvl8pPr marL="13826542" indent="0">
              <a:buNone/>
              <a:defRPr sz="6081">
                <a:solidFill>
                  <a:schemeClr val="tx1">
                    <a:tint val="75000"/>
                  </a:schemeClr>
                </a:solidFill>
              </a:defRPr>
            </a:lvl8pPr>
            <a:lvl9pPr marL="15801762" indent="0">
              <a:buNone/>
              <a:defRPr sz="6081">
                <a:solidFill>
                  <a:schemeClr val="tx1">
                    <a:tint val="75000"/>
                  </a:schemeClr>
                </a:solidFill>
              </a:defRPr>
            </a:lvl9pPr>
          </a:lstStyle>
          <a:p>
            <a:pPr lvl="0"/>
            <a:r>
              <a:rPr lang="da-DK" smtClean="0"/>
              <a:t>Klik for at redigere typografi i masteren</a:t>
            </a:r>
          </a:p>
        </p:txBody>
      </p:sp>
      <p:sp>
        <p:nvSpPr>
          <p:cNvPr id="4" name="Pladsholder til dato 3"/>
          <p:cNvSpPr>
            <a:spLocks noGrp="1"/>
          </p:cNvSpPr>
          <p:nvPr>
            <p:ph type="dt" sz="half" idx="10"/>
          </p:nvPr>
        </p:nvSpPr>
        <p:spPr/>
        <p:txBody>
          <a:bodyPr/>
          <a:lstStyle/>
          <a:p>
            <a:fld id="{CDD96A3E-44D5-40E6-B2BE-3B95884D8F7D}" type="datetimeFigureOut">
              <a:rPr lang="da-DK" smtClean="0"/>
              <a:pPr/>
              <a:t>19-05-2016</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B5ADCEE0-2FE8-435B-8E85-1174CCF5CA15}" type="slidenum">
              <a:rPr lang="da-DK" smtClean="0"/>
              <a:pPr/>
              <a:t>‹N°›</a:t>
            </a:fld>
            <a:endParaRPr lang="da-D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indhold 2"/>
          <p:cNvSpPr>
            <a:spLocks noGrp="1"/>
          </p:cNvSpPr>
          <p:nvPr>
            <p:ph sz="half" idx="1"/>
          </p:nvPr>
        </p:nvSpPr>
        <p:spPr>
          <a:xfrm>
            <a:off x="11983726" y="29677046"/>
            <a:ext cx="107453433" cy="83930490"/>
          </a:xfrm>
        </p:spPr>
        <p:txBody>
          <a:bodyPr/>
          <a:lstStyle>
            <a:lvl1pPr>
              <a:defRPr sz="12081"/>
            </a:lvl1pPr>
            <a:lvl2pPr>
              <a:defRPr sz="10401"/>
            </a:lvl2pPr>
            <a:lvl3pPr>
              <a:defRPr sz="8641"/>
            </a:lvl3pPr>
            <a:lvl4pPr>
              <a:defRPr sz="7760"/>
            </a:lvl4pPr>
            <a:lvl5pPr>
              <a:defRPr sz="7760"/>
            </a:lvl5pPr>
            <a:lvl6pPr>
              <a:defRPr sz="7760"/>
            </a:lvl6pPr>
            <a:lvl7pPr>
              <a:defRPr sz="7760"/>
            </a:lvl7pPr>
            <a:lvl8pPr>
              <a:defRPr sz="7760"/>
            </a:lvl8pPr>
            <a:lvl9pPr>
              <a:defRPr sz="776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indhold 3"/>
          <p:cNvSpPr>
            <a:spLocks noGrp="1"/>
          </p:cNvSpPr>
          <p:nvPr>
            <p:ph sz="half" idx="2"/>
          </p:nvPr>
        </p:nvSpPr>
        <p:spPr>
          <a:xfrm>
            <a:off x="120290592" y="29677046"/>
            <a:ext cx="107453428" cy="83930490"/>
          </a:xfrm>
        </p:spPr>
        <p:txBody>
          <a:bodyPr/>
          <a:lstStyle>
            <a:lvl1pPr>
              <a:defRPr sz="12081"/>
            </a:lvl1pPr>
            <a:lvl2pPr>
              <a:defRPr sz="10401"/>
            </a:lvl2pPr>
            <a:lvl3pPr>
              <a:defRPr sz="8641"/>
            </a:lvl3pPr>
            <a:lvl4pPr>
              <a:defRPr sz="7760"/>
            </a:lvl4pPr>
            <a:lvl5pPr>
              <a:defRPr sz="7760"/>
            </a:lvl5pPr>
            <a:lvl6pPr>
              <a:defRPr sz="7760"/>
            </a:lvl6pPr>
            <a:lvl7pPr>
              <a:defRPr sz="7760"/>
            </a:lvl7pPr>
            <a:lvl8pPr>
              <a:defRPr sz="7760"/>
            </a:lvl8pPr>
            <a:lvl9pPr>
              <a:defRPr sz="776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dato 4"/>
          <p:cNvSpPr>
            <a:spLocks noGrp="1"/>
          </p:cNvSpPr>
          <p:nvPr>
            <p:ph type="dt" sz="half" idx="10"/>
          </p:nvPr>
        </p:nvSpPr>
        <p:spPr/>
        <p:txBody>
          <a:bodyPr/>
          <a:lstStyle/>
          <a:p>
            <a:fld id="{CDD96A3E-44D5-40E6-B2BE-3B95884D8F7D}" type="datetimeFigureOut">
              <a:rPr lang="da-DK" smtClean="0"/>
              <a:pPr/>
              <a:t>19-05-2016</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B5ADCEE0-2FE8-435B-8E85-1174CCF5CA15}" type="slidenum">
              <a:rPr lang="da-DK" smtClean="0"/>
              <a:pPr/>
              <a:t>‹N°›</a:t>
            </a:fld>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a:xfrm>
            <a:off x="2560324" y="1153482"/>
            <a:ext cx="46085761" cy="4800600"/>
          </a:xfrm>
        </p:spPr>
        <p:txBody>
          <a:bodyPr/>
          <a:lstStyle>
            <a:lvl1pPr>
              <a:defRPr/>
            </a:lvl1pPr>
          </a:lstStyle>
          <a:p>
            <a:r>
              <a:rPr lang="da-DK" smtClean="0"/>
              <a:t>Klik for at redigere titeltypografi i masteren</a:t>
            </a:r>
            <a:endParaRPr lang="da-DK"/>
          </a:p>
        </p:txBody>
      </p:sp>
      <p:sp>
        <p:nvSpPr>
          <p:cNvPr id="3" name="Pladsholder til tekst 2"/>
          <p:cNvSpPr>
            <a:spLocks noGrp="1"/>
          </p:cNvSpPr>
          <p:nvPr>
            <p:ph type="body" idx="1"/>
          </p:nvPr>
        </p:nvSpPr>
        <p:spPr>
          <a:xfrm>
            <a:off x="2560321" y="6447478"/>
            <a:ext cx="22625052" cy="2687001"/>
          </a:xfrm>
        </p:spPr>
        <p:txBody>
          <a:bodyPr anchor="b"/>
          <a:lstStyle>
            <a:lvl1pPr marL="0" indent="0">
              <a:buNone/>
              <a:defRPr sz="10401" b="1"/>
            </a:lvl1pPr>
            <a:lvl2pPr marL="1975221" indent="0">
              <a:buNone/>
              <a:defRPr sz="8641" b="1"/>
            </a:lvl2pPr>
            <a:lvl3pPr marL="3950441" indent="0">
              <a:buNone/>
              <a:defRPr sz="7760" b="1"/>
            </a:lvl3pPr>
            <a:lvl4pPr marL="5925660" indent="0">
              <a:buNone/>
              <a:defRPr sz="6881" b="1"/>
            </a:lvl4pPr>
            <a:lvl5pPr marL="7900881" indent="0">
              <a:buNone/>
              <a:defRPr sz="6881" b="1"/>
            </a:lvl5pPr>
            <a:lvl6pPr marL="9876100" indent="0">
              <a:buNone/>
              <a:defRPr sz="6881" b="1"/>
            </a:lvl6pPr>
            <a:lvl7pPr marL="11851322" indent="0">
              <a:buNone/>
              <a:defRPr sz="6881" b="1"/>
            </a:lvl7pPr>
            <a:lvl8pPr marL="13826542" indent="0">
              <a:buNone/>
              <a:defRPr sz="6881" b="1"/>
            </a:lvl8pPr>
            <a:lvl9pPr marL="15801762" indent="0">
              <a:buNone/>
              <a:defRPr sz="6881" b="1"/>
            </a:lvl9pPr>
          </a:lstStyle>
          <a:p>
            <a:pPr lvl="0"/>
            <a:r>
              <a:rPr lang="da-DK" smtClean="0"/>
              <a:t>Klik for at redigere typografi i masteren</a:t>
            </a:r>
          </a:p>
        </p:txBody>
      </p:sp>
      <p:sp>
        <p:nvSpPr>
          <p:cNvPr id="4" name="Pladsholder til indhold 3"/>
          <p:cNvSpPr>
            <a:spLocks noGrp="1"/>
          </p:cNvSpPr>
          <p:nvPr>
            <p:ph sz="half" idx="2"/>
          </p:nvPr>
        </p:nvSpPr>
        <p:spPr>
          <a:xfrm>
            <a:off x="2560321" y="9134478"/>
            <a:ext cx="22625052" cy="16595409"/>
          </a:xfrm>
        </p:spPr>
        <p:txBody>
          <a:bodyPr/>
          <a:lstStyle>
            <a:lvl1pPr>
              <a:defRPr sz="10401"/>
            </a:lvl1pPr>
            <a:lvl2pPr>
              <a:defRPr sz="8641"/>
            </a:lvl2pPr>
            <a:lvl3pPr>
              <a:defRPr sz="7760"/>
            </a:lvl3pPr>
            <a:lvl4pPr>
              <a:defRPr sz="6881"/>
            </a:lvl4pPr>
            <a:lvl5pPr>
              <a:defRPr sz="6881"/>
            </a:lvl5pPr>
            <a:lvl6pPr>
              <a:defRPr sz="6881"/>
            </a:lvl6pPr>
            <a:lvl7pPr>
              <a:defRPr sz="6881"/>
            </a:lvl7pPr>
            <a:lvl8pPr>
              <a:defRPr sz="6881"/>
            </a:lvl8pPr>
            <a:lvl9pPr>
              <a:defRPr sz="6881"/>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tekst 4"/>
          <p:cNvSpPr>
            <a:spLocks noGrp="1"/>
          </p:cNvSpPr>
          <p:nvPr>
            <p:ph type="body" sz="quarter" idx="3"/>
          </p:nvPr>
        </p:nvSpPr>
        <p:spPr>
          <a:xfrm>
            <a:off x="26012144" y="6447478"/>
            <a:ext cx="22633940" cy="2687001"/>
          </a:xfrm>
        </p:spPr>
        <p:txBody>
          <a:bodyPr anchor="b"/>
          <a:lstStyle>
            <a:lvl1pPr marL="0" indent="0">
              <a:buNone/>
              <a:defRPr sz="10401" b="1"/>
            </a:lvl1pPr>
            <a:lvl2pPr marL="1975221" indent="0">
              <a:buNone/>
              <a:defRPr sz="8641" b="1"/>
            </a:lvl2pPr>
            <a:lvl3pPr marL="3950441" indent="0">
              <a:buNone/>
              <a:defRPr sz="7760" b="1"/>
            </a:lvl3pPr>
            <a:lvl4pPr marL="5925660" indent="0">
              <a:buNone/>
              <a:defRPr sz="6881" b="1"/>
            </a:lvl4pPr>
            <a:lvl5pPr marL="7900881" indent="0">
              <a:buNone/>
              <a:defRPr sz="6881" b="1"/>
            </a:lvl5pPr>
            <a:lvl6pPr marL="9876100" indent="0">
              <a:buNone/>
              <a:defRPr sz="6881" b="1"/>
            </a:lvl6pPr>
            <a:lvl7pPr marL="11851322" indent="0">
              <a:buNone/>
              <a:defRPr sz="6881" b="1"/>
            </a:lvl7pPr>
            <a:lvl8pPr marL="13826542" indent="0">
              <a:buNone/>
              <a:defRPr sz="6881" b="1"/>
            </a:lvl8pPr>
            <a:lvl9pPr marL="15801762" indent="0">
              <a:buNone/>
              <a:defRPr sz="6881" b="1"/>
            </a:lvl9pPr>
          </a:lstStyle>
          <a:p>
            <a:pPr lvl="0"/>
            <a:r>
              <a:rPr lang="da-DK" smtClean="0"/>
              <a:t>Klik for at redigere typografi i masteren</a:t>
            </a:r>
          </a:p>
        </p:txBody>
      </p:sp>
      <p:sp>
        <p:nvSpPr>
          <p:cNvPr id="6" name="Pladsholder til indhold 5"/>
          <p:cNvSpPr>
            <a:spLocks noGrp="1"/>
          </p:cNvSpPr>
          <p:nvPr>
            <p:ph sz="quarter" idx="4"/>
          </p:nvPr>
        </p:nvSpPr>
        <p:spPr>
          <a:xfrm>
            <a:off x="26012144" y="9134478"/>
            <a:ext cx="22633940" cy="16595409"/>
          </a:xfrm>
        </p:spPr>
        <p:txBody>
          <a:bodyPr/>
          <a:lstStyle>
            <a:lvl1pPr>
              <a:defRPr sz="10401"/>
            </a:lvl1pPr>
            <a:lvl2pPr>
              <a:defRPr sz="8641"/>
            </a:lvl2pPr>
            <a:lvl3pPr>
              <a:defRPr sz="7760"/>
            </a:lvl3pPr>
            <a:lvl4pPr>
              <a:defRPr sz="6881"/>
            </a:lvl4pPr>
            <a:lvl5pPr>
              <a:defRPr sz="6881"/>
            </a:lvl5pPr>
            <a:lvl6pPr>
              <a:defRPr sz="6881"/>
            </a:lvl6pPr>
            <a:lvl7pPr>
              <a:defRPr sz="6881"/>
            </a:lvl7pPr>
            <a:lvl8pPr>
              <a:defRPr sz="6881"/>
            </a:lvl8pPr>
            <a:lvl9pPr>
              <a:defRPr sz="6881"/>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7" name="Pladsholder til dato 6"/>
          <p:cNvSpPr>
            <a:spLocks noGrp="1"/>
          </p:cNvSpPr>
          <p:nvPr>
            <p:ph type="dt" sz="half" idx="10"/>
          </p:nvPr>
        </p:nvSpPr>
        <p:spPr/>
        <p:txBody>
          <a:bodyPr/>
          <a:lstStyle/>
          <a:p>
            <a:fld id="{CDD96A3E-44D5-40E6-B2BE-3B95884D8F7D}" type="datetimeFigureOut">
              <a:rPr lang="da-DK" smtClean="0"/>
              <a:pPr/>
              <a:t>19-05-2016</a:t>
            </a:fld>
            <a:endParaRPr lang="da-DK"/>
          </a:p>
        </p:txBody>
      </p:sp>
      <p:sp>
        <p:nvSpPr>
          <p:cNvPr id="8" name="Pladsholder til sidefod 7"/>
          <p:cNvSpPr>
            <a:spLocks noGrp="1"/>
          </p:cNvSpPr>
          <p:nvPr>
            <p:ph type="ftr" sz="quarter" idx="11"/>
          </p:nvPr>
        </p:nvSpPr>
        <p:spPr/>
        <p:txBody>
          <a:bodyPr/>
          <a:lstStyle/>
          <a:p>
            <a:endParaRPr lang="da-DK"/>
          </a:p>
        </p:txBody>
      </p:sp>
      <p:sp>
        <p:nvSpPr>
          <p:cNvPr id="9" name="Pladsholder til diasnummer 8"/>
          <p:cNvSpPr>
            <a:spLocks noGrp="1"/>
          </p:cNvSpPr>
          <p:nvPr>
            <p:ph type="sldNum" sz="quarter" idx="12"/>
          </p:nvPr>
        </p:nvSpPr>
        <p:spPr/>
        <p:txBody>
          <a:bodyPr/>
          <a:lstStyle/>
          <a:p>
            <a:fld id="{B5ADCEE0-2FE8-435B-8E85-1174CCF5CA15}" type="slidenum">
              <a:rPr lang="da-DK" smtClean="0"/>
              <a:pPr/>
              <a:t>‹N°›</a:t>
            </a:fld>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dato 2"/>
          <p:cNvSpPr>
            <a:spLocks noGrp="1"/>
          </p:cNvSpPr>
          <p:nvPr>
            <p:ph type="dt" sz="half" idx="10"/>
          </p:nvPr>
        </p:nvSpPr>
        <p:spPr/>
        <p:txBody>
          <a:bodyPr/>
          <a:lstStyle/>
          <a:p>
            <a:fld id="{CDD96A3E-44D5-40E6-B2BE-3B95884D8F7D}" type="datetimeFigureOut">
              <a:rPr lang="da-DK" smtClean="0"/>
              <a:pPr/>
              <a:t>19-05-2016</a:t>
            </a:fld>
            <a:endParaRPr lang="da-DK"/>
          </a:p>
        </p:txBody>
      </p:sp>
      <p:sp>
        <p:nvSpPr>
          <p:cNvPr id="4" name="Pladsholder til sidefod 3"/>
          <p:cNvSpPr>
            <a:spLocks noGrp="1"/>
          </p:cNvSpPr>
          <p:nvPr>
            <p:ph type="ftr" sz="quarter" idx="11"/>
          </p:nvPr>
        </p:nvSpPr>
        <p:spPr/>
        <p:txBody>
          <a:bodyPr/>
          <a:lstStyle/>
          <a:p>
            <a:endParaRPr lang="da-DK"/>
          </a:p>
        </p:txBody>
      </p:sp>
      <p:sp>
        <p:nvSpPr>
          <p:cNvPr id="5" name="Pladsholder til diasnummer 4"/>
          <p:cNvSpPr>
            <a:spLocks noGrp="1"/>
          </p:cNvSpPr>
          <p:nvPr>
            <p:ph type="sldNum" sz="quarter" idx="12"/>
          </p:nvPr>
        </p:nvSpPr>
        <p:spPr/>
        <p:txBody>
          <a:bodyPr/>
          <a:lstStyle/>
          <a:p>
            <a:fld id="{B5ADCEE0-2FE8-435B-8E85-1174CCF5CA15}" type="slidenum">
              <a:rPr lang="da-DK" smtClean="0"/>
              <a:pPr/>
              <a:t>‹N°›</a:t>
            </a:fld>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CDD96A3E-44D5-40E6-B2BE-3B95884D8F7D}" type="datetimeFigureOut">
              <a:rPr lang="da-DK" smtClean="0"/>
              <a:pPr/>
              <a:t>19-05-2016</a:t>
            </a:fld>
            <a:endParaRPr lang="da-DK"/>
          </a:p>
        </p:txBody>
      </p:sp>
      <p:sp>
        <p:nvSpPr>
          <p:cNvPr id="3" name="Pladsholder til sidefod 2"/>
          <p:cNvSpPr>
            <a:spLocks noGrp="1"/>
          </p:cNvSpPr>
          <p:nvPr>
            <p:ph type="ftr" sz="quarter" idx="11"/>
          </p:nvPr>
        </p:nvSpPr>
        <p:spPr/>
        <p:txBody>
          <a:bodyPr/>
          <a:lstStyle/>
          <a:p>
            <a:endParaRPr lang="da-DK"/>
          </a:p>
        </p:txBody>
      </p:sp>
      <p:sp>
        <p:nvSpPr>
          <p:cNvPr id="4" name="Pladsholder til diasnummer 3"/>
          <p:cNvSpPr>
            <a:spLocks noGrp="1"/>
          </p:cNvSpPr>
          <p:nvPr>
            <p:ph type="sldNum" sz="quarter" idx="12"/>
          </p:nvPr>
        </p:nvSpPr>
        <p:spPr/>
        <p:txBody>
          <a:bodyPr/>
          <a:lstStyle/>
          <a:p>
            <a:fld id="{B5ADCEE0-2FE8-435B-8E85-1174CCF5CA15}" type="slidenum">
              <a:rPr lang="da-DK" smtClean="0"/>
              <a:pPr/>
              <a:t>‹N°›</a:t>
            </a:fld>
            <a:endParaRPr lang="da-D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2560323" y="1146813"/>
            <a:ext cx="16846553" cy="4880610"/>
          </a:xfrm>
        </p:spPr>
        <p:txBody>
          <a:bodyPr anchor="b"/>
          <a:lstStyle>
            <a:lvl1pPr algn="l">
              <a:defRPr sz="8641" b="1"/>
            </a:lvl1pPr>
          </a:lstStyle>
          <a:p>
            <a:r>
              <a:rPr lang="da-DK" smtClean="0"/>
              <a:t>Klik for at redigere titeltypografi i masteren</a:t>
            </a:r>
            <a:endParaRPr lang="da-DK"/>
          </a:p>
        </p:txBody>
      </p:sp>
      <p:sp>
        <p:nvSpPr>
          <p:cNvPr id="3" name="Pladsholder til indhold 2"/>
          <p:cNvSpPr>
            <a:spLocks noGrp="1"/>
          </p:cNvSpPr>
          <p:nvPr>
            <p:ph idx="1"/>
          </p:nvPr>
        </p:nvSpPr>
        <p:spPr>
          <a:xfrm>
            <a:off x="20020282" y="1146814"/>
            <a:ext cx="28625800" cy="24583075"/>
          </a:xfrm>
        </p:spPr>
        <p:txBody>
          <a:bodyPr/>
          <a:lstStyle>
            <a:lvl1pPr>
              <a:defRPr sz="13841"/>
            </a:lvl1pPr>
            <a:lvl2pPr>
              <a:defRPr sz="12081"/>
            </a:lvl2pPr>
            <a:lvl3pPr>
              <a:defRPr sz="10401"/>
            </a:lvl3pPr>
            <a:lvl4pPr>
              <a:defRPr sz="8641"/>
            </a:lvl4pPr>
            <a:lvl5pPr>
              <a:defRPr sz="8641"/>
            </a:lvl5pPr>
            <a:lvl6pPr>
              <a:defRPr sz="8641"/>
            </a:lvl6pPr>
            <a:lvl7pPr>
              <a:defRPr sz="8641"/>
            </a:lvl7pPr>
            <a:lvl8pPr>
              <a:defRPr sz="8641"/>
            </a:lvl8pPr>
            <a:lvl9pPr>
              <a:defRPr sz="8641"/>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tekst 3"/>
          <p:cNvSpPr>
            <a:spLocks noGrp="1"/>
          </p:cNvSpPr>
          <p:nvPr>
            <p:ph type="body" sz="half" idx="2"/>
          </p:nvPr>
        </p:nvSpPr>
        <p:spPr>
          <a:xfrm>
            <a:off x="2560323" y="6027423"/>
            <a:ext cx="16846553" cy="19702465"/>
          </a:xfrm>
        </p:spPr>
        <p:txBody>
          <a:bodyPr/>
          <a:lstStyle>
            <a:lvl1pPr marL="0" indent="0">
              <a:buNone/>
              <a:defRPr sz="6081"/>
            </a:lvl1pPr>
            <a:lvl2pPr marL="1975221" indent="0">
              <a:buNone/>
              <a:defRPr sz="5200"/>
            </a:lvl2pPr>
            <a:lvl3pPr marL="3950441" indent="0">
              <a:buNone/>
              <a:defRPr sz="4320"/>
            </a:lvl3pPr>
            <a:lvl4pPr marL="5925660" indent="0">
              <a:buNone/>
              <a:defRPr sz="3840"/>
            </a:lvl4pPr>
            <a:lvl5pPr marL="7900881" indent="0">
              <a:buNone/>
              <a:defRPr sz="3840"/>
            </a:lvl5pPr>
            <a:lvl6pPr marL="9876100" indent="0">
              <a:buNone/>
              <a:defRPr sz="3840"/>
            </a:lvl6pPr>
            <a:lvl7pPr marL="11851322" indent="0">
              <a:buNone/>
              <a:defRPr sz="3840"/>
            </a:lvl7pPr>
            <a:lvl8pPr marL="13826542" indent="0">
              <a:buNone/>
              <a:defRPr sz="3840"/>
            </a:lvl8pPr>
            <a:lvl9pPr marL="15801762" indent="0">
              <a:buNone/>
              <a:defRPr sz="3840"/>
            </a:lvl9pPr>
          </a:lstStyle>
          <a:p>
            <a:pPr lvl="0"/>
            <a:r>
              <a:rPr lang="da-DK" smtClean="0"/>
              <a:t>Klik for at redigere typografi i masteren</a:t>
            </a:r>
          </a:p>
        </p:txBody>
      </p:sp>
      <p:sp>
        <p:nvSpPr>
          <p:cNvPr id="5" name="Pladsholder til dato 4"/>
          <p:cNvSpPr>
            <a:spLocks noGrp="1"/>
          </p:cNvSpPr>
          <p:nvPr>
            <p:ph type="dt" sz="half" idx="10"/>
          </p:nvPr>
        </p:nvSpPr>
        <p:spPr/>
        <p:txBody>
          <a:bodyPr/>
          <a:lstStyle/>
          <a:p>
            <a:fld id="{CDD96A3E-44D5-40E6-B2BE-3B95884D8F7D}" type="datetimeFigureOut">
              <a:rPr lang="da-DK" smtClean="0"/>
              <a:pPr/>
              <a:t>19-05-2016</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B5ADCEE0-2FE8-435B-8E85-1174CCF5CA15}" type="slidenum">
              <a:rPr lang="da-DK" smtClean="0"/>
              <a:pPr/>
              <a:t>‹N°›</a:t>
            </a:fld>
            <a:endParaRPr lang="da-D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10036815" y="20162522"/>
            <a:ext cx="30723840" cy="2380299"/>
          </a:xfrm>
        </p:spPr>
        <p:txBody>
          <a:bodyPr anchor="b"/>
          <a:lstStyle>
            <a:lvl1pPr algn="l">
              <a:defRPr sz="8641" b="1"/>
            </a:lvl1pPr>
          </a:lstStyle>
          <a:p>
            <a:r>
              <a:rPr lang="da-DK" smtClean="0"/>
              <a:t>Klik for at redigere titeltypografi i masteren</a:t>
            </a:r>
            <a:endParaRPr lang="da-DK"/>
          </a:p>
        </p:txBody>
      </p:sp>
      <p:sp>
        <p:nvSpPr>
          <p:cNvPr id="3" name="Pladsholder til billede 2"/>
          <p:cNvSpPr>
            <a:spLocks noGrp="1"/>
          </p:cNvSpPr>
          <p:nvPr>
            <p:ph type="pic" idx="1"/>
          </p:nvPr>
        </p:nvSpPr>
        <p:spPr>
          <a:xfrm>
            <a:off x="10036815" y="2573656"/>
            <a:ext cx="30723840" cy="17282160"/>
          </a:xfrm>
        </p:spPr>
        <p:txBody>
          <a:bodyPr/>
          <a:lstStyle>
            <a:lvl1pPr marL="0" indent="0">
              <a:buNone/>
              <a:defRPr sz="13841"/>
            </a:lvl1pPr>
            <a:lvl2pPr marL="1975221" indent="0">
              <a:buNone/>
              <a:defRPr sz="12081"/>
            </a:lvl2pPr>
            <a:lvl3pPr marL="3950441" indent="0">
              <a:buNone/>
              <a:defRPr sz="10401"/>
            </a:lvl3pPr>
            <a:lvl4pPr marL="5925660" indent="0">
              <a:buNone/>
              <a:defRPr sz="8641"/>
            </a:lvl4pPr>
            <a:lvl5pPr marL="7900881" indent="0">
              <a:buNone/>
              <a:defRPr sz="8641"/>
            </a:lvl5pPr>
            <a:lvl6pPr marL="9876100" indent="0">
              <a:buNone/>
              <a:defRPr sz="8641"/>
            </a:lvl6pPr>
            <a:lvl7pPr marL="11851322" indent="0">
              <a:buNone/>
              <a:defRPr sz="8641"/>
            </a:lvl7pPr>
            <a:lvl8pPr marL="13826542" indent="0">
              <a:buNone/>
              <a:defRPr sz="8641"/>
            </a:lvl8pPr>
            <a:lvl9pPr marL="15801762" indent="0">
              <a:buNone/>
              <a:defRPr sz="8641"/>
            </a:lvl9pPr>
          </a:lstStyle>
          <a:p>
            <a:endParaRPr lang="da-DK"/>
          </a:p>
        </p:txBody>
      </p:sp>
      <p:sp>
        <p:nvSpPr>
          <p:cNvPr id="4" name="Pladsholder til tekst 3"/>
          <p:cNvSpPr>
            <a:spLocks noGrp="1"/>
          </p:cNvSpPr>
          <p:nvPr>
            <p:ph type="body" sz="half" idx="2"/>
          </p:nvPr>
        </p:nvSpPr>
        <p:spPr>
          <a:xfrm>
            <a:off x="10036815" y="22542820"/>
            <a:ext cx="30723840" cy="3380420"/>
          </a:xfrm>
        </p:spPr>
        <p:txBody>
          <a:bodyPr/>
          <a:lstStyle>
            <a:lvl1pPr marL="0" indent="0">
              <a:buNone/>
              <a:defRPr sz="6081"/>
            </a:lvl1pPr>
            <a:lvl2pPr marL="1975221" indent="0">
              <a:buNone/>
              <a:defRPr sz="5200"/>
            </a:lvl2pPr>
            <a:lvl3pPr marL="3950441" indent="0">
              <a:buNone/>
              <a:defRPr sz="4320"/>
            </a:lvl3pPr>
            <a:lvl4pPr marL="5925660" indent="0">
              <a:buNone/>
              <a:defRPr sz="3840"/>
            </a:lvl4pPr>
            <a:lvl5pPr marL="7900881" indent="0">
              <a:buNone/>
              <a:defRPr sz="3840"/>
            </a:lvl5pPr>
            <a:lvl6pPr marL="9876100" indent="0">
              <a:buNone/>
              <a:defRPr sz="3840"/>
            </a:lvl6pPr>
            <a:lvl7pPr marL="11851322" indent="0">
              <a:buNone/>
              <a:defRPr sz="3840"/>
            </a:lvl7pPr>
            <a:lvl8pPr marL="13826542" indent="0">
              <a:buNone/>
              <a:defRPr sz="3840"/>
            </a:lvl8pPr>
            <a:lvl9pPr marL="15801762" indent="0">
              <a:buNone/>
              <a:defRPr sz="3840"/>
            </a:lvl9pPr>
          </a:lstStyle>
          <a:p>
            <a:pPr lvl="0"/>
            <a:r>
              <a:rPr lang="da-DK" smtClean="0"/>
              <a:t>Klik for at redigere typografi i masteren</a:t>
            </a:r>
          </a:p>
        </p:txBody>
      </p:sp>
      <p:sp>
        <p:nvSpPr>
          <p:cNvPr id="5" name="Pladsholder til dato 4"/>
          <p:cNvSpPr>
            <a:spLocks noGrp="1"/>
          </p:cNvSpPr>
          <p:nvPr>
            <p:ph type="dt" sz="half" idx="10"/>
          </p:nvPr>
        </p:nvSpPr>
        <p:spPr/>
        <p:txBody>
          <a:bodyPr/>
          <a:lstStyle/>
          <a:p>
            <a:fld id="{CDD96A3E-44D5-40E6-B2BE-3B95884D8F7D}" type="datetimeFigureOut">
              <a:rPr lang="da-DK" smtClean="0"/>
              <a:pPr/>
              <a:t>19-05-2016</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B5ADCEE0-2FE8-435B-8E85-1174CCF5CA15}" type="slidenum">
              <a:rPr lang="da-DK" smtClean="0"/>
              <a:pPr/>
              <a:t>‹N°›</a:t>
            </a:fld>
            <a:endParaRPr lang="da-D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2560324" y="1153482"/>
            <a:ext cx="46085761" cy="4800600"/>
          </a:xfrm>
          <a:prstGeom prst="rect">
            <a:avLst/>
          </a:prstGeom>
        </p:spPr>
        <p:txBody>
          <a:bodyPr vert="horz" lIns="493779" tIns="246890" rIns="493779" bIns="246890" rtlCol="0" anchor="ctr">
            <a:normAutofit/>
          </a:bodyPr>
          <a:lstStyle/>
          <a:p>
            <a:r>
              <a:rPr lang="da-DK" smtClean="0"/>
              <a:t>Klik for at redigere titeltypografi i masteren</a:t>
            </a:r>
            <a:endParaRPr lang="da-DK"/>
          </a:p>
        </p:txBody>
      </p:sp>
      <p:sp>
        <p:nvSpPr>
          <p:cNvPr id="3" name="Pladsholder til tekst 2"/>
          <p:cNvSpPr>
            <a:spLocks noGrp="1"/>
          </p:cNvSpPr>
          <p:nvPr>
            <p:ph type="body" idx="1"/>
          </p:nvPr>
        </p:nvSpPr>
        <p:spPr>
          <a:xfrm>
            <a:off x="2560324" y="6720846"/>
            <a:ext cx="46085761" cy="19009045"/>
          </a:xfrm>
          <a:prstGeom prst="rect">
            <a:avLst/>
          </a:prstGeom>
        </p:spPr>
        <p:txBody>
          <a:bodyPr vert="horz" lIns="493779" tIns="246890" rIns="493779" bIns="246890" rtlCol="0">
            <a:normAutofit/>
          </a:body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2"/>
          </p:nvPr>
        </p:nvSpPr>
        <p:spPr>
          <a:xfrm>
            <a:off x="2560321" y="26696673"/>
            <a:ext cx="11948160" cy="1533524"/>
          </a:xfrm>
          <a:prstGeom prst="rect">
            <a:avLst/>
          </a:prstGeom>
        </p:spPr>
        <p:txBody>
          <a:bodyPr vert="horz" lIns="493779" tIns="246890" rIns="493779" bIns="246890" rtlCol="0" anchor="ctr"/>
          <a:lstStyle>
            <a:lvl1pPr algn="l">
              <a:defRPr sz="5200">
                <a:solidFill>
                  <a:schemeClr val="tx1">
                    <a:tint val="75000"/>
                  </a:schemeClr>
                </a:solidFill>
              </a:defRPr>
            </a:lvl1pPr>
          </a:lstStyle>
          <a:p>
            <a:fld id="{CDD96A3E-44D5-40E6-B2BE-3B95884D8F7D}" type="datetimeFigureOut">
              <a:rPr lang="da-DK" smtClean="0"/>
              <a:pPr/>
              <a:t>19-05-2016</a:t>
            </a:fld>
            <a:endParaRPr lang="da-DK"/>
          </a:p>
        </p:txBody>
      </p:sp>
      <p:sp>
        <p:nvSpPr>
          <p:cNvPr id="5" name="Pladsholder til sidefod 4"/>
          <p:cNvSpPr>
            <a:spLocks noGrp="1"/>
          </p:cNvSpPr>
          <p:nvPr>
            <p:ph type="ftr" sz="quarter" idx="3"/>
          </p:nvPr>
        </p:nvSpPr>
        <p:spPr>
          <a:xfrm>
            <a:off x="17495522" y="26696673"/>
            <a:ext cx="16215360" cy="1533524"/>
          </a:xfrm>
          <a:prstGeom prst="rect">
            <a:avLst/>
          </a:prstGeom>
        </p:spPr>
        <p:txBody>
          <a:bodyPr vert="horz" lIns="493779" tIns="246890" rIns="493779" bIns="246890" rtlCol="0" anchor="ctr"/>
          <a:lstStyle>
            <a:lvl1pPr algn="ctr">
              <a:defRPr sz="5200">
                <a:solidFill>
                  <a:schemeClr val="tx1">
                    <a:tint val="75000"/>
                  </a:schemeClr>
                </a:solidFill>
              </a:defRPr>
            </a:lvl1pPr>
          </a:lstStyle>
          <a:p>
            <a:endParaRPr lang="da-DK"/>
          </a:p>
        </p:txBody>
      </p:sp>
      <p:sp>
        <p:nvSpPr>
          <p:cNvPr id="6" name="Pladsholder til diasnummer 5"/>
          <p:cNvSpPr>
            <a:spLocks noGrp="1"/>
          </p:cNvSpPr>
          <p:nvPr>
            <p:ph type="sldNum" sz="quarter" idx="4"/>
          </p:nvPr>
        </p:nvSpPr>
        <p:spPr>
          <a:xfrm>
            <a:off x="36697920" y="26696673"/>
            <a:ext cx="11948160" cy="1533524"/>
          </a:xfrm>
          <a:prstGeom prst="rect">
            <a:avLst/>
          </a:prstGeom>
        </p:spPr>
        <p:txBody>
          <a:bodyPr vert="horz" lIns="493779" tIns="246890" rIns="493779" bIns="246890" rtlCol="0" anchor="ctr"/>
          <a:lstStyle>
            <a:lvl1pPr algn="r">
              <a:defRPr sz="5200">
                <a:solidFill>
                  <a:schemeClr val="tx1">
                    <a:tint val="75000"/>
                  </a:schemeClr>
                </a:solidFill>
              </a:defRPr>
            </a:lvl1pPr>
          </a:lstStyle>
          <a:p>
            <a:fld id="{B5ADCEE0-2FE8-435B-8E85-1174CCF5CA15}" type="slidenum">
              <a:rPr lang="da-DK" smtClean="0"/>
              <a:pPr/>
              <a:t>‹N°›</a:t>
            </a:fld>
            <a:endParaRPr lang="da-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950441" rtl="0" eaLnBrk="1" latinLnBrk="0" hangingPunct="1">
        <a:spcBef>
          <a:spcPct val="0"/>
        </a:spcBef>
        <a:buNone/>
        <a:defRPr sz="19041" kern="1200">
          <a:solidFill>
            <a:schemeClr val="tx1"/>
          </a:solidFill>
          <a:latin typeface="+mj-lt"/>
          <a:ea typeface="+mj-ea"/>
          <a:cs typeface="+mj-cs"/>
        </a:defRPr>
      </a:lvl1pPr>
    </p:titleStyle>
    <p:bodyStyle>
      <a:lvl1pPr marL="1481416" indent="-1481416" algn="l" defTabSz="3950441" rtl="0" eaLnBrk="1" latinLnBrk="0" hangingPunct="1">
        <a:spcBef>
          <a:spcPct val="20000"/>
        </a:spcBef>
        <a:buFont typeface="Arial" pitchFamily="34" charset="0"/>
        <a:buChar char="•"/>
        <a:defRPr sz="13841" kern="1200">
          <a:solidFill>
            <a:schemeClr val="tx1"/>
          </a:solidFill>
          <a:latin typeface="+mn-lt"/>
          <a:ea typeface="+mn-ea"/>
          <a:cs typeface="+mn-cs"/>
        </a:defRPr>
      </a:lvl1pPr>
      <a:lvl2pPr marL="3209733" indent="-1234514" algn="l" defTabSz="3950441" rtl="0" eaLnBrk="1" latinLnBrk="0" hangingPunct="1">
        <a:spcBef>
          <a:spcPct val="20000"/>
        </a:spcBef>
        <a:buFont typeface="Arial" pitchFamily="34" charset="0"/>
        <a:buChar char="–"/>
        <a:defRPr sz="12081" kern="1200">
          <a:solidFill>
            <a:schemeClr val="tx1"/>
          </a:solidFill>
          <a:latin typeface="+mn-lt"/>
          <a:ea typeface="+mn-ea"/>
          <a:cs typeface="+mn-cs"/>
        </a:defRPr>
      </a:lvl2pPr>
      <a:lvl3pPr marL="4938051" indent="-987610" algn="l" defTabSz="3950441" rtl="0" eaLnBrk="1" latinLnBrk="0" hangingPunct="1">
        <a:spcBef>
          <a:spcPct val="20000"/>
        </a:spcBef>
        <a:buFont typeface="Arial" pitchFamily="34" charset="0"/>
        <a:buChar char="•"/>
        <a:defRPr sz="10401" kern="1200">
          <a:solidFill>
            <a:schemeClr val="tx1"/>
          </a:solidFill>
          <a:latin typeface="+mn-lt"/>
          <a:ea typeface="+mn-ea"/>
          <a:cs typeface="+mn-cs"/>
        </a:defRPr>
      </a:lvl3pPr>
      <a:lvl4pPr marL="6913270" indent="-987610" algn="l" defTabSz="3950441" rtl="0" eaLnBrk="1" latinLnBrk="0" hangingPunct="1">
        <a:spcBef>
          <a:spcPct val="20000"/>
        </a:spcBef>
        <a:buFont typeface="Arial" pitchFamily="34" charset="0"/>
        <a:buChar char="–"/>
        <a:defRPr sz="8641" kern="1200">
          <a:solidFill>
            <a:schemeClr val="tx1"/>
          </a:solidFill>
          <a:latin typeface="+mn-lt"/>
          <a:ea typeface="+mn-ea"/>
          <a:cs typeface="+mn-cs"/>
        </a:defRPr>
      </a:lvl4pPr>
      <a:lvl5pPr marL="8888491" indent="-987610" algn="l" defTabSz="3950441" rtl="0" eaLnBrk="1" latinLnBrk="0" hangingPunct="1">
        <a:spcBef>
          <a:spcPct val="20000"/>
        </a:spcBef>
        <a:buFont typeface="Arial" pitchFamily="34" charset="0"/>
        <a:buChar char="»"/>
        <a:defRPr sz="8641" kern="1200">
          <a:solidFill>
            <a:schemeClr val="tx1"/>
          </a:solidFill>
          <a:latin typeface="+mn-lt"/>
          <a:ea typeface="+mn-ea"/>
          <a:cs typeface="+mn-cs"/>
        </a:defRPr>
      </a:lvl5pPr>
      <a:lvl6pPr marL="10863711" indent="-987610" algn="l" defTabSz="3950441" rtl="0" eaLnBrk="1" latinLnBrk="0" hangingPunct="1">
        <a:spcBef>
          <a:spcPct val="20000"/>
        </a:spcBef>
        <a:buFont typeface="Arial" pitchFamily="34" charset="0"/>
        <a:buChar char="•"/>
        <a:defRPr sz="8641" kern="1200">
          <a:solidFill>
            <a:schemeClr val="tx1"/>
          </a:solidFill>
          <a:latin typeface="+mn-lt"/>
          <a:ea typeface="+mn-ea"/>
          <a:cs typeface="+mn-cs"/>
        </a:defRPr>
      </a:lvl6pPr>
      <a:lvl7pPr marL="12838930" indent="-987610" algn="l" defTabSz="3950441" rtl="0" eaLnBrk="1" latinLnBrk="0" hangingPunct="1">
        <a:spcBef>
          <a:spcPct val="20000"/>
        </a:spcBef>
        <a:buFont typeface="Arial" pitchFamily="34" charset="0"/>
        <a:buChar char="•"/>
        <a:defRPr sz="8641" kern="1200">
          <a:solidFill>
            <a:schemeClr val="tx1"/>
          </a:solidFill>
          <a:latin typeface="+mn-lt"/>
          <a:ea typeface="+mn-ea"/>
          <a:cs typeface="+mn-cs"/>
        </a:defRPr>
      </a:lvl7pPr>
      <a:lvl8pPr marL="14814152" indent="-987610" algn="l" defTabSz="3950441" rtl="0" eaLnBrk="1" latinLnBrk="0" hangingPunct="1">
        <a:spcBef>
          <a:spcPct val="20000"/>
        </a:spcBef>
        <a:buFont typeface="Arial" pitchFamily="34" charset="0"/>
        <a:buChar char="•"/>
        <a:defRPr sz="8641" kern="1200">
          <a:solidFill>
            <a:schemeClr val="tx1"/>
          </a:solidFill>
          <a:latin typeface="+mn-lt"/>
          <a:ea typeface="+mn-ea"/>
          <a:cs typeface="+mn-cs"/>
        </a:defRPr>
      </a:lvl8pPr>
      <a:lvl9pPr marL="16789371" indent="-987610" algn="l" defTabSz="3950441" rtl="0" eaLnBrk="1" latinLnBrk="0" hangingPunct="1">
        <a:spcBef>
          <a:spcPct val="20000"/>
        </a:spcBef>
        <a:buFont typeface="Arial" pitchFamily="34" charset="0"/>
        <a:buChar char="•"/>
        <a:defRPr sz="8641" kern="1200">
          <a:solidFill>
            <a:schemeClr val="tx1"/>
          </a:solidFill>
          <a:latin typeface="+mn-lt"/>
          <a:ea typeface="+mn-ea"/>
          <a:cs typeface="+mn-cs"/>
        </a:defRPr>
      </a:lvl9pPr>
    </p:bodyStyle>
    <p:otherStyle>
      <a:defPPr>
        <a:defRPr lang="da-DK"/>
      </a:defPPr>
      <a:lvl1pPr marL="0" algn="l" defTabSz="3950441" rtl="0" eaLnBrk="1" latinLnBrk="0" hangingPunct="1">
        <a:defRPr sz="7760" kern="1200">
          <a:solidFill>
            <a:schemeClr val="tx1"/>
          </a:solidFill>
          <a:latin typeface="+mn-lt"/>
          <a:ea typeface="+mn-ea"/>
          <a:cs typeface="+mn-cs"/>
        </a:defRPr>
      </a:lvl1pPr>
      <a:lvl2pPr marL="1975221" algn="l" defTabSz="3950441" rtl="0" eaLnBrk="1" latinLnBrk="0" hangingPunct="1">
        <a:defRPr sz="7760" kern="1200">
          <a:solidFill>
            <a:schemeClr val="tx1"/>
          </a:solidFill>
          <a:latin typeface="+mn-lt"/>
          <a:ea typeface="+mn-ea"/>
          <a:cs typeface="+mn-cs"/>
        </a:defRPr>
      </a:lvl2pPr>
      <a:lvl3pPr marL="3950441" algn="l" defTabSz="3950441" rtl="0" eaLnBrk="1" latinLnBrk="0" hangingPunct="1">
        <a:defRPr sz="7760" kern="1200">
          <a:solidFill>
            <a:schemeClr val="tx1"/>
          </a:solidFill>
          <a:latin typeface="+mn-lt"/>
          <a:ea typeface="+mn-ea"/>
          <a:cs typeface="+mn-cs"/>
        </a:defRPr>
      </a:lvl3pPr>
      <a:lvl4pPr marL="5925660" algn="l" defTabSz="3950441" rtl="0" eaLnBrk="1" latinLnBrk="0" hangingPunct="1">
        <a:defRPr sz="7760" kern="1200">
          <a:solidFill>
            <a:schemeClr val="tx1"/>
          </a:solidFill>
          <a:latin typeface="+mn-lt"/>
          <a:ea typeface="+mn-ea"/>
          <a:cs typeface="+mn-cs"/>
        </a:defRPr>
      </a:lvl4pPr>
      <a:lvl5pPr marL="7900881" algn="l" defTabSz="3950441" rtl="0" eaLnBrk="1" latinLnBrk="0" hangingPunct="1">
        <a:defRPr sz="7760" kern="1200">
          <a:solidFill>
            <a:schemeClr val="tx1"/>
          </a:solidFill>
          <a:latin typeface="+mn-lt"/>
          <a:ea typeface="+mn-ea"/>
          <a:cs typeface="+mn-cs"/>
        </a:defRPr>
      </a:lvl5pPr>
      <a:lvl6pPr marL="9876100" algn="l" defTabSz="3950441" rtl="0" eaLnBrk="1" latinLnBrk="0" hangingPunct="1">
        <a:defRPr sz="7760" kern="1200">
          <a:solidFill>
            <a:schemeClr val="tx1"/>
          </a:solidFill>
          <a:latin typeface="+mn-lt"/>
          <a:ea typeface="+mn-ea"/>
          <a:cs typeface="+mn-cs"/>
        </a:defRPr>
      </a:lvl6pPr>
      <a:lvl7pPr marL="11851322" algn="l" defTabSz="3950441" rtl="0" eaLnBrk="1" latinLnBrk="0" hangingPunct="1">
        <a:defRPr sz="7760" kern="1200">
          <a:solidFill>
            <a:schemeClr val="tx1"/>
          </a:solidFill>
          <a:latin typeface="+mn-lt"/>
          <a:ea typeface="+mn-ea"/>
          <a:cs typeface="+mn-cs"/>
        </a:defRPr>
      </a:lvl7pPr>
      <a:lvl8pPr marL="13826542" algn="l" defTabSz="3950441" rtl="0" eaLnBrk="1" latinLnBrk="0" hangingPunct="1">
        <a:defRPr sz="7760" kern="1200">
          <a:solidFill>
            <a:schemeClr val="tx1"/>
          </a:solidFill>
          <a:latin typeface="+mn-lt"/>
          <a:ea typeface="+mn-ea"/>
          <a:cs typeface="+mn-cs"/>
        </a:defRPr>
      </a:lvl8pPr>
      <a:lvl9pPr marL="15801762" algn="l" defTabSz="3950441" rtl="0" eaLnBrk="1" latinLnBrk="0" hangingPunct="1">
        <a:defRPr sz="7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github.com/codehunks/emotiv/tree/master/csv-eeg-da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0" y="-12305"/>
            <a:ext cx="51206399" cy="2070083"/>
          </a:xfrm>
          <a:solidFill>
            <a:srgbClr val="C51137"/>
          </a:solidFill>
          <a:ln>
            <a:noFill/>
          </a:ln>
        </p:spPr>
        <p:txBody>
          <a:bodyPr>
            <a:normAutofit fontScale="90000"/>
          </a:bodyPr>
          <a:lstStyle/>
          <a:p>
            <a:r>
              <a:rPr lang="en-GB" sz="8560" b="1" dirty="0" err="1">
                <a:solidFill>
                  <a:schemeClr val="bg1"/>
                </a:solidFill>
              </a:rPr>
              <a:t>Artifact</a:t>
            </a:r>
            <a:r>
              <a:rPr lang="en-GB" sz="8560" b="1" dirty="0">
                <a:solidFill>
                  <a:schemeClr val="bg1"/>
                </a:solidFill>
              </a:rPr>
              <a:t> Removal in EEG Data</a:t>
            </a:r>
            <a:r>
              <a:rPr lang="da-DK" sz="8560" dirty="0">
                <a:solidFill>
                  <a:schemeClr val="bg1"/>
                </a:solidFill>
              </a:rPr>
              <a:t/>
            </a:r>
            <a:br>
              <a:rPr lang="da-DK" sz="8560" dirty="0">
                <a:solidFill>
                  <a:schemeClr val="bg1"/>
                </a:solidFill>
              </a:rPr>
            </a:br>
            <a:r>
              <a:rPr lang="en-GB" sz="3520" b="1" dirty="0">
                <a:solidFill>
                  <a:schemeClr val="bg1"/>
                </a:solidFill>
              </a:rPr>
              <a:t> </a:t>
            </a:r>
            <a:r>
              <a:rPr lang="fr-FR" sz="3520" dirty="0">
                <a:solidFill>
                  <a:schemeClr val="bg1"/>
                </a:solidFill>
              </a:rPr>
              <a:t>Maie LE GUILLY - </a:t>
            </a:r>
            <a:r>
              <a:rPr lang="fr-FR" sz="3520" dirty="0" err="1">
                <a:solidFill>
                  <a:schemeClr val="bg1"/>
                </a:solidFill>
              </a:rPr>
              <a:t>Rasmus</a:t>
            </a:r>
            <a:r>
              <a:rPr lang="fr-FR" sz="3520" dirty="0">
                <a:solidFill>
                  <a:schemeClr val="bg1"/>
                </a:solidFill>
              </a:rPr>
              <a:t> HAARSLEV - </a:t>
            </a:r>
            <a:r>
              <a:rPr lang="fr-FR" sz="3520" dirty="0" err="1">
                <a:solidFill>
                  <a:schemeClr val="bg1"/>
                </a:solidFill>
              </a:rPr>
              <a:t>Troels</a:t>
            </a:r>
            <a:r>
              <a:rPr lang="fr-FR" sz="3520" dirty="0">
                <a:solidFill>
                  <a:schemeClr val="bg1"/>
                </a:solidFill>
              </a:rPr>
              <a:t> THOMSEN</a:t>
            </a:r>
            <a:endParaRPr lang="en-GB" sz="2880" dirty="0">
              <a:solidFill>
                <a:schemeClr val="bg1"/>
              </a:solidFill>
              <a:latin typeface="Century Gothic"/>
              <a:cs typeface="Century Gothic"/>
            </a:endParaRPr>
          </a:p>
        </p:txBody>
      </p:sp>
      <p:cxnSp>
        <p:nvCxnSpPr>
          <p:cNvPr id="16" name="Lige forbindelse 15"/>
          <p:cNvCxnSpPr/>
          <p:nvPr/>
        </p:nvCxnSpPr>
        <p:spPr>
          <a:xfrm>
            <a:off x="15145159" y="2826701"/>
            <a:ext cx="0" cy="2343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e 9"/>
          <p:cNvGrpSpPr/>
          <p:nvPr/>
        </p:nvGrpSpPr>
        <p:grpSpPr>
          <a:xfrm>
            <a:off x="308636" y="7273008"/>
            <a:ext cx="11819196" cy="1164322"/>
            <a:chOff x="308636" y="8800325"/>
            <a:chExt cx="11819196" cy="1164322"/>
          </a:xfrm>
        </p:grpSpPr>
        <p:grpSp>
          <p:nvGrpSpPr>
            <p:cNvPr id="8" name="Groupe 7"/>
            <p:cNvGrpSpPr/>
            <p:nvPr/>
          </p:nvGrpSpPr>
          <p:grpSpPr>
            <a:xfrm>
              <a:off x="308636" y="8800325"/>
              <a:ext cx="11819196" cy="1164322"/>
              <a:chOff x="308636" y="8800325"/>
              <a:chExt cx="11819196" cy="1164322"/>
            </a:xfrm>
          </p:grpSpPr>
          <p:cxnSp>
            <p:nvCxnSpPr>
              <p:cNvPr id="53" name="Lige forbindelse 52"/>
              <p:cNvCxnSpPr/>
              <p:nvPr/>
            </p:nvCxnSpPr>
            <p:spPr>
              <a:xfrm>
                <a:off x="5407770" y="9394578"/>
                <a:ext cx="6720062" cy="164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5" name="Gruppe 54"/>
              <p:cNvGrpSpPr/>
              <p:nvPr/>
            </p:nvGrpSpPr>
            <p:grpSpPr>
              <a:xfrm>
                <a:off x="308636" y="8800325"/>
                <a:ext cx="5644748" cy="1164322"/>
                <a:chOff x="1115870" y="7210370"/>
                <a:chExt cx="7276472" cy="1523895"/>
              </a:xfrm>
            </p:grpSpPr>
            <p:sp>
              <p:nvSpPr>
                <p:cNvPr id="56" name="Krans 55"/>
                <p:cNvSpPr>
                  <a:spLocks/>
                </p:cNvSpPr>
                <p:nvPr/>
              </p:nvSpPr>
              <p:spPr>
                <a:xfrm>
                  <a:off x="1115870" y="7210370"/>
                  <a:ext cx="1486286" cy="1523895"/>
                </a:xfrm>
                <a:prstGeom prst="donut">
                  <a:avLst>
                    <a:gd name="adj" fmla="val 12524"/>
                  </a:avLst>
                </a:prstGeom>
                <a:solidFill>
                  <a:srgbClr val="C511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760">
                    <a:solidFill>
                      <a:schemeClr val="tx1"/>
                    </a:solidFill>
                    <a:latin typeface="Century Gothic"/>
                    <a:cs typeface="Century Gothic"/>
                  </a:endParaRPr>
                </a:p>
              </p:txBody>
            </p:sp>
            <p:sp>
              <p:nvSpPr>
                <p:cNvPr id="57" name="Tekstboks 56"/>
                <p:cNvSpPr txBox="1"/>
                <p:nvPr/>
              </p:nvSpPr>
              <p:spPr>
                <a:xfrm>
                  <a:off x="2677300" y="7299311"/>
                  <a:ext cx="5715042" cy="1377665"/>
                </a:xfrm>
                <a:prstGeom prst="rect">
                  <a:avLst/>
                </a:prstGeom>
                <a:noFill/>
                <a:ln>
                  <a:noFill/>
                </a:ln>
              </p:spPr>
              <p:txBody>
                <a:bodyPr wrap="square" rtlCol="0">
                  <a:spAutoFit/>
                </a:bodyPr>
                <a:lstStyle/>
                <a:p>
                  <a:r>
                    <a:rPr lang="en-GB" sz="6240" dirty="0" smtClean="0">
                      <a:latin typeface="Century Gothic"/>
                      <a:cs typeface="Century Gothic"/>
                    </a:rPr>
                    <a:t>Method</a:t>
                  </a:r>
                  <a:endParaRPr lang="en-GB" sz="6240" dirty="0">
                    <a:latin typeface="Century Gothic"/>
                    <a:cs typeface="Century Gothic"/>
                  </a:endParaRPr>
                </a:p>
              </p:txBody>
            </p:sp>
          </p:grpSp>
        </p:grpSp>
        <p:sp>
          <p:nvSpPr>
            <p:cNvPr id="58" name="Tekstboks 57"/>
            <p:cNvSpPr txBox="1"/>
            <p:nvPr/>
          </p:nvSpPr>
          <p:spPr>
            <a:xfrm>
              <a:off x="544416" y="8870852"/>
              <a:ext cx="740230" cy="1047595"/>
            </a:xfrm>
            <a:prstGeom prst="rect">
              <a:avLst/>
            </a:prstGeom>
            <a:noFill/>
          </p:spPr>
          <p:txBody>
            <a:bodyPr wrap="square" lIns="86488" tIns="43244" rIns="86488" bIns="43244" rtlCol="0">
              <a:spAutoFit/>
            </a:bodyPr>
            <a:lstStyle/>
            <a:p>
              <a:r>
                <a:rPr lang="en-GB" sz="6240" dirty="0">
                  <a:latin typeface="Century Gothic"/>
                  <a:cs typeface="Century Gothic"/>
                </a:rPr>
                <a:t>2</a:t>
              </a:r>
            </a:p>
          </p:txBody>
        </p:sp>
      </p:grpSp>
      <p:grpSp>
        <p:nvGrpSpPr>
          <p:cNvPr id="50" name="Gruppe 49"/>
          <p:cNvGrpSpPr/>
          <p:nvPr/>
        </p:nvGrpSpPr>
        <p:grpSpPr>
          <a:xfrm>
            <a:off x="470675" y="2232448"/>
            <a:ext cx="5644748" cy="1164322"/>
            <a:chOff x="1187308" y="6424551"/>
            <a:chExt cx="5992389" cy="1224000"/>
          </a:xfrm>
        </p:grpSpPr>
        <p:grpSp>
          <p:nvGrpSpPr>
            <p:cNvPr id="22" name="Gruppe 21"/>
            <p:cNvGrpSpPr/>
            <p:nvPr/>
          </p:nvGrpSpPr>
          <p:grpSpPr>
            <a:xfrm>
              <a:off x="1187308" y="6424551"/>
              <a:ext cx="5992389" cy="1224000"/>
              <a:chOff x="1115870" y="7210370"/>
              <a:chExt cx="7276472" cy="1523895"/>
            </a:xfrm>
          </p:grpSpPr>
          <p:sp>
            <p:nvSpPr>
              <p:cNvPr id="18" name="Krans 17"/>
              <p:cNvSpPr>
                <a:spLocks/>
              </p:cNvSpPr>
              <p:nvPr/>
            </p:nvSpPr>
            <p:spPr>
              <a:xfrm>
                <a:off x="1115870" y="7210370"/>
                <a:ext cx="1486286" cy="1523895"/>
              </a:xfrm>
              <a:prstGeom prst="donut">
                <a:avLst>
                  <a:gd name="adj" fmla="val 12524"/>
                </a:avLst>
              </a:prstGeom>
              <a:solidFill>
                <a:srgbClr val="C511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760">
                  <a:solidFill>
                    <a:schemeClr val="tx1"/>
                  </a:solidFill>
                  <a:latin typeface="Century Gothic"/>
                  <a:cs typeface="Century Gothic"/>
                </a:endParaRPr>
              </a:p>
            </p:txBody>
          </p:sp>
          <p:sp>
            <p:nvSpPr>
              <p:cNvPr id="21" name="Tekstboks 20"/>
              <p:cNvSpPr txBox="1"/>
              <p:nvPr/>
            </p:nvSpPr>
            <p:spPr>
              <a:xfrm>
                <a:off x="2677300" y="7299311"/>
                <a:ext cx="5715042" cy="1377665"/>
              </a:xfrm>
              <a:prstGeom prst="rect">
                <a:avLst/>
              </a:prstGeom>
              <a:noFill/>
              <a:ln>
                <a:noFill/>
              </a:ln>
            </p:spPr>
            <p:txBody>
              <a:bodyPr wrap="square" rtlCol="0">
                <a:spAutoFit/>
              </a:bodyPr>
              <a:lstStyle/>
              <a:p>
                <a:r>
                  <a:rPr lang="en-GB" sz="6240" dirty="0">
                    <a:latin typeface="Century Gothic"/>
                    <a:cs typeface="Century Gothic"/>
                  </a:rPr>
                  <a:t>Purpose</a:t>
                </a:r>
              </a:p>
            </p:txBody>
          </p:sp>
        </p:grpSp>
        <p:sp>
          <p:nvSpPr>
            <p:cNvPr id="33" name="Tekstboks 32"/>
            <p:cNvSpPr txBox="1"/>
            <p:nvPr/>
          </p:nvSpPr>
          <p:spPr>
            <a:xfrm>
              <a:off x="1475340" y="6529185"/>
              <a:ext cx="785818" cy="1106547"/>
            </a:xfrm>
            <a:prstGeom prst="rect">
              <a:avLst/>
            </a:prstGeom>
            <a:noFill/>
          </p:spPr>
          <p:txBody>
            <a:bodyPr wrap="square" rtlCol="0">
              <a:spAutoFit/>
            </a:bodyPr>
            <a:lstStyle/>
            <a:p>
              <a:r>
                <a:rPr lang="en-GB" sz="6240" dirty="0">
                  <a:latin typeface="Century Gothic"/>
                  <a:cs typeface="Century Gothic"/>
                </a:rPr>
                <a:t>1</a:t>
              </a:r>
            </a:p>
          </p:txBody>
        </p:sp>
      </p:grpSp>
      <p:cxnSp>
        <p:nvCxnSpPr>
          <p:cNvPr id="42" name="Lige forbindelse 52"/>
          <p:cNvCxnSpPr/>
          <p:nvPr/>
        </p:nvCxnSpPr>
        <p:spPr>
          <a:xfrm>
            <a:off x="5254480" y="2808512"/>
            <a:ext cx="6873352" cy="852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e 19"/>
          <p:cNvGrpSpPr/>
          <p:nvPr/>
        </p:nvGrpSpPr>
        <p:grpSpPr>
          <a:xfrm>
            <a:off x="15597566" y="2413907"/>
            <a:ext cx="17670086" cy="1164634"/>
            <a:chOff x="15637970" y="2794820"/>
            <a:chExt cx="17670086" cy="1164634"/>
          </a:xfrm>
        </p:grpSpPr>
        <p:grpSp>
          <p:nvGrpSpPr>
            <p:cNvPr id="90" name="Gruppe 27"/>
            <p:cNvGrpSpPr/>
            <p:nvPr/>
          </p:nvGrpSpPr>
          <p:grpSpPr>
            <a:xfrm>
              <a:off x="15637970" y="2794820"/>
              <a:ext cx="5644750" cy="1164634"/>
              <a:chOff x="3864305" y="9356199"/>
              <a:chExt cx="7276474" cy="1524304"/>
            </a:xfrm>
          </p:grpSpPr>
          <p:sp>
            <p:nvSpPr>
              <p:cNvPr id="91" name="Krans 28"/>
              <p:cNvSpPr>
                <a:spLocks/>
              </p:cNvSpPr>
              <p:nvPr/>
            </p:nvSpPr>
            <p:spPr>
              <a:xfrm>
                <a:off x="3864305" y="9356609"/>
                <a:ext cx="1486285" cy="1523894"/>
              </a:xfrm>
              <a:prstGeom prst="donut">
                <a:avLst>
                  <a:gd name="adj" fmla="val 12524"/>
                </a:avLst>
              </a:prstGeom>
              <a:solidFill>
                <a:srgbClr val="C511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760">
                  <a:solidFill>
                    <a:schemeClr val="tx1"/>
                  </a:solidFill>
                  <a:latin typeface="Century Gothic"/>
                  <a:cs typeface="Century Gothic"/>
                </a:endParaRPr>
              </a:p>
            </p:txBody>
          </p:sp>
          <p:sp>
            <p:nvSpPr>
              <p:cNvPr id="92" name="Tekstboks 29"/>
              <p:cNvSpPr txBox="1"/>
              <p:nvPr/>
            </p:nvSpPr>
            <p:spPr>
              <a:xfrm>
                <a:off x="5425737" y="9356199"/>
                <a:ext cx="5715042" cy="1377666"/>
              </a:xfrm>
              <a:prstGeom prst="rect">
                <a:avLst/>
              </a:prstGeom>
              <a:noFill/>
              <a:ln>
                <a:noFill/>
              </a:ln>
            </p:spPr>
            <p:txBody>
              <a:bodyPr wrap="square" rtlCol="0">
                <a:spAutoFit/>
              </a:bodyPr>
              <a:lstStyle/>
              <a:p>
                <a:r>
                  <a:rPr lang="en-GB" sz="6240" dirty="0">
                    <a:latin typeface="Century Gothic"/>
                    <a:cs typeface="Century Gothic"/>
                  </a:rPr>
                  <a:t>Results</a:t>
                </a:r>
              </a:p>
            </p:txBody>
          </p:sp>
        </p:grpSp>
        <p:sp>
          <p:nvSpPr>
            <p:cNvPr id="93" name="Tekstboks 34"/>
            <p:cNvSpPr txBox="1"/>
            <p:nvPr/>
          </p:nvSpPr>
          <p:spPr>
            <a:xfrm>
              <a:off x="15938693" y="2839851"/>
              <a:ext cx="807523" cy="1047595"/>
            </a:xfrm>
            <a:prstGeom prst="rect">
              <a:avLst/>
            </a:prstGeom>
            <a:noFill/>
          </p:spPr>
          <p:txBody>
            <a:bodyPr wrap="square" lIns="86488" tIns="43244" rIns="86488" bIns="43244" rtlCol="0">
              <a:spAutoFit/>
            </a:bodyPr>
            <a:lstStyle/>
            <a:p>
              <a:r>
                <a:rPr lang="en-GB" sz="6240" dirty="0">
                  <a:latin typeface="Century Gothic"/>
                  <a:cs typeface="Century Gothic"/>
                </a:rPr>
                <a:t>3</a:t>
              </a:r>
            </a:p>
          </p:txBody>
        </p:sp>
        <p:cxnSp>
          <p:nvCxnSpPr>
            <p:cNvPr id="94" name="Lige forbindelse 52"/>
            <p:cNvCxnSpPr/>
            <p:nvPr/>
          </p:nvCxnSpPr>
          <p:spPr>
            <a:xfrm flipV="1">
              <a:off x="19868951" y="3324206"/>
              <a:ext cx="13439105" cy="530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8214" y="24323726"/>
            <a:ext cx="1239698" cy="1795546"/>
          </a:xfrm>
          <a:prstGeom prst="rect">
            <a:avLst/>
          </a:prstGeom>
        </p:spPr>
      </p:pic>
      <p:grpSp>
        <p:nvGrpSpPr>
          <p:cNvPr id="25" name="Groupe 24"/>
          <p:cNvGrpSpPr/>
          <p:nvPr/>
        </p:nvGrpSpPr>
        <p:grpSpPr>
          <a:xfrm>
            <a:off x="35468296" y="20522480"/>
            <a:ext cx="15061831" cy="2070317"/>
            <a:chOff x="36548622" y="19938977"/>
            <a:chExt cx="15061831" cy="2070317"/>
          </a:xfrm>
        </p:grpSpPr>
        <p:sp>
          <p:nvSpPr>
            <p:cNvPr id="59" name="Tekstboks 70"/>
            <p:cNvSpPr txBox="1"/>
            <p:nvPr/>
          </p:nvSpPr>
          <p:spPr>
            <a:xfrm>
              <a:off x="37799329" y="19996435"/>
              <a:ext cx="5768720" cy="2012859"/>
            </a:xfrm>
            <a:prstGeom prst="rect">
              <a:avLst/>
            </a:prstGeom>
            <a:noFill/>
            <a:ln>
              <a:noFill/>
            </a:ln>
          </p:spPr>
          <p:txBody>
            <a:bodyPr wrap="square" rtlCol="0">
              <a:spAutoFit/>
            </a:bodyPr>
            <a:lstStyle/>
            <a:p>
              <a:r>
                <a:rPr lang="en-GB" sz="6240" dirty="0">
                  <a:latin typeface="Century Gothic"/>
                  <a:cs typeface="Century Gothic"/>
                </a:rPr>
                <a:t>Conclusion</a:t>
              </a:r>
            </a:p>
          </p:txBody>
        </p:sp>
        <p:sp>
          <p:nvSpPr>
            <p:cNvPr id="60" name="Tekstboks 71"/>
            <p:cNvSpPr txBox="1"/>
            <p:nvPr/>
          </p:nvSpPr>
          <p:spPr>
            <a:xfrm>
              <a:off x="36782312" y="19938977"/>
              <a:ext cx="807523" cy="1047595"/>
            </a:xfrm>
            <a:prstGeom prst="rect">
              <a:avLst/>
            </a:prstGeom>
            <a:noFill/>
          </p:spPr>
          <p:txBody>
            <a:bodyPr wrap="square" lIns="86488" tIns="43244" rIns="86488" bIns="43244" rtlCol="0">
              <a:spAutoFit/>
            </a:bodyPr>
            <a:lstStyle/>
            <a:p>
              <a:r>
                <a:rPr lang="en-GB" sz="6240" dirty="0">
                  <a:latin typeface="Century Gothic"/>
                  <a:cs typeface="Century Gothic"/>
                </a:rPr>
                <a:t>4</a:t>
              </a:r>
            </a:p>
          </p:txBody>
        </p:sp>
        <p:cxnSp>
          <p:nvCxnSpPr>
            <p:cNvPr id="61" name="Lige forbindelse 73"/>
            <p:cNvCxnSpPr/>
            <p:nvPr/>
          </p:nvCxnSpPr>
          <p:spPr>
            <a:xfrm>
              <a:off x="43007200" y="20511666"/>
              <a:ext cx="8603253" cy="182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Krans 17"/>
            <p:cNvSpPr>
              <a:spLocks/>
            </p:cNvSpPr>
            <p:nvPr/>
          </p:nvSpPr>
          <p:spPr>
            <a:xfrm>
              <a:off x="36548622" y="19939034"/>
              <a:ext cx="1152991" cy="1164322"/>
            </a:xfrm>
            <a:prstGeom prst="donut">
              <a:avLst>
                <a:gd name="adj" fmla="val 12524"/>
              </a:avLst>
            </a:prstGeom>
            <a:solidFill>
              <a:srgbClr val="C511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760">
                <a:solidFill>
                  <a:schemeClr val="tx1"/>
                </a:solidFill>
                <a:latin typeface="Century Gothic"/>
                <a:cs typeface="Century Gothic"/>
              </a:endParaRPr>
            </a:p>
          </p:txBody>
        </p:sp>
      </p:grpSp>
      <p:sp>
        <p:nvSpPr>
          <p:cNvPr id="6" name="Rectangle 5"/>
          <p:cNvSpPr/>
          <p:nvPr/>
        </p:nvSpPr>
        <p:spPr>
          <a:xfrm>
            <a:off x="585866" y="3384576"/>
            <a:ext cx="14209250" cy="3600986"/>
          </a:xfrm>
          <a:prstGeom prst="rect">
            <a:avLst/>
          </a:prstGeom>
        </p:spPr>
        <p:txBody>
          <a:bodyPr wrap="square">
            <a:spAutoFit/>
          </a:bodyPr>
          <a:lstStyle/>
          <a:p>
            <a:pPr algn="just"/>
            <a:r>
              <a:rPr lang="en-US" sz="3800" dirty="0" smtClean="0"/>
              <a:t>Our purpose is to remove noise from EEG data, in order to allow for real-time signal analysis. The objective is to reproduce results from a method using principal component analysis (PCA) that has been successful in previous studies [1]. The EEG is typically noised by artifacts produced by patient’s muscular movements such as eye blinking or head movement. </a:t>
            </a:r>
            <a:endParaRPr lang="en-US" sz="3800" dirty="0"/>
          </a:p>
        </p:txBody>
      </p:sp>
      <p:sp>
        <p:nvSpPr>
          <p:cNvPr id="97" name="Rectangle 96"/>
          <p:cNvSpPr/>
          <p:nvPr/>
        </p:nvSpPr>
        <p:spPr>
          <a:xfrm>
            <a:off x="366365" y="8425136"/>
            <a:ext cx="14498173" cy="21144250"/>
          </a:xfrm>
          <a:prstGeom prst="rect">
            <a:avLst/>
          </a:prstGeom>
        </p:spPr>
        <p:txBody>
          <a:bodyPr wrap="square">
            <a:spAutoFit/>
          </a:bodyPr>
          <a:lstStyle/>
          <a:p>
            <a:pPr algn="just"/>
            <a:r>
              <a:rPr lang="en-US" sz="3800" dirty="0"/>
              <a:t>During real-time signal analysis data will be treated in small time windows. We slice our dataset into similar small windows, in order to simulate this </a:t>
            </a:r>
            <a:r>
              <a:rPr lang="en-US" sz="3800" dirty="0" smtClean="0"/>
              <a:t>behavior.</a:t>
            </a:r>
          </a:p>
          <a:p>
            <a:pPr algn="just"/>
            <a:endParaRPr lang="en-US" sz="3800" dirty="0"/>
          </a:p>
          <a:p>
            <a:pPr algn="just"/>
            <a:r>
              <a:rPr lang="en-US" sz="3800" dirty="0"/>
              <a:t>Given a window of multi-channel EEG input, we subtract the means of each channel in order to normalize. We calculate the eigenvectors and eigenvalues from the covariance of the window. We keep the eigenvectors, whose eigenvalues are below a certain threshold and discard the ones above. Components with eigenvalues above the threshold are likely to represent artifacts, since artifacts will increase variance </a:t>
            </a:r>
            <a:r>
              <a:rPr lang="en-US" sz="3800" dirty="0" smtClean="0"/>
              <a:t>significantly</a:t>
            </a:r>
            <a:r>
              <a:rPr lang="en-US" sz="3800" dirty="0"/>
              <a:t>. We project the window onto the remaining eigenvectors and then back into the original channel space. Lastly we add the subtracted means</a:t>
            </a:r>
            <a:r>
              <a:rPr lang="en-US" sz="3800" dirty="0" smtClean="0"/>
              <a:t>.</a:t>
            </a:r>
          </a:p>
          <a:p>
            <a:pPr algn="just"/>
            <a:endParaRPr lang="en-US" sz="3800" dirty="0" smtClean="0"/>
          </a:p>
          <a:p>
            <a:pPr algn="just"/>
            <a:r>
              <a:rPr lang="en-US" sz="3800" dirty="0" smtClean="0"/>
              <a:t> </a:t>
            </a:r>
            <a:r>
              <a:rPr lang="en-US" sz="3800" dirty="0"/>
              <a:t>The eigenvalue threshold is chosen from a calibration period on the input source, where we assume all windows of data to be artifact free. We calculate the eigenvectors and eigenvalues of the artifact-free windows, and based on these eigenvalues we can calculate the following three different eigenvalue thresholds: </a:t>
            </a:r>
            <a:endParaRPr lang="en-US" sz="3800" dirty="0" smtClean="0"/>
          </a:p>
          <a:p>
            <a:pPr algn="just"/>
            <a:endParaRPr lang="en-US" sz="3800" dirty="0" smtClean="0"/>
          </a:p>
          <a:p>
            <a:pPr marL="571500" indent="-571500" algn="just">
              <a:buFont typeface="Arial" panose="020B0604020202020204" pitchFamily="34" charset="0"/>
              <a:buChar char="•"/>
            </a:pPr>
            <a:r>
              <a:rPr lang="en-US" sz="3800" dirty="0" smtClean="0"/>
              <a:t>The </a:t>
            </a:r>
            <a:r>
              <a:rPr lang="en-US" sz="3800" dirty="0"/>
              <a:t>maximum eigenvalue of all the calibration windows. </a:t>
            </a:r>
            <a:r>
              <a:rPr lang="en-US" sz="3800" dirty="0" smtClean="0"/>
              <a:t>We </a:t>
            </a:r>
            <a:r>
              <a:rPr lang="en-US" sz="3800" dirty="0"/>
              <a:t>expect to only reject components representing artifacts, since their variance is assumed to be above the variances found during calibration. </a:t>
            </a:r>
            <a:endParaRPr lang="en-US" sz="3800" dirty="0" smtClean="0"/>
          </a:p>
          <a:p>
            <a:pPr marL="571500" indent="-571500" algn="just">
              <a:buFont typeface="Arial" panose="020B0604020202020204" pitchFamily="34" charset="0"/>
              <a:buChar char="•"/>
            </a:pPr>
            <a:r>
              <a:rPr lang="en-US" sz="3800" dirty="0" smtClean="0"/>
              <a:t>The </a:t>
            </a:r>
            <a:r>
              <a:rPr lang="en-US" sz="3800" dirty="0"/>
              <a:t>average eigenvalue of all the calibration </a:t>
            </a:r>
            <a:r>
              <a:rPr lang="en-US" sz="3800" dirty="0" smtClean="0"/>
              <a:t>windows. We </a:t>
            </a:r>
            <a:r>
              <a:rPr lang="en-US" sz="3800" dirty="0"/>
              <a:t>expect to reject all components representing artifacts, with the risk of also rejecting some components not representing artifacts. </a:t>
            </a:r>
            <a:endParaRPr lang="en-US" sz="3800" dirty="0" smtClean="0"/>
          </a:p>
          <a:p>
            <a:pPr marL="571500" indent="-571500" algn="just">
              <a:buFont typeface="Arial" panose="020B0604020202020204" pitchFamily="34" charset="0"/>
              <a:buChar char="•"/>
            </a:pPr>
            <a:r>
              <a:rPr lang="en-US" sz="3800" dirty="0" smtClean="0"/>
              <a:t>The </a:t>
            </a:r>
            <a:r>
              <a:rPr lang="en-US" sz="3800" dirty="0"/>
              <a:t>average of the largest eigenvalue in each calibration window. </a:t>
            </a:r>
            <a:r>
              <a:rPr lang="en-US" sz="3800" dirty="0" smtClean="0"/>
              <a:t>We </a:t>
            </a:r>
            <a:r>
              <a:rPr lang="en-US" sz="3800" dirty="0"/>
              <a:t>expect similar </a:t>
            </a:r>
            <a:r>
              <a:rPr lang="en-US" sz="3800" dirty="0" smtClean="0"/>
              <a:t>behavior </a:t>
            </a:r>
            <a:r>
              <a:rPr lang="en-US" sz="3800" dirty="0"/>
              <a:t>to that of the maximum eigenvalue threshold, with the advantage of evening out accidental high-variance during calibration and the disadvantage of the risk of rejecting some components not representing artifacts. </a:t>
            </a:r>
            <a:endParaRPr lang="en-US" sz="3800" dirty="0" smtClean="0"/>
          </a:p>
          <a:p>
            <a:pPr algn="just"/>
            <a:endParaRPr lang="en-US" sz="3800" dirty="0" smtClean="0"/>
          </a:p>
          <a:p>
            <a:pPr algn="just"/>
            <a:r>
              <a:rPr lang="en-US" sz="3800" dirty="0" smtClean="0"/>
              <a:t>Since </a:t>
            </a:r>
            <a:r>
              <a:rPr lang="en-US" sz="3800" dirty="0"/>
              <a:t>we assume </a:t>
            </a:r>
            <a:r>
              <a:rPr lang="en-US" sz="3800" dirty="0" smtClean="0"/>
              <a:t>calibration windows </a:t>
            </a:r>
            <a:r>
              <a:rPr lang="en-US" sz="3800" dirty="0"/>
              <a:t>to be free of artifacts, we also assume their variance to be significantly smaller than windows with artifacts.</a:t>
            </a:r>
          </a:p>
          <a:p>
            <a:pPr algn="just"/>
            <a:endParaRPr lang="en-US" sz="3800" dirty="0"/>
          </a:p>
        </p:txBody>
      </p:sp>
      <p:sp>
        <p:nvSpPr>
          <p:cNvPr id="98" name="ZoneTexte 97"/>
          <p:cNvSpPr txBox="1"/>
          <p:nvPr/>
        </p:nvSpPr>
        <p:spPr>
          <a:xfrm>
            <a:off x="15597566" y="11310680"/>
            <a:ext cx="19086054" cy="1846659"/>
          </a:xfrm>
          <a:prstGeom prst="rect">
            <a:avLst/>
          </a:prstGeom>
          <a:solidFill>
            <a:schemeClr val="bg1"/>
          </a:solidFill>
        </p:spPr>
        <p:txBody>
          <a:bodyPr wrap="square" rtlCol="0">
            <a:spAutoFit/>
          </a:bodyPr>
          <a:lstStyle/>
          <a:p>
            <a:pPr algn="just"/>
            <a:r>
              <a:rPr lang="en-US" sz="3800" b="1" dirty="0" smtClean="0"/>
              <a:t>Figure 1</a:t>
            </a:r>
            <a:r>
              <a:rPr lang="en-US" sz="3800" dirty="0" smtClean="0"/>
              <a:t>: one channel of the original dataset is represented, among the 14 recorded one. It contains 1400 samples. 20% of the dataset has been allocated for the calibration, the remaining is used as testing set.</a:t>
            </a:r>
            <a:endParaRPr lang="en-US" sz="3800" dirty="0"/>
          </a:p>
        </p:txBody>
      </p:sp>
      <p:sp>
        <p:nvSpPr>
          <p:cNvPr id="99" name="ZoneTexte 98"/>
          <p:cNvSpPr txBox="1"/>
          <p:nvPr/>
        </p:nvSpPr>
        <p:spPr>
          <a:xfrm>
            <a:off x="15597565" y="18976047"/>
            <a:ext cx="19086055" cy="3077766"/>
          </a:xfrm>
          <a:prstGeom prst="rect">
            <a:avLst/>
          </a:prstGeom>
          <a:solidFill>
            <a:schemeClr val="bg1"/>
          </a:solidFill>
        </p:spPr>
        <p:txBody>
          <a:bodyPr wrap="square" rtlCol="0">
            <a:spAutoFit/>
          </a:bodyPr>
          <a:lstStyle/>
          <a:p>
            <a:pPr algn="just"/>
            <a:r>
              <a:rPr lang="en-US" sz="3800" b="1" dirty="0" smtClean="0"/>
              <a:t>Figure 2:</a:t>
            </a:r>
            <a:r>
              <a:rPr lang="en-US" sz="3800" dirty="0" smtClean="0"/>
              <a:t> artifacts are simulated </a:t>
            </a:r>
            <a:r>
              <a:rPr lang="en-US" sz="3800" dirty="0"/>
              <a:t>using a sinusoidal function parametrized by an amplitude and a period, </a:t>
            </a:r>
            <a:r>
              <a:rPr lang="en-US" sz="3800" dirty="0" smtClean="0"/>
              <a:t>and randomly added to the testing set. Each channel is affected differently, the amplitude of the artifact being smaller when the channel’s sensor is far from the source of the artifact. This one is the most affected channel (same one than figure 1), with artifact taking over 20 samples, and an amplitude 8 time bigger than the original.</a:t>
            </a:r>
            <a:endParaRPr lang="en-US" sz="3800" dirty="0"/>
          </a:p>
        </p:txBody>
      </p:sp>
      <p:sp>
        <p:nvSpPr>
          <p:cNvPr id="111" name="ZoneTexte 110"/>
          <p:cNvSpPr txBox="1"/>
          <p:nvPr/>
        </p:nvSpPr>
        <p:spPr>
          <a:xfrm>
            <a:off x="35531496" y="12097544"/>
            <a:ext cx="14748005" cy="1261884"/>
          </a:xfrm>
          <a:prstGeom prst="rect">
            <a:avLst/>
          </a:prstGeom>
          <a:solidFill>
            <a:schemeClr val="bg1"/>
          </a:solidFill>
        </p:spPr>
        <p:txBody>
          <a:bodyPr wrap="square" rtlCol="0">
            <a:spAutoFit/>
          </a:bodyPr>
          <a:lstStyle/>
          <a:p>
            <a:pPr algn="just"/>
            <a:r>
              <a:rPr lang="en-US" sz="3800" b="1" dirty="0" smtClean="0"/>
              <a:t>Figure 4:</a:t>
            </a:r>
            <a:r>
              <a:rPr lang="en-US" sz="3800" dirty="0" smtClean="0"/>
              <a:t> cross-validation between thresholds and window size on a 1400 sample dataset. A window size of </a:t>
            </a:r>
            <a:r>
              <a:rPr lang="en-US" sz="3800" dirty="0" smtClean="0"/>
              <a:t>20 with </a:t>
            </a:r>
            <a:r>
              <a:rPr lang="en-US" sz="3800" dirty="0" smtClean="0"/>
              <a:t>MAX threshold is optimal.</a:t>
            </a:r>
            <a:endParaRPr lang="en-US" sz="3800" dirty="0"/>
          </a:p>
        </p:txBody>
      </p:sp>
      <p:graphicFrame>
        <p:nvGraphicFramePr>
          <p:cNvPr id="114" name="Tableau 113"/>
          <p:cNvGraphicFramePr>
            <a:graphicFrameLocks noGrp="1"/>
          </p:cNvGraphicFramePr>
          <p:nvPr>
            <p:extLst>
              <p:ext uri="{D42A27DB-BD31-4B8C-83A1-F6EECF244321}">
                <p14:modId xmlns:p14="http://schemas.microsoft.com/office/powerpoint/2010/main" val="3737790904"/>
              </p:ext>
            </p:extLst>
          </p:nvPr>
        </p:nvGraphicFramePr>
        <p:xfrm>
          <a:off x="36399553" y="15625936"/>
          <a:ext cx="12685568" cy="2286000"/>
        </p:xfrm>
        <a:graphic>
          <a:graphicData uri="http://schemas.openxmlformats.org/drawingml/2006/table">
            <a:tbl>
              <a:tblPr firstRow="1" firstCol="1">
                <a:tableStyleId>{21E4AEA4-8DFA-4A89-87EB-49C32662AFE0}</a:tableStyleId>
              </a:tblPr>
              <a:tblGrid>
                <a:gridCol w="3171392"/>
                <a:gridCol w="3171392"/>
                <a:gridCol w="3171392"/>
                <a:gridCol w="3171392"/>
              </a:tblGrid>
              <a:tr h="596258">
                <a:tc>
                  <a:txBody>
                    <a:bodyPr/>
                    <a:lstStyle/>
                    <a:p>
                      <a:r>
                        <a:rPr lang="fr-FR" sz="4400" dirty="0" err="1" smtClean="0"/>
                        <a:t>Threshold</a:t>
                      </a:r>
                      <a:endParaRPr lang="fr-FR" sz="4400" dirty="0"/>
                    </a:p>
                  </a:txBody>
                  <a:tcPr>
                    <a:solidFill>
                      <a:srgbClr val="C51137"/>
                    </a:solidFill>
                  </a:tcPr>
                </a:tc>
                <a:tc>
                  <a:txBody>
                    <a:bodyPr/>
                    <a:lstStyle/>
                    <a:p>
                      <a:r>
                        <a:rPr lang="fr-FR" sz="4400" dirty="0" smtClean="0"/>
                        <a:t>Max</a:t>
                      </a:r>
                      <a:endParaRPr lang="fr-FR" sz="4400" dirty="0"/>
                    </a:p>
                  </a:txBody>
                  <a:tcPr>
                    <a:solidFill>
                      <a:srgbClr val="C51137"/>
                    </a:solidFill>
                  </a:tcPr>
                </a:tc>
                <a:tc>
                  <a:txBody>
                    <a:bodyPr/>
                    <a:lstStyle/>
                    <a:p>
                      <a:r>
                        <a:rPr lang="fr-FR" sz="4400" dirty="0" smtClean="0"/>
                        <a:t>AVG</a:t>
                      </a:r>
                      <a:endParaRPr lang="fr-FR" sz="4400" dirty="0"/>
                    </a:p>
                  </a:txBody>
                  <a:tcPr>
                    <a:solidFill>
                      <a:srgbClr val="C51137"/>
                    </a:solidFill>
                  </a:tcPr>
                </a:tc>
                <a:tc>
                  <a:txBody>
                    <a:bodyPr/>
                    <a:lstStyle/>
                    <a:p>
                      <a:r>
                        <a:rPr lang="fr-FR" sz="4400" dirty="0" smtClean="0"/>
                        <a:t>MAX_AVG</a:t>
                      </a:r>
                      <a:endParaRPr lang="fr-FR" sz="4400" dirty="0"/>
                    </a:p>
                  </a:txBody>
                  <a:tcPr>
                    <a:solidFill>
                      <a:srgbClr val="C51137"/>
                    </a:solidFill>
                  </a:tcPr>
                </a:tc>
              </a:tr>
              <a:tr h="596258">
                <a:tc>
                  <a:txBody>
                    <a:bodyPr/>
                    <a:lstStyle/>
                    <a:p>
                      <a:r>
                        <a:rPr lang="fr-FR" sz="4400" dirty="0" err="1" smtClean="0"/>
                        <a:t>Sensitivity</a:t>
                      </a:r>
                      <a:endParaRPr lang="fr-FR" sz="4400" dirty="0"/>
                    </a:p>
                  </a:txBody>
                  <a:tcPr>
                    <a:solidFill>
                      <a:srgbClr val="C51137"/>
                    </a:solidFill>
                  </a:tcPr>
                </a:tc>
                <a:tc>
                  <a:txBody>
                    <a:bodyPr/>
                    <a:lstStyle/>
                    <a:p>
                      <a:r>
                        <a:rPr lang="fr-FR" sz="4400" dirty="0" smtClean="0"/>
                        <a:t>1.0</a:t>
                      </a:r>
                      <a:endParaRPr lang="fr-FR" sz="4400" dirty="0"/>
                    </a:p>
                  </a:txBody>
                  <a:tcPr/>
                </a:tc>
                <a:tc>
                  <a:txBody>
                    <a:bodyPr/>
                    <a:lstStyle/>
                    <a:p>
                      <a:r>
                        <a:rPr lang="fr-FR" sz="4400" dirty="0" smtClean="0"/>
                        <a:t>1.0</a:t>
                      </a:r>
                      <a:endParaRPr lang="fr-FR" sz="4400" dirty="0"/>
                    </a:p>
                  </a:txBody>
                  <a:tcPr/>
                </a:tc>
                <a:tc>
                  <a:txBody>
                    <a:bodyPr/>
                    <a:lstStyle/>
                    <a:p>
                      <a:r>
                        <a:rPr lang="fr-FR" sz="4400" dirty="0" smtClean="0"/>
                        <a:t>1.0</a:t>
                      </a:r>
                      <a:endParaRPr lang="fr-FR" sz="4400" dirty="0"/>
                    </a:p>
                  </a:txBody>
                  <a:tcPr/>
                </a:tc>
              </a:tr>
              <a:tr h="596258">
                <a:tc>
                  <a:txBody>
                    <a:bodyPr/>
                    <a:lstStyle/>
                    <a:p>
                      <a:r>
                        <a:rPr lang="fr-FR" sz="4400" dirty="0" err="1" smtClean="0"/>
                        <a:t>Specificity</a:t>
                      </a:r>
                      <a:endParaRPr lang="fr-FR" sz="4400" dirty="0"/>
                    </a:p>
                  </a:txBody>
                  <a:tcPr>
                    <a:solidFill>
                      <a:srgbClr val="C51137"/>
                    </a:solidFill>
                  </a:tcPr>
                </a:tc>
                <a:tc>
                  <a:txBody>
                    <a:bodyPr/>
                    <a:lstStyle/>
                    <a:p>
                      <a:r>
                        <a:rPr lang="fr-FR" sz="4400" dirty="0" smtClean="0"/>
                        <a:t>0.82</a:t>
                      </a:r>
                      <a:endParaRPr lang="fr-FR" sz="4400" dirty="0"/>
                    </a:p>
                  </a:txBody>
                  <a:tcPr/>
                </a:tc>
                <a:tc>
                  <a:txBody>
                    <a:bodyPr/>
                    <a:lstStyle/>
                    <a:p>
                      <a:r>
                        <a:rPr lang="fr-FR" sz="4400" dirty="0" smtClean="0"/>
                        <a:t>0.0</a:t>
                      </a:r>
                      <a:endParaRPr lang="fr-FR" sz="4400" dirty="0"/>
                    </a:p>
                  </a:txBody>
                  <a:tcPr/>
                </a:tc>
                <a:tc>
                  <a:txBody>
                    <a:bodyPr/>
                    <a:lstStyle/>
                    <a:p>
                      <a:r>
                        <a:rPr lang="fr-FR" sz="4400" dirty="0" smtClean="0"/>
                        <a:t>0.78</a:t>
                      </a:r>
                      <a:endParaRPr lang="fr-FR" sz="4400" dirty="0"/>
                    </a:p>
                  </a:txBody>
                  <a:tcPr/>
                </a:tc>
              </a:tr>
            </a:tbl>
          </a:graphicData>
        </a:graphic>
      </p:graphicFrame>
      <p:sp>
        <p:nvSpPr>
          <p:cNvPr id="115" name="ZoneTexte 114"/>
          <p:cNvSpPr txBox="1"/>
          <p:nvPr/>
        </p:nvSpPr>
        <p:spPr>
          <a:xfrm>
            <a:off x="36370205" y="17930192"/>
            <a:ext cx="13187395" cy="1261884"/>
          </a:xfrm>
          <a:prstGeom prst="rect">
            <a:avLst/>
          </a:prstGeom>
          <a:solidFill>
            <a:schemeClr val="bg1"/>
          </a:solidFill>
        </p:spPr>
        <p:txBody>
          <a:bodyPr wrap="square" rtlCol="0">
            <a:spAutoFit/>
          </a:bodyPr>
          <a:lstStyle/>
          <a:p>
            <a:pPr algn="just"/>
            <a:r>
              <a:rPr lang="en-US" sz="3800" b="1" dirty="0" smtClean="0"/>
              <a:t>Figure </a:t>
            </a:r>
            <a:r>
              <a:rPr lang="en-US" sz="3800" b="1" dirty="0"/>
              <a:t>5</a:t>
            </a:r>
            <a:r>
              <a:rPr lang="en-US" sz="3800" b="1" dirty="0" smtClean="0"/>
              <a:t>:</a:t>
            </a:r>
            <a:r>
              <a:rPr lang="en-US" sz="3800" dirty="0" smtClean="0"/>
              <a:t> Sensitivity and specificity for the different threshold and window size </a:t>
            </a:r>
            <a:r>
              <a:rPr lang="en-US" sz="3800" dirty="0" smtClean="0"/>
              <a:t>20</a:t>
            </a:r>
            <a:endParaRPr lang="en-US" sz="3800" dirty="0"/>
          </a:p>
        </p:txBody>
      </p:sp>
      <p:cxnSp>
        <p:nvCxnSpPr>
          <p:cNvPr id="116" name="Lige forbindelse 15"/>
          <p:cNvCxnSpPr/>
          <p:nvPr/>
        </p:nvCxnSpPr>
        <p:spPr>
          <a:xfrm>
            <a:off x="34964240" y="3063144"/>
            <a:ext cx="0" cy="2343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ZoneTexte 2"/>
          <p:cNvSpPr txBox="1"/>
          <p:nvPr/>
        </p:nvSpPr>
        <p:spPr>
          <a:xfrm>
            <a:off x="35420934" y="21898839"/>
            <a:ext cx="15785466" cy="3016210"/>
          </a:xfrm>
          <a:prstGeom prst="rect">
            <a:avLst/>
          </a:prstGeom>
          <a:noFill/>
        </p:spPr>
        <p:txBody>
          <a:bodyPr wrap="square" rtlCol="0">
            <a:spAutoFit/>
          </a:bodyPr>
          <a:lstStyle/>
          <a:p>
            <a:r>
              <a:rPr lang="en-US" sz="3800" dirty="0" smtClean="0"/>
              <a:t>We are able to remove artifacts, at least when they have the same pattern than the one simulated in our study. Moreover removing the </a:t>
            </a:r>
            <a:r>
              <a:rPr lang="en-US" sz="3800" dirty="0" smtClean="0"/>
              <a:t>artifacts </a:t>
            </a:r>
            <a:r>
              <a:rPr lang="en-US" sz="3800" dirty="0" smtClean="0"/>
              <a:t>can be done without distorting too much of the original data, so that the reconstructed signal could be used for analysis. </a:t>
            </a:r>
            <a:r>
              <a:rPr lang="en-US" sz="3800" dirty="0" err="1" smtClean="0"/>
              <a:t>Finaly</a:t>
            </a:r>
            <a:r>
              <a:rPr lang="en-US" sz="3800" dirty="0" smtClean="0"/>
              <a:t>, </a:t>
            </a:r>
            <a:r>
              <a:rPr lang="en-US" sz="3800" dirty="0" smtClean="0"/>
              <a:t>our timing measure indicate that our method would be fast enough for real time analysis.</a:t>
            </a:r>
            <a:endParaRPr lang="en-US" sz="3800" dirty="0"/>
          </a:p>
        </p:txBody>
      </p:sp>
      <p:sp>
        <p:nvSpPr>
          <p:cNvPr id="5" name="ZoneTexte 4"/>
          <p:cNvSpPr txBox="1"/>
          <p:nvPr/>
        </p:nvSpPr>
        <p:spPr>
          <a:xfrm>
            <a:off x="35130054" y="25122275"/>
            <a:ext cx="15368554" cy="4401205"/>
          </a:xfrm>
          <a:prstGeom prst="rect">
            <a:avLst/>
          </a:prstGeom>
          <a:noFill/>
        </p:spPr>
        <p:txBody>
          <a:bodyPr wrap="square" rtlCol="0">
            <a:spAutoFit/>
          </a:bodyPr>
          <a:lstStyle/>
          <a:p>
            <a:pPr algn="just"/>
            <a:r>
              <a:rPr lang="en-US" sz="3000" dirty="0" smtClean="0"/>
              <a:t>[1] Mullen, T.R., et al 2015. Real-time neuroimaging and cognitive monitoring using wearable dry EEG. </a:t>
            </a:r>
            <a:r>
              <a:rPr lang="en-US" sz="3000" i="1" dirty="0" smtClean="0"/>
              <a:t>Biomedical Engineering, IEEE Transactions on</a:t>
            </a:r>
            <a:r>
              <a:rPr lang="en-US" sz="3000" dirty="0" smtClean="0"/>
              <a:t>, </a:t>
            </a:r>
            <a:r>
              <a:rPr lang="en-US" sz="3000" i="1" dirty="0" smtClean="0"/>
              <a:t>62</a:t>
            </a:r>
            <a:r>
              <a:rPr lang="en-US" sz="3000" dirty="0" smtClean="0"/>
              <a:t>(11), pp.2553-2567</a:t>
            </a:r>
          </a:p>
          <a:p>
            <a:pPr algn="just"/>
            <a:r>
              <a:rPr lang="en-US" sz="3000" dirty="0"/>
              <a:t>[2] </a:t>
            </a:r>
            <a:r>
              <a:rPr lang="en-US" sz="3000" dirty="0">
                <a:hlinkClick r:id="rId4"/>
              </a:rPr>
              <a:t>https://</a:t>
            </a:r>
            <a:r>
              <a:rPr lang="en-US" sz="3000" dirty="0" smtClean="0">
                <a:hlinkClick r:id="rId4"/>
              </a:rPr>
              <a:t>github.com/codehunks/emotiv/tree/master/csv-eeg-data</a:t>
            </a:r>
            <a:endParaRPr lang="en-US" sz="3000" dirty="0" smtClean="0"/>
          </a:p>
          <a:p>
            <a:r>
              <a:rPr lang="fr-FR" sz="3000" dirty="0" smtClean="0"/>
              <a:t>[3] </a:t>
            </a:r>
            <a:r>
              <a:rPr lang="fr-FR" sz="3000" dirty="0"/>
              <a:t>Delorme, A., </a:t>
            </a:r>
            <a:r>
              <a:rPr lang="fr-FR" sz="3000" dirty="0" err="1"/>
              <a:t>Kothe</a:t>
            </a:r>
            <a:r>
              <a:rPr lang="fr-FR" sz="3000" dirty="0"/>
              <a:t>, C., </a:t>
            </a:r>
            <a:r>
              <a:rPr lang="fr-FR" sz="3000" dirty="0" err="1"/>
              <a:t>Vankov</a:t>
            </a:r>
            <a:r>
              <a:rPr lang="fr-FR" sz="3000" dirty="0"/>
              <a:t>, A., </a:t>
            </a:r>
            <a:r>
              <a:rPr lang="fr-FR" sz="3000" dirty="0" err="1"/>
              <a:t>Bigdely-Shamlo</a:t>
            </a:r>
            <a:r>
              <a:rPr lang="fr-FR" sz="3000" dirty="0"/>
              <a:t>, N., </a:t>
            </a:r>
            <a:r>
              <a:rPr lang="fr-FR" sz="3000" dirty="0" err="1"/>
              <a:t>Oostenveld</a:t>
            </a:r>
            <a:r>
              <a:rPr lang="fr-FR" sz="3000" dirty="0"/>
              <a:t>, R., </a:t>
            </a:r>
            <a:r>
              <a:rPr lang="fr-FR" sz="3000" dirty="0" err="1"/>
              <a:t>Zander</a:t>
            </a:r>
            <a:r>
              <a:rPr lang="fr-FR" sz="3000" dirty="0"/>
              <a:t>, T.O. and </a:t>
            </a:r>
            <a:r>
              <a:rPr lang="fr-FR" sz="3000" dirty="0" err="1"/>
              <a:t>Makeig</a:t>
            </a:r>
            <a:r>
              <a:rPr lang="fr-FR" sz="3000" dirty="0"/>
              <a:t>, S., 2010. MATLAB-</a:t>
            </a:r>
            <a:r>
              <a:rPr lang="fr-FR" sz="3000" dirty="0" err="1"/>
              <a:t>based</a:t>
            </a:r>
            <a:r>
              <a:rPr lang="fr-FR" sz="3000" dirty="0"/>
              <a:t> </a:t>
            </a:r>
            <a:r>
              <a:rPr lang="fr-FR" sz="3000" dirty="0" err="1"/>
              <a:t>tools</a:t>
            </a:r>
            <a:r>
              <a:rPr lang="fr-FR" sz="3000" dirty="0"/>
              <a:t> for BCI </a:t>
            </a:r>
            <a:r>
              <a:rPr lang="fr-FR" sz="3000" dirty="0" err="1"/>
              <a:t>research</a:t>
            </a:r>
            <a:r>
              <a:rPr lang="fr-FR" sz="3000" dirty="0"/>
              <a:t>. In </a:t>
            </a:r>
            <a:r>
              <a:rPr lang="fr-FR" sz="3000" i="1" dirty="0"/>
              <a:t>Brain-Computer Interfaces</a:t>
            </a:r>
            <a:r>
              <a:rPr lang="fr-FR" sz="3000" dirty="0"/>
              <a:t> (pp. 241-259). Springer London</a:t>
            </a:r>
            <a:r>
              <a:rPr lang="fr-FR" sz="3000" dirty="0" smtClean="0"/>
              <a:t>.</a:t>
            </a:r>
            <a:endParaRPr lang="fr-FR" sz="3000" dirty="0"/>
          </a:p>
          <a:p>
            <a:r>
              <a:rPr lang="fr-FR" sz="3000" dirty="0" smtClean="0"/>
              <a:t>[4] </a:t>
            </a:r>
            <a:r>
              <a:rPr lang="fr-FR" sz="3000" dirty="0"/>
              <a:t>Hsu, S.H., Mullen, T., Jung, T.P. and </a:t>
            </a:r>
            <a:r>
              <a:rPr lang="fr-FR" sz="3000" dirty="0" err="1"/>
              <a:t>Cauwenberghs</a:t>
            </a:r>
            <a:r>
              <a:rPr lang="fr-FR" sz="3000" dirty="0"/>
              <a:t>, G., 2015. Real-time Adaptive EEG Source </a:t>
            </a:r>
            <a:r>
              <a:rPr lang="fr-FR" sz="3000" dirty="0" err="1"/>
              <a:t>Separation</a:t>
            </a:r>
            <a:r>
              <a:rPr lang="fr-FR" sz="3000" dirty="0"/>
              <a:t> </a:t>
            </a:r>
            <a:r>
              <a:rPr lang="fr-FR" sz="3000" dirty="0" err="1"/>
              <a:t>using</a:t>
            </a:r>
            <a:r>
              <a:rPr lang="fr-FR" sz="3000" dirty="0"/>
              <a:t> Online </a:t>
            </a:r>
            <a:r>
              <a:rPr lang="fr-FR" sz="3000" dirty="0" err="1"/>
              <a:t>Recursive</a:t>
            </a:r>
            <a:r>
              <a:rPr lang="fr-FR" sz="3000" dirty="0"/>
              <a:t> Independent Component </a:t>
            </a:r>
            <a:r>
              <a:rPr lang="fr-FR" sz="3000" dirty="0" err="1"/>
              <a:t>Analysis</a:t>
            </a:r>
            <a:r>
              <a:rPr lang="fr-FR" sz="3000" dirty="0"/>
              <a:t>.</a:t>
            </a:r>
          </a:p>
          <a:p>
            <a:pPr algn="just"/>
            <a:endParaRPr lang="en-US" sz="3000" dirty="0"/>
          </a:p>
        </p:txBody>
      </p:sp>
      <p:sp>
        <p:nvSpPr>
          <p:cNvPr id="13" name="ZoneTexte 12"/>
          <p:cNvSpPr txBox="1"/>
          <p:nvPr/>
        </p:nvSpPr>
        <p:spPr>
          <a:xfrm>
            <a:off x="15597565" y="3764012"/>
            <a:ext cx="19086055" cy="1846659"/>
          </a:xfrm>
          <a:prstGeom prst="rect">
            <a:avLst/>
          </a:prstGeom>
          <a:noFill/>
        </p:spPr>
        <p:txBody>
          <a:bodyPr wrap="square" rtlCol="0">
            <a:spAutoFit/>
          </a:bodyPr>
          <a:lstStyle/>
          <a:p>
            <a:pPr algn="just"/>
            <a:r>
              <a:rPr lang="en-US" sz="3800" dirty="0" smtClean="0"/>
              <a:t>The following experiments are done on an EEG dataset recorded using an </a:t>
            </a:r>
            <a:r>
              <a:rPr lang="en-US" sz="3800" i="1" dirty="0" smtClean="0"/>
              <a:t>Emotiv</a:t>
            </a:r>
            <a:r>
              <a:rPr lang="en-US" sz="3800" dirty="0" smtClean="0"/>
              <a:t> [2] device. It records on a total of 14 channels. The initial dataset is assumed to be cleaned, e.g. free of artifacts.</a:t>
            </a:r>
            <a:endParaRPr lang="en-US" sz="3800" dirty="0"/>
          </a:p>
        </p:txBody>
      </p:sp>
      <p:grpSp>
        <p:nvGrpSpPr>
          <p:cNvPr id="7" name="Groupe 6"/>
          <p:cNvGrpSpPr/>
          <p:nvPr/>
        </p:nvGrpSpPr>
        <p:grpSpPr>
          <a:xfrm>
            <a:off x="15597565" y="5904856"/>
            <a:ext cx="19222659" cy="5357912"/>
            <a:chOff x="17250272" y="5904856"/>
            <a:chExt cx="15410224" cy="5357912"/>
          </a:xfrm>
        </p:grpSpPr>
        <p:pic>
          <p:nvPicPr>
            <p:cNvPr id="88" name="Image 8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50272" y="5904856"/>
              <a:ext cx="15410224" cy="5357912"/>
            </a:xfrm>
            <a:prstGeom prst="rect">
              <a:avLst/>
            </a:prstGeom>
          </p:spPr>
        </p:pic>
        <p:cxnSp>
          <p:nvCxnSpPr>
            <p:cNvPr id="15" name="Connecteur droit avec flèche 14"/>
            <p:cNvCxnSpPr/>
            <p:nvPr/>
          </p:nvCxnSpPr>
          <p:spPr>
            <a:xfrm flipV="1">
              <a:off x="18803867" y="6966770"/>
              <a:ext cx="2414770" cy="18206"/>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p:nvPr/>
          </p:nvCxnSpPr>
          <p:spPr>
            <a:xfrm>
              <a:off x="21499256" y="6962215"/>
              <a:ext cx="10020615" cy="2365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18902003" y="6368758"/>
              <a:ext cx="3715767" cy="630942"/>
            </a:xfrm>
            <a:prstGeom prst="rect">
              <a:avLst/>
            </a:prstGeom>
            <a:noFill/>
          </p:spPr>
          <p:txBody>
            <a:bodyPr wrap="square" rtlCol="0">
              <a:spAutoFit/>
            </a:bodyPr>
            <a:lstStyle/>
            <a:p>
              <a:r>
                <a:rPr lang="en-US" sz="3500" dirty="0" smtClean="0"/>
                <a:t>Calibration</a:t>
              </a:r>
              <a:endParaRPr lang="en-US" sz="3500" dirty="0"/>
            </a:p>
          </p:txBody>
        </p:sp>
        <p:sp>
          <p:nvSpPr>
            <p:cNvPr id="66" name="ZoneTexte 65"/>
            <p:cNvSpPr txBox="1"/>
            <p:nvPr/>
          </p:nvSpPr>
          <p:spPr>
            <a:xfrm>
              <a:off x="24408357" y="6346689"/>
              <a:ext cx="3715767" cy="630942"/>
            </a:xfrm>
            <a:prstGeom prst="rect">
              <a:avLst/>
            </a:prstGeom>
            <a:noFill/>
          </p:spPr>
          <p:txBody>
            <a:bodyPr wrap="square" rtlCol="0">
              <a:spAutoFit/>
            </a:bodyPr>
            <a:lstStyle/>
            <a:p>
              <a:r>
                <a:rPr lang="en-US" sz="3500" dirty="0" smtClean="0"/>
                <a:t>Testing</a:t>
              </a:r>
              <a:endParaRPr lang="en-US" sz="3500" dirty="0"/>
            </a:p>
          </p:txBody>
        </p:sp>
      </p:grpSp>
      <p:sp>
        <p:nvSpPr>
          <p:cNvPr id="67" name="ZoneTexte 66"/>
          <p:cNvSpPr txBox="1"/>
          <p:nvPr/>
        </p:nvSpPr>
        <p:spPr>
          <a:xfrm>
            <a:off x="15597565" y="27469508"/>
            <a:ext cx="18896686" cy="1261884"/>
          </a:xfrm>
          <a:prstGeom prst="rect">
            <a:avLst/>
          </a:prstGeom>
          <a:solidFill>
            <a:schemeClr val="bg1"/>
          </a:solidFill>
        </p:spPr>
        <p:txBody>
          <a:bodyPr wrap="square" rtlCol="0">
            <a:spAutoFit/>
          </a:bodyPr>
          <a:lstStyle/>
          <a:p>
            <a:pPr algn="just"/>
            <a:r>
              <a:rPr lang="en-US" sz="3800" b="1" dirty="0" smtClean="0"/>
              <a:t>Figure 3:</a:t>
            </a:r>
            <a:r>
              <a:rPr lang="en-US" sz="3800" dirty="0" smtClean="0"/>
              <a:t> for the same channel than figure 2, the original signal and the reconstructed one are presented. The average threshold has been used for PCA.</a:t>
            </a:r>
            <a:endParaRPr lang="en-US" sz="3800" dirty="0"/>
          </a:p>
        </p:txBody>
      </p:sp>
      <p:sp>
        <p:nvSpPr>
          <p:cNvPr id="68" name="ZoneTexte 67"/>
          <p:cNvSpPr txBox="1"/>
          <p:nvPr/>
        </p:nvSpPr>
        <p:spPr>
          <a:xfrm>
            <a:off x="35244860" y="2784951"/>
            <a:ext cx="15444388" cy="1261884"/>
          </a:xfrm>
          <a:prstGeom prst="rect">
            <a:avLst/>
          </a:prstGeom>
          <a:noFill/>
        </p:spPr>
        <p:txBody>
          <a:bodyPr wrap="square" rtlCol="0">
            <a:spAutoFit/>
          </a:bodyPr>
          <a:lstStyle/>
          <a:p>
            <a:pPr algn="just"/>
            <a:r>
              <a:rPr lang="en-US" sz="3800" dirty="0" smtClean="0"/>
              <a:t>In order to find the optimal window size, we cross-validate the window size and the </a:t>
            </a:r>
            <a:r>
              <a:rPr lang="en-US" sz="3800" dirty="0"/>
              <a:t>threshold with mean square error. </a:t>
            </a:r>
            <a:endParaRPr lang="en-US" sz="3800" dirty="0"/>
          </a:p>
        </p:txBody>
      </p:sp>
      <p:sp>
        <p:nvSpPr>
          <p:cNvPr id="69" name="Rectangle 68"/>
          <p:cNvSpPr/>
          <p:nvPr/>
        </p:nvSpPr>
        <p:spPr>
          <a:xfrm>
            <a:off x="35434408" y="13537704"/>
            <a:ext cx="15157751" cy="1846659"/>
          </a:xfrm>
          <a:prstGeom prst="rect">
            <a:avLst/>
          </a:prstGeom>
        </p:spPr>
        <p:txBody>
          <a:bodyPr wrap="square">
            <a:spAutoFit/>
          </a:bodyPr>
          <a:lstStyle/>
          <a:p>
            <a:pPr algn="just"/>
            <a:r>
              <a:rPr lang="en-US" sz="3800" dirty="0" smtClean="0"/>
              <a:t>For a window with no artifacts, no component should be removed, so that reconstructed and original window are identical, and we want artifacts to be systematically removed.</a:t>
            </a:r>
            <a:endParaRPr lang="en-US" sz="3800" dirty="0"/>
          </a:p>
        </p:txBody>
      </p:sp>
      <p:sp>
        <p:nvSpPr>
          <p:cNvPr id="26" name="ZoneTexte 25"/>
          <p:cNvSpPr txBox="1"/>
          <p:nvPr/>
        </p:nvSpPr>
        <p:spPr>
          <a:xfrm>
            <a:off x="35434408" y="19226336"/>
            <a:ext cx="15157751" cy="1261884"/>
          </a:xfrm>
          <a:prstGeom prst="rect">
            <a:avLst/>
          </a:prstGeom>
          <a:noFill/>
        </p:spPr>
        <p:txBody>
          <a:bodyPr wrap="square" rtlCol="0">
            <a:spAutoFit/>
          </a:bodyPr>
          <a:lstStyle/>
          <a:p>
            <a:r>
              <a:rPr lang="en-US" sz="3800" dirty="0"/>
              <a:t>For the same window size we can remove artifacts at a </a:t>
            </a:r>
            <a:r>
              <a:rPr lang="en-US" sz="3800"/>
              <a:t>rate </a:t>
            </a:r>
            <a:r>
              <a:rPr lang="en-US" sz="3800" smtClean="0"/>
              <a:t>around</a:t>
            </a:r>
            <a:r>
              <a:rPr lang="en-US" sz="3800" smtClean="0"/>
              <a:t> 2</a:t>
            </a:r>
            <a:r>
              <a:rPr lang="en-US" sz="3800" smtClean="0"/>
              <a:t>00 </a:t>
            </a:r>
            <a:r>
              <a:rPr lang="en-US" sz="3800" smtClean="0"/>
              <a:t>Hz </a:t>
            </a:r>
            <a:r>
              <a:rPr lang="en-US" sz="3800" dirty="0"/>
              <a:t>allowing real time artifact removal</a:t>
            </a:r>
            <a:endParaRPr lang="fr-FR" sz="3800" dirty="0"/>
          </a:p>
        </p:txBody>
      </p:sp>
      <p:pic>
        <p:nvPicPr>
          <p:cNvPr id="9" name="Imag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298696" y="4225110"/>
            <a:ext cx="15390552" cy="7712733"/>
          </a:xfrm>
          <a:prstGeom prst="rect">
            <a:avLst/>
          </a:prstGeom>
        </p:spPr>
      </p:pic>
      <p:pic>
        <p:nvPicPr>
          <p:cNvPr id="11" name="Imag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495202" y="22331032"/>
            <a:ext cx="19303225" cy="5138475"/>
          </a:xfrm>
          <a:prstGeom prst="rect">
            <a:avLst/>
          </a:prstGeom>
        </p:spPr>
      </p:pic>
      <p:pic>
        <p:nvPicPr>
          <p:cNvPr id="29" name="Image 2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756396" y="13359428"/>
            <a:ext cx="18927221" cy="5616618"/>
          </a:xfrm>
          <a:prstGeom prst="rect">
            <a:avLst/>
          </a:prstGeom>
        </p:spPr>
      </p:pic>
    </p:spTree>
    <p:extLst>
      <p:ext uri="{BB962C8B-B14F-4D97-AF65-F5344CB8AC3E}">
        <p14:creationId xmlns:p14="http://schemas.microsoft.com/office/powerpoint/2010/main" val="403009159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AMO_REPORTCONTROLSVISIBLE" val="Empty"/>
  <p:tag name="_AMO_UNIQUEIDENTIFIER" val="817b7af7-5763-4e01-a203-1f962b49a7b6"/>
</p:tagLst>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13529</TotalTime>
  <Words>904</Words>
  <Application>Microsoft Office PowerPoint</Application>
  <PresentationFormat>Personnalisé</PresentationFormat>
  <Paragraphs>50</Paragraphs>
  <Slides>1</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Century Gothic</vt:lpstr>
      <vt:lpstr>Kontortema</vt:lpstr>
      <vt:lpstr>Artifact Removal in EEG Data  Maie LE GUILLY - Rasmus HAARSLEV - Troels THOMSEN</vt:lpstr>
    </vt:vector>
  </TitlesOfParts>
  <Company>RH</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Relationship between left ventricular longitudinal deformation and clinical heart failure during admission for acute myocardial infarction - a two dimensional speckle tracking study M Ersbøll, N Valeur, MJ Andersen, UM Mogensen, JE Møller, C Hassager, P S</dc:title>
  <dc:creator>Jacob Eifer Møller</dc:creator>
  <cp:lastModifiedBy>Marie</cp:lastModifiedBy>
  <cp:revision>371</cp:revision>
  <cp:lastPrinted>2015-08-14T08:01:09Z</cp:lastPrinted>
  <dcterms:modified xsi:type="dcterms:W3CDTF">2016-05-19T08:03:10Z</dcterms:modified>
</cp:coreProperties>
</file>