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23" r:id="rId2"/>
    <p:sldId id="307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409" r:id="rId12"/>
    <p:sldId id="393" r:id="rId13"/>
    <p:sldId id="322" r:id="rId14"/>
    <p:sldId id="395" r:id="rId15"/>
    <p:sldId id="410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6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7797"/>
    <a:srgbClr val="0077C8"/>
    <a:srgbClr val="007A77"/>
    <a:srgbClr val="008986"/>
    <a:srgbClr val="00823B"/>
    <a:srgbClr val="28A028"/>
    <a:srgbClr val="B45804"/>
    <a:srgbClr val="036883"/>
    <a:srgbClr val="FA8218"/>
    <a:srgbClr val="048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A3327-89C7-4D90-A43F-E2558D14023B}" v="91" dt="2023-01-24T02:24:14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738" y="86"/>
      </p:cViewPr>
      <p:guideLst>
        <p:guide orient="horz" pos="2400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ing Liu" userId="1e4b75e0-8938-470c-9583-bf4243e4c4f1" providerId="ADAL" clId="{177C8194-3BC0-4D42-8FD2-7B57C94121CB}"/>
    <pc:docChg chg="modSld">
      <pc:chgData name="Siming Liu" userId="1e4b75e0-8938-470c-9583-bf4243e4c4f1" providerId="ADAL" clId="{177C8194-3BC0-4D42-8FD2-7B57C94121CB}" dt="2022-08-23T03:11:20.038" v="0" actId="729"/>
      <pc:docMkLst>
        <pc:docMk/>
      </pc:docMkLst>
      <pc:sldChg chg="mod modShow">
        <pc:chgData name="Siming Liu" userId="1e4b75e0-8938-470c-9583-bf4243e4c4f1" providerId="ADAL" clId="{177C8194-3BC0-4D42-8FD2-7B57C94121CB}" dt="2022-08-23T03:11:20.038" v="0" actId="729"/>
        <pc:sldMkLst>
          <pc:docMk/>
          <pc:sldMk cId="0" sldId="282"/>
        </pc:sldMkLst>
      </pc:sldChg>
      <pc:sldChg chg="mod modShow">
        <pc:chgData name="Siming Liu" userId="1e4b75e0-8938-470c-9583-bf4243e4c4f1" providerId="ADAL" clId="{177C8194-3BC0-4D42-8FD2-7B57C94121CB}" dt="2022-08-23T03:11:20.038" v="0" actId="729"/>
        <pc:sldMkLst>
          <pc:docMk/>
          <pc:sldMk cId="0" sldId="283"/>
        </pc:sldMkLst>
      </pc:sldChg>
    </pc:docChg>
  </pc:docChgLst>
  <pc:docChgLst>
    <pc:chgData name="Liu, Siming" userId="1e4b75e0-8938-470c-9583-bf4243e4c4f1" providerId="ADAL" clId="{293A3327-89C7-4D90-A43F-E2558D14023B}"/>
    <pc:docChg chg="undo custSel addSld delSld modSld">
      <pc:chgData name="Liu, Siming" userId="1e4b75e0-8938-470c-9583-bf4243e4c4f1" providerId="ADAL" clId="{293A3327-89C7-4D90-A43F-E2558D14023B}" dt="2023-01-24T02:24:17.164" v="545" actId="478"/>
      <pc:docMkLst>
        <pc:docMk/>
      </pc:docMkLst>
      <pc:sldChg chg="del">
        <pc:chgData name="Liu, Siming" userId="1e4b75e0-8938-470c-9583-bf4243e4c4f1" providerId="ADAL" clId="{293A3327-89C7-4D90-A43F-E2558D14023B}" dt="2023-01-24T02:00:44.230" v="2" actId="47"/>
        <pc:sldMkLst>
          <pc:docMk/>
          <pc:sldMk cId="0" sldId="262"/>
        </pc:sldMkLst>
      </pc:sldChg>
      <pc:sldChg chg="del">
        <pc:chgData name="Liu, Siming" userId="1e4b75e0-8938-470c-9583-bf4243e4c4f1" providerId="ADAL" clId="{293A3327-89C7-4D90-A43F-E2558D14023B}" dt="2023-01-24T02:00:47.944" v="3" actId="47"/>
        <pc:sldMkLst>
          <pc:docMk/>
          <pc:sldMk cId="0" sldId="263"/>
        </pc:sldMkLst>
      </pc:sldChg>
      <pc:sldChg chg="del">
        <pc:chgData name="Liu, Siming" userId="1e4b75e0-8938-470c-9583-bf4243e4c4f1" providerId="ADAL" clId="{293A3327-89C7-4D90-A43F-E2558D14023B}" dt="2023-01-24T02:02:06.667" v="9" actId="47"/>
        <pc:sldMkLst>
          <pc:docMk/>
          <pc:sldMk cId="0" sldId="265"/>
        </pc:sldMkLst>
      </pc:sldChg>
      <pc:sldChg chg="del">
        <pc:chgData name="Liu, Siming" userId="1e4b75e0-8938-470c-9583-bf4243e4c4f1" providerId="ADAL" clId="{293A3327-89C7-4D90-A43F-E2558D14023B}" dt="2023-01-24T02:02:06.667" v="9" actId="47"/>
        <pc:sldMkLst>
          <pc:docMk/>
          <pc:sldMk cId="0" sldId="267"/>
        </pc:sldMkLst>
      </pc:sldChg>
      <pc:sldChg chg="del">
        <pc:chgData name="Liu, Siming" userId="1e4b75e0-8938-470c-9583-bf4243e4c4f1" providerId="ADAL" clId="{293A3327-89C7-4D90-A43F-E2558D14023B}" dt="2023-01-24T02:02:06.667" v="9" actId="47"/>
        <pc:sldMkLst>
          <pc:docMk/>
          <pc:sldMk cId="0" sldId="268"/>
        </pc:sldMkLst>
      </pc:sldChg>
      <pc:sldChg chg="del">
        <pc:chgData name="Liu, Siming" userId="1e4b75e0-8938-470c-9583-bf4243e4c4f1" providerId="ADAL" clId="{293A3327-89C7-4D90-A43F-E2558D14023B}" dt="2023-01-24T02:02:06.667" v="9" actId="47"/>
        <pc:sldMkLst>
          <pc:docMk/>
          <pc:sldMk cId="0" sldId="269"/>
        </pc:sldMkLst>
      </pc:sldChg>
      <pc:sldChg chg="del">
        <pc:chgData name="Liu, Siming" userId="1e4b75e0-8938-470c-9583-bf4243e4c4f1" providerId="ADAL" clId="{293A3327-89C7-4D90-A43F-E2558D14023B}" dt="2023-01-24T02:02:06.667" v="9" actId="47"/>
        <pc:sldMkLst>
          <pc:docMk/>
          <pc:sldMk cId="0" sldId="270"/>
        </pc:sldMkLst>
      </pc:sldChg>
      <pc:sldChg chg="del">
        <pc:chgData name="Liu, Siming" userId="1e4b75e0-8938-470c-9583-bf4243e4c4f1" providerId="ADAL" clId="{293A3327-89C7-4D90-A43F-E2558D14023B}" dt="2023-01-24T02:02:06.667" v="9" actId="47"/>
        <pc:sldMkLst>
          <pc:docMk/>
          <pc:sldMk cId="0" sldId="271"/>
        </pc:sldMkLst>
      </pc:sldChg>
      <pc:sldChg chg="del">
        <pc:chgData name="Liu, Siming" userId="1e4b75e0-8938-470c-9583-bf4243e4c4f1" providerId="ADAL" clId="{293A3327-89C7-4D90-A43F-E2558D14023B}" dt="2023-01-24T02:02:06.667" v="9" actId="47"/>
        <pc:sldMkLst>
          <pc:docMk/>
          <pc:sldMk cId="0" sldId="272"/>
        </pc:sldMkLst>
      </pc:sldChg>
      <pc:sldChg chg="del">
        <pc:chgData name="Liu, Siming" userId="1e4b75e0-8938-470c-9583-bf4243e4c4f1" providerId="ADAL" clId="{293A3327-89C7-4D90-A43F-E2558D14023B}" dt="2023-01-24T02:02:15.765" v="12" actId="47"/>
        <pc:sldMkLst>
          <pc:docMk/>
          <pc:sldMk cId="0" sldId="273"/>
        </pc:sldMkLst>
      </pc:sldChg>
      <pc:sldChg chg="del">
        <pc:chgData name="Liu, Siming" userId="1e4b75e0-8938-470c-9583-bf4243e4c4f1" providerId="ADAL" clId="{293A3327-89C7-4D90-A43F-E2558D14023B}" dt="2023-01-24T02:10:01.971" v="100" actId="47"/>
        <pc:sldMkLst>
          <pc:docMk/>
          <pc:sldMk cId="0" sldId="274"/>
        </pc:sldMkLst>
      </pc:sldChg>
      <pc:sldChg chg="del">
        <pc:chgData name="Liu, Siming" userId="1e4b75e0-8938-470c-9583-bf4243e4c4f1" providerId="ADAL" clId="{293A3327-89C7-4D90-A43F-E2558D14023B}" dt="2023-01-24T02:10:01.971" v="100" actId="47"/>
        <pc:sldMkLst>
          <pc:docMk/>
          <pc:sldMk cId="0" sldId="276"/>
        </pc:sldMkLst>
      </pc:sldChg>
      <pc:sldChg chg="modSp del mod">
        <pc:chgData name="Liu, Siming" userId="1e4b75e0-8938-470c-9583-bf4243e4c4f1" providerId="ADAL" clId="{293A3327-89C7-4D90-A43F-E2558D14023B}" dt="2023-01-24T02:17:20.956" v="233" actId="47"/>
        <pc:sldMkLst>
          <pc:docMk/>
          <pc:sldMk cId="0" sldId="280"/>
        </pc:sldMkLst>
        <pc:spChg chg="mod">
          <ac:chgData name="Liu, Siming" userId="1e4b75e0-8938-470c-9583-bf4243e4c4f1" providerId="ADAL" clId="{293A3327-89C7-4D90-A43F-E2558D14023B}" dt="2023-01-24T02:11:34.008" v="119" actId="14100"/>
          <ac:spMkLst>
            <pc:docMk/>
            <pc:sldMk cId="0" sldId="280"/>
            <ac:spMk id="3" creationId="{00000000-0000-0000-0000-000000000000}"/>
          </ac:spMkLst>
        </pc:spChg>
      </pc:sldChg>
      <pc:sldChg chg="del">
        <pc:chgData name="Liu, Siming" userId="1e4b75e0-8938-470c-9583-bf4243e4c4f1" providerId="ADAL" clId="{293A3327-89C7-4D90-A43F-E2558D14023B}" dt="2023-01-24T02:17:20.956" v="233" actId="47"/>
        <pc:sldMkLst>
          <pc:docMk/>
          <pc:sldMk cId="0" sldId="281"/>
        </pc:sldMkLst>
      </pc:sldChg>
      <pc:sldChg chg="del">
        <pc:chgData name="Liu, Siming" userId="1e4b75e0-8938-470c-9583-bf4243e4c4f1" providerId="ADAL" clId="{293A3327-89C7-4D90-A43F-E2558D14023B}" dt="2023-01-24T02:11:59.845" v="120" actId="47"/>
        <pc:sldMkLst>
          <pc:docMk/>
          <pc:sldMk cId="0" sldId="282"/>
        </pc:sldMkLst>
      </pc:sldChg>
      <pc:sldChg chg="del">
        <pc:chgData name="Liu, Siming" userId="1e4b75e0-8938-470c-9583-bf4243e4c4f1" providerId="ADAL" clId="{293A3327-89C7-4D90-A43F-E2558D14023B}" dt="2023-01-24T02:12:01.025" v="121" actId="47"/>
        <pc:sldMkLst>
          <pc:docMk/>
          <pc:sldMk cId="0" sldId="283"/>
        </pc:sldMkLst>
      </pc:sldChg>
      <pc:sldChg chg="del">
        <pc:chgData name="Liu, Siming" userId="1e4b75e0-8938-470c-9583-bf4243e4c4f1" providerId="ADAL" clId="{293A3327-89C7-4D90-A43F-E2558D14023B}" dt="2023-01-24T02:16:15.306" v="165" actId="47"/>
        <pc:sldMkLst>
          <pc:docMk/>
          <pc:sldMk cId="0" sldId="284"/>
        </pc:sldMkLst>
      </pc:sldChg>
      <pc:sldChg chg="del">
        <pc:chgData name="Liu, Siming" userId="1e4b75e0-8938-470c-9583-bf4243e4c4f1" providerId="ADAL" clId="{293A3327-89C7-4D90-A43F-E2558D14023B}" dt="2023-01-24T02:16:15.306" v="165" actId="47"/>
        <pc:sldMkLst>
          <pc:docMk/>
          <pc:sldMk cId="0" sldId="285"/>
        </pc:sldMkLst>
      </pc:sldChg>
      <pc:sldChg chg="del">
        <pc:chgData name="Liu, Siming" userId="1e4b75e0-8938-470c-9583-bf4243e4c4f1" providerId="ADAL" clId="{293A3327-89C7-4D90-A43F-E2558D14023B}" dt="2023-01-24T02:16:15.306" v="165" actId="47"/>
        <pc:sldMkLst>
          <pc:docMk/>
          <pc:sldMk cId="0" sldId="286"/>
        </pc:sldMkLst>
      </pc:sldChg>
      <pc:sldChg chg="del">
        <pc:chgData name="Liu, Siming" userId="1e4b75e0-8938-470c-9583-bf4243e4c4f1" providerId="ADAL" clId="{293A3327-89C7-4D90-A43F-E2558D14023B}" dt="2023-01-24T02:16:15.306" v="165" actId="47"/>
        <pc:sldMkLst>
          <pc:docMk/>
          <pc:sldMk cId="0" sldId="287"/>
        </pc:sldMkLst>
      </pc:sldChg>
      <pc:sldChg chg="del">
        <pc:chgData name="Liu, Siming" userId="1e4b75e0-8938-470c-9583-bf4243e4c4f1" providerId="ADAL" clId="{293A3327-89C7-4D90-A43F-E2558D14023B}" dt="2023-01-24T02:16:15.306" v="165" actId="47"/>
        <pc:sldMkLst>
          <pc:docMk/>
          <pc:sldMk cId="0" sldId="289"/>
        </pc:sldMkLst>
      </pc:sldChg>
      <pc:sldChg chg="del">
        <pc:chgData name="Liu, Siming" userId="1e4b75e0-8938-470c-9583-bf4243e4c4f1" providerId="ADAL" clId="{293A3327-89C7-4D90-A43F-E2558D14023B}" dt="2023-01-24T02:16:15.306" v="165" actId="47"/>
        <pc:sldMkLst>
          <pc:docMk/>
          <pc:sldMk cId="0" sldId="292"/>
        </pc:sldMkLst>
      </pc:sldChg>
      <pc:sldChg chg="del">
        <pc:chgData name="Liu, Siming" userId="1e4b75e0-8938-470c-9583-bf4243e4c4f1" providerId="ADAL" clId="{293A3327-89C7-4D90-A43F-E2558D14023B}" dt="2023-01-24T02:16:15.306" v="165" actId="47"/>
        <pc:sldMkLst>
          <pc:docMk/>
          <pc:sldMk cId="0" sldId="294"/>
        </pc:sldMkLst>
      </pc:sldChg>
      <pc:sldChg chg="del">
        <pc:chgData name="Liu, Siming" userId="1e4b75e0-8938-470c-9583-bf4243e4c4f1" providerId="ADAL" clId="{293A3327-89C7-4D90-A43F-E2558D14023B}" dt="2023-01-24T02:16:15.306" v="165" actId="47"/>
        <pc:sldMkLst>
          <pc:docMk/>
          <pc:sldMk cId="0" sldId="295"/>
        </pc:sldMkLst>
      </pc:sldChg>
      <pc:sldChg chg="del">
        <pc:chgData name="Liu, Siming" userId="1e4b75e0-8938-470c-9583-bf4243e4c4f1" providerId="ADAL" clId="{293A3327-89C7-4D90-A43F-E2558D14023B}" dt="2023-01-24T02:16:15.306" v="165" actId="47"/>
        <pc:sldMkLst>
          <pc:docMk/>
          <pc:sldMk cId="0" sldId="299"/>
        </pc:sldMkLst>
      </pc:sldChg>
      <pc:sldChg chg="del">
        <pc:chgData name="Liu, Siming" userId="1e4b75e0-8938-470c-9583-bf4243e4c4f1" providerId="ADAL" clId="{293A3327-89C7-4D90-A43F-E2558D14023B}" dt="2023-01-24T02:16:15.306" v="165" actId="47"/>
        <pc:sldMkLst>
          <pc:docMk/>
          <pc:sldMk cId="0" sldId="300"/>
        </pc:sldMkLst>
      </pc:sldChg>
      <pc:sldChg chg="del">
        <pc:chgData name="Liu, Siming" userId="1e4b75e0-8938-470c-9583-bf4243e4c4f1" providerId="ADAL" clId="{293A3327-89C7-4D90-A43F-E2558D14023B}" dt="2023-01-24T02:16:15.306" v="165" actId="47"/>
        <pc:sldMkLst>
          <pc:docMk/>
          <pc:sldMk cId="0" sldId="301"/>
        </pc:sldMkLst>
      </pc:sldChg>
      <pc:sldChg chg="del">
        <pc:chgData name="Liu, Siming" userId="1e4b75e0-8938-470c-9583-bf4243e4c4f1" providerId="ADAL" clId="{293A3327-89C7-4D90-A43F-E2558D14023B}" dt="2023-01-24T02:16:15.306" v="165" actId="47"/>
        <pc:sldMkLst>
          <pc:docMk/>
          <pc:sldMk cId="0" sldId="302"/>
        </pc:sldMkLst>
      </pc:sldChg>
      <pc:sldChg chg="del">
        <pc:chgData name="Liu, Siming" userId="1e4b75e0-8938-470c-9583-bf4243e4c4f1" providerId="ADAL" clId="{293A3327-89C7-4D90-A43F-E2558D14023B}" dt="2023-01-24T02:16:15.306" v="165" actId="47"/>
        <pc:sldMkLst>
          <pc:docMk/>
          <pc:sldMk cId="0" sldId="303"/>
        </pc:sldMkLst>
      </pc:sldChg>
      <pc:sldChg chg="modSp del mod">
        <pc:chgData name="Liu, Siming" userId="1e4b75e0-8938-470c-9583-bf4243e4c4f1" providerId="ADAL" clId="{293A3327-89C7-4D90-A43F-E2558D14023B}" dt="2023-01-24T02:16:15.306" v="165" actId="47"/>
        <pc:sldMkLst>
          <pc:docMk/>
          <pc:sldMk cId="0" sldId="304"/>
        </pc:sldMkLst>
        <pc:spChg chg="mod">
          <ac:chgData name="Liu, Siming" userId="1e4b75e0-8938-470c-9583-bf4243e4c4f1" providerId="ADAL" clId="{293A3327-89C7-4D90-A43F-E2558D14023B}" dt="2023-01-24T02:14:54.015" v="160" actId="20577"/>
          <ac:spMkLst>
            <pc:docMk/>
            <pc:sldMk cId="0" sldId="304"/>
            <ac:spMk id="50179" creationId="{00000000-0000-0000-0000-000000000000}"/>
          </ac:spMkLst>
        </pc:spChg>
      </pc:sldChg>
      <pc:sldChg chg="modSp mod">
        <pc:chgData name="Liu, Siming" userId="1e4b75e0-8938-470c-9583-bf4243e4c4f1" providerId="ADAL" clId="{293A3327-89C7-4D90-A43F-E2558D14023B}" dt="2023-01-24T02:01:11.129" v="7" actId="404"/>
        <pc:sldMkLst>
          <pc:docMk/>
          <pc:sldMk cId="904407265" sldId="307"/>
        </pc:sldMkLst>
        <pc:spChg chg="mod">
          <ac:chgData name="Liu, Siming" userId="1e4b75e0-8938-470c-9583-bf4243e4c4f1" providerId="ADAL" clId="{293A3327-89C7-4D90-A43F-E2558D14023B}" dt="2023-01-24T02:01:11.129" v="7" actId="404"/>
          <ac:spMkLst>
            <pc:docMk/>
            <pc:sldMk cId="904407265" sldId="307"/>
            <ac:spMk id="3" creationId="{00000000-0000-0000-0000-000000000000}"/>
          </ac:spMkLst>
        </pc:spChg>
      </pc:sldChg>
      <pc:sldChg chg="del">
        <pc:chgData name="Liu, Siming" userId="1e4b75e0-8938-470c-9583-bf4243e4c4f1" providerId="ADAL" clId="{293A3327-89C7-4D90-A43F-E2558D14023B}" dt="2023-01-24T02:00:52.136" v="4" actId="47"/>
        <pc:sldMkLst>
          <pc:docMk/>
          <pc:sldMk cId="3365888882" sldId="308"/>
        </pc:sldMkLst>
      </pc:sldChg>
      <pc:sldChg chg="del">
        <pc:chgData name="Liu, Siming" userId="1e4b75e0-8938-470c-9583-bf4243e4c4f1" providerId="ADAL" clId="{293A3327-89C7-4D90-A43F-E2558D14023B}" dt="2023-01-24T02:01:42.676" v="8" actId="47"/>
        <pc:sldMkLst>
          <pc:docMk/>
          <pc:sldMk cId="2446175783" sldId="310"/>
        </pc:sldMkLst>
      </pc:sldChg>
      <pc:sldChg chg="del">
        <pc:chgData name="Liu, Siming" userId="1e4b75e0-8938-470c-9583-bf4243e4c4f1" providerId="ADAL" clId="{293A3327-89C7-4D90-A43F-E2558D14023B}" dt="2023-01-24T02:02:06.667" v="9" actId="47"/>
        <pc:sldMkLst>
          <pc:docMk/>
          <pc:sldMk cId="1778049537" sldId="311"/>
        </pc:sldMkLst>
      </pc:sldChg>
      <pc:sldChg chg="del">
        <pc:chgData name="Liu, Siming" userId="1e4b75e0-8938-470c-9583-bf4243e4c4f1" providerId="ADAL" clId="{293A3327-89C7-4D90-A43F-E2558D14023B}" dt="2023-01-24T02:16:15.306" v="165" actId="47"/>
        <pc:sldMkLst>
          <pc:docMk/>
          <pc:sldMk cId="1345142789" sldId="314"/>
        </pc:sldMkLst>
      </pc:sldChg>
      <pc:sldChg chg="del">
        <pc:chgData name="Liu, Siming" userId="1e4b75e0-8938-470c-9583-bf4243e4c4f1" providerId="ADAL" clId="{293A3327-89C7-4D90-A43F-E2558D14023B}" dt="2023-01-24T02:16:15.306" v="165" actId="47"/>
        <pc:sldMkLst>
          <pc:docMk/>
          <pc:sldMk cId="309274418" sldId="315"/>
        </pc:sldMkLst>
      </pc:sldChg>
      <pc:sldChg chg="del">
        <pc:chgData name="Liu, Siming" userId="1e4b75e0-8938-470c-9583-bf4243e4c4f1" providerId="ADAL" clId="{293A3327-89C7-4D90-A43F-E2558D14023B}" dt="2023-01-24T02:16:15.306" v="165" actId="47"/>
        <pc:sldMkLst>
          <pc:docMk/>
          <pc:sldMk cId="2406248753" sldId="316"/>
        </pc:sldMkLst>
      </pc:sldChg>
      <pc:sldChg chg="del">
        <pc:chgData name="Liu, Siming" userId="1e4b75e0-8938-470c-9583-bf4243e4c4f1" providerId="ADAL" clId="{293A3327-89C7-4D90-A43F-E2558D14023B}" dt="2023-01-24T02:16:15.306" v="165" actId="47"/>
        <pc:sldMkLst>
          <pc:docMk/>
          <pc:sldMk cId="2500001698" sldId="317"/>
        </pc:sldMkLst>
      </pc:sldChg>
      <pc:sldChg chg="del">
        <pc:chgData name="Liu, Siming" userId="1e4b75e0-8938-470c-9583-bf4243e4c4f1" providerId="ADAL" clId="{293A3327-89C7-4D90-A43F-E2558D14023B}" dt="2023-01-24T02:16:15.306" v="165" actId="47"/>
        <pc:sldMkLst>
          <pc:docMk/>
          <pc:sldMk cId="2187746860" sldId="318"/>
        </pc:sldMkLst>
      </pc:sldChg>
      <pc:sldChg chg="del">
        <pc:chgData name="Liu, Siming" userId="1e4b75e0-8938-470c-9583-bf4243e4c4f1" providerId="ADAL" clId="{293A3327-89C7-4D90-A43F-E2558D14023B}" dt="2023-01-24T02:16:15.306" v="165" actId="47"/>
        <pc:sldMkLst>
          <pc:docMk/>
          <pc:sldMk cId="2206347087" sldId="319"/>
        </pc:sldMkLst>
      </pc:sldChg>
      <pc:sldChg chg="del">
        <pc:chgData name="Liu, Siming" userId="1e4b75e0-8938-470c-9583-bf4243e4c4f1" providerId="ADAL" clId="{293A3327-89C7-4D90-A43F-E2558D14023B}" dt="2023-01-24T02:10:01.971" v="100" actId="47"/>
        <pc:sldMkLst>
          <pc:docMk/>
          <pc:sldMk cId="2984278779" sldId="320"/>
        </pc:sldMkLst>
      </pc:sldChg>
      <pc:sldChg chg="del">
        <pc:chgData name="Liu, Siming" userId="1e4b75e0-8938-470c-9583-bf4243e4c4f1" providerId="ADAL" clId="{293A3327-89C7-4D90-A43F-E2558D14023B}" dt="2023-01-24T02:10:01.971" v="100" actId="47"/>
        <pc:sldMkLst>
          <pc:docMk/>
          <pc:sldMk cId="2556194641" sldId="324"/>
        </pc:sldMkLst>
      </pc:sldChg>
      <pc:sldChg chg="delSp modSp del mod">
        <pc:chgData name="Liu, Siming" userId="1e4b75e0-8938-470c-9583-bf4243e4c4f1" providerId="ADAL" clId="{293A3327-89C7-4D90-A43F-E2558D14023B}" dt="2023-01-24T02:16:15.306" v="165" actId="47"/>
        <pc:sldMkLst>
          <pc:docMk/>
          <pc:sldMk cId="2465931354" sldId="325"/>
        </pc:sldMkLst>
        <pc:spChg chg="mod">
          <ac:chgData name="Liu, Siming" userId="1e4b75e0-8938-470c-9583-bf4243e4c4f1" providerId="ADAL" clId="{293A3327-89C7-4D90-A43F-E2558D14023B}" dt="2023-01-24T02:13:09.545" v="132" actId="20577"/>
          <ac:spMkLst>
            <pc:docMk/>
            <pc:sldMk cId="2465931354" sldId="325"/>
            <ac:spMk id="4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14:26.137" v="159" actId="20577"/>
          <ac:spMkLst>
            <pc:docMk/>
            <pc:sldMk cId="2465931354" sldId="325"/>
            <ac:spMk id="5" creationId="{00000000-0000-0000-0000-000000000000}"/>
          </ac:spMkLst>
        </pc:spChg>
        <pc:graphicFrameChg chg="del">
          <ac:chgData name="Liu, Siming" userId="1e4b75e0-8938-470c-9583-bf4243e4c4f1" providerId="ADAL" clId="{293A3327-89C7-4D90-A43F-E2558D14023B}" dt="2023-01-24T02:13:39.467" v="137" actId="478"/>
          <ac:graphicFrameMkLst>
            <pc:docMk/>
            <pc:sldMk cId="2465931354" sldId="325"/>
            <ac:graphicFrameMk id="7" creationId="{00000000-0000-0000-0000-000000000000}"/>
          </ac:graphicFrameMkLst>
        </pc:graphicFrameChg>
      </pc:sldChg>
      <pc:sldChg chg="del">
        <pc:chgData name="Liu, Siming" userId="1e4b75e0-8938-470c-9583-bf4243e4c4f1" providerId="ADAL" clId="{293A3327-89C7-4D90-A43F-E2558D14023B}" dt="2023-01-24T02:10:07.952" v="101" actId="47"/>
        <pc:sldMkLst>
          <pc:docMk/>
          <pc:sldMk cId="2605039764" sldId="326"/>
        </pc:sldMkLst>
      </pc:sldChg>
      <pc:sldChg chg="modSp add mod">
        <pc:chgData name="Liu, Siming" userId="1e4b75e0-8938-470c-9583-bf4243e4c4f1" providerId="ADAL" clId="{293A3327-89C7-4D90-A43F-E2558D14023B}" dt="2023-01-24T02:00:32.196" v="1" actId="207"/>
        <pc:sldMkLst>
          <pc:docMk/>
          <pc:sldMk cId="3870495772" sldId="385"/>
        </pc:sldMkLst>
        <pc:spChg chg="mod">
          <ac:chgData name="Liu, Siming" userId="1e4b75e0-8938-470c-9583-bf4243e4c4f1" providerId="ADAL" clId="{293A3327-89C7-4D90-A43F-E2558D14023B}" dt="2023-01-24T02:00:20.848" v="0"/>
          <ac:spMkLst>
            <pc:docMk/>
            <pc:sldMk cId="3870495772" sldId="385"/>
            <ac:spMk id="5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0:32.196" v="1" actId="207"/>
          <ac:spMkLst>
            <pc:docMk/>
            <pc:sldMk cId="3870495772" sldId="385"/>
            <ac:spMk id="22" creationId="{00000000-0000-0000-0000-000000000000}"/>
          </ac:spMkLst>
        </pc:spChg>
      </pc:sldChg>
      <pc:sldChg chg="modSp add">
        <pc:chgData name="Liu, Siming" userId="1e4b75e0-8938-470c-9583-bf4243e4c4f1" providerId="ADAL" clId="{293A3327-89C7-4D90-A43F-E2558D14023B}" dt="2023-01-24T02:02:36.350" v="15" actId="12"/>
        <pc:sldMkLst>
          <pc:docMk/>
          <pc:sldMk cId="1501316297" sldId="386"/>
        </pc:sldMkLst>
        <pc:spChg chg="mod">
          <ac:chgData name="Liu, Siming" userId="1e4b75e0-8938-470c-9583-bf4243e4c4f1" providerId="ADAL" clId="{293A3327-89C7-4D90-A43F-E2558D14023B}" dt="2023-01-24T02:02:06.943" v="10"/>
          <ac:spMkLst>
            <pc:docMk/>
            <pc:sldMk cId="1501316297" sldId="386"/>
            <ac:spMk id="3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2:36.350" v="15" actId="12"/>
          <ac:spMkLst>
            <pc:docMk/>
            <pc:sldMk cId="1501316297" sldId="386"/>
            <ac:spMk id="392" creationId="{00000000-0000-0000-0000-000000000000}"/>
          </ac:spMkLst>
        </pc:spChg>
      </pc:sldChg>
      <pc:sldChg chg="modSp add mod">
        <pc:chgData name="Liu, Siming" userId="1e4b75e0-8938-470c-9583-bf4243e4c4f1" providerId="ADAL" clId="{293A3327-89C7-4D90-A43F-E2558D14023B}" dt="2023-01-24T02:02:49.510" v="17" actId="12"/>
        <pc:sldMkLst>
          <pc:docMk/>
          <pc:sldMk cId="926918115" sldId="387"/>
        </pc:sldMkLst>
        <pc:spChg chg="mod">
          <ac:chgData name="Liu, Siming" userId="1e4b75e0-8938-470c-9583-bf4243e4c4f1" providerId="ADAL" clId="{293A3327-89C7-4D90-A43F-E2558D14023B}" dt="2023-01-24T02:02:06.943" v="10"/>
          <ac:spMkLst>
            <pc:docMk/>
            <pc:sldMk cId="926918115" sldId="387"/>
            <ac:spMk id="3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2:49.510" v="17" actId="12"/>
          <ac:spMkLst>
            <pc:docMk/>
            <pc:sldMk cId="926918115" sldId="387"/>
            <ac:spMk id="392" creationId="{00000000-0000-0000-0000-000000000000}"/>
          </ac:spMkLst>
        </pc:spChg>
      </pc:sldChg>
      <pc:sldChg chg="modSp add mod modAnim">
        <pc:chgData name="Liu, Siming" userId="1e4b75e0-8938-470c-9583-bf4243e4c4f1" providerId="ADAL" clId="{293A3327-89C7-4D90-A43F-E2558D14023B}" dt="2023-01-24T02:04:35.514" v="39" actId="1036"/>
        <pc:sldMkLst>
          <pc:docMk/>
          <pc:sldMk cId="3032260287" sldId="388"/>
        </pc:sldMkLst>
        <pc:spChg chg="mod">
          <ac:chgData name="Liu, Siming" userId="1e4b75e0-8938-470c-9583-bf4243e4c4f1" providerId="ADAL" clId="{293A3327-89C7-4D90-A43F-E2558D14023B}" dt="2023-01-24T02:03:08.556" v="18" actId="404"/>
          <ac:spMkLst>
            <pc:docMk/>
            <pc:sldMk cId="3032260287" sldId="388"/>
            <ac:spMk id="2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4:17.766" v="32" actId="20577"/>
          <ac:spMkLst>
            <pc:docMk/>
            <pc:sldMk cId="3032260287" sldId="388"/>
            <ac:spMk id="3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3:08.556" v="18" actId="404"/>
          <ac:spMkLst>
            <pc:docMk/>
            <pc:sldMk cId="3032260287" sldId="388"/>
            <ac:spMk id="5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3:08.556" v="18" actId="404"/>
          <ac:spMkLst>
            <pc:docMk/>
            <pc:sldMk cId="3032260287" sldId="388"/>
            <ac:spMk id="11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4:35.514" v="39" actId="1036"/>
          <ac:spMkLst>
            <pc:docMk/>
            <pc:sldMk cId="3032260287" sldId="388"/>
            <ac:spMk id="14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4:35.514" v="39" actId="1036"/>
          <ac:spMkLst>
            <pc:docMk/>
            <pc:sldMk cId="3032260287" sldId="388"/>
            <ac:spMk id="15" creationId="{00000000-0000-0000-0000-000000000000}"/>
          </ac:spMkLst>
        </pc:spChg>
        <pc:grpChg chg="mod">
          <ac:chgData name="Liu, Siming" userId="1e4b75e0-8938-470c-9583-bf4243e4c4f1" providerId="ADAL" clId="{293A3327-89C7-4D90-A43F-E2558D14023B}" dt="2023-01-24T02:03:08.556" v="18" actId="404"/>
          <ac:grpSpMkLst>
            <pc:docMk/>
            <pc:sldMk cId="3032260287" sldId="388"/>
            <ac:grpSpMk id="22" creationId="{00000000-0000-0000-0000-000000000000}"/>
          </ac:grpSpMkLst>
        </pc:grpChg>
        <pc:graphicFrameChg chg="mod">
          <ac:chgData name="Liu, Siming" userId="1e4b75e0-8938-470c-9583-bf4243e4c4f1" providerId="ADAL" clId="{293A3327-89C7-4D90-A43F-E2558D14023B}" dt="2023-01-24T02:03:08.556" v="18" actId="404"/>
          <ac:graphicFrameMkLst>
            <pc:docMk/>
            <pc:sldMk cId="3032260287" sldId="388"/>
            <ac:graphicFrameMk id="6" creationId="{00000000-0000-0000-0000-000000000000}"/>
          </ac:graphicFrameMkLst>
        </pc:graphicFrameChg>
        <pc:graphicFrameChg chg="mod">
          <ac:chgData name="Liu, Siming" userId="1e4b75e0-8938-470c-9583-bf4243e4c4f1" providerId="ADAL" clId="{293A3327-89C7-4D90-A43F-E2558D14023B}" dt="2023-01-24T02:03:08.556" v="18" actId="404"/>
          <ac:graphicFrameMkLst>
            <pc:docMk/>
            <pc:sldMk cId="3032260287" sldId="388"/>
            <ac:graphicFrameMk id="13" creationId="{00000000-0000-0000-0000-000000000000}"/>
          </ac:graphicFrameMkLst>
        </pc:graphicFrameChg>
        <pc:cxnChg chg="mod">
          <ac:chgData name="Liu, Siming" userId="1e4b75e0-8938-470c-9583-bf4243e4c4f1" providerId="ADAL" clId="{293A3327-89C7-4D90-A43F-E2558D14023B}" dt="2023-01-24T02:03:08.556" v="18" actId="404"/>
          <ac:cxnSpMkLst>
            <pc:docMk/>
            <pc:sldMk cId="3032260287" sldId="388"/>
            <ac:cxnSpMk id="8" creationId="{00000000-0000-0000-0000-000000000000}"/>
          </ac:cxnSpMkLst>
        </pc:cxnChg>
        <pc:cxnChg chg="mod">
          <ac:chgData name="Liu, Siming" userId="1e4b75e0-8938-470c-9583-bf4243e4c4f1" providerId="ADAL" clId="{293A3327-89C7-4D90-A43F-E2558D14023B}" dt="2023-01-24T02:03:08.556" v="18" actId="404"/>
          <ac:cxnSpMkLst>
            <pc:docMk/>
            <pc:sldMk cId="3032260287" sldId="388"/>
            <ac:cxnSpMk id="10" creationId="{00000000-0000-0000-0000-000000000000}"/>
          </ac:cxnSpMkLst>
        </pc:cxnChg>
        <pc:cxnChg chg="mod">
          <ac:chgData name="Liu, Siming" userId="1e4b75e0-8938-470c-9583-bf4243e4c4f1" providerId="ADAL" clId="{293A3327-89C7-4D90-A43F-E2558D14023B}" dt="2023-01-24T02:04:35.514" v="39" actId="1036"/>
          <ac:cxnSpMkLst>
            <pc:docMk/>
            <pc:sldMk cId="3032260287" sldId="388"/>
            <ac:cxnSpMk id="17" creationId="{00000000-0000-0000-0000-000000000000}"/>
          </ac:cxnSpMkLst>
        </pc:cxnChg>
        <pc:cxnChg chg="mod">
          <ac:chgData name="Liu, Siming" userId="1e4b75e0-8938-470c-9583-bf4243e4c4f1" providerId="ADAL" clId="{293A3327-89C7-4D90-A43F-E2558D14023B}" dt="2023-01-24T02:04:35.514" v="39" actId="1036"/>
          <ac:cxnSpMkLst>
            <pc:docMk/>
            <pc:sldMk cId="3032260287" sldId="388"/>
            <ac:cxnSpMk id="18" creationId="{00000000-0000-0000-0000-000000000000}"/>
          </ac:cxnSpMkLst>
        </pc:cxnChg>
      </pc:sldChg>
      <pc:sldChg chg="modSp add mod">
        <pc:chgData name="Liu, Siming" userId="1e4b75e0-8938-470c-9583-bf4243e4c4f1" providerId="ADAL" clId="{293A3327-89C7-4D90-A43F-E2558D14023B}" dt="2023-01-24T02:04:56.453" v="40" actId="12"/>
        <pc:sldMkLst>
          <pc:docMk/>
          <pc:sldMk cId="667156557" sldId="389"/>
        </pc:sldMkLst>
        <pc:spChg chg="mod">
          <ac:chgData name="Liu, Siming" userId="1e4b75e0-8938-470c-9583-bf4243e4c4f1" providerId="ADAL" clId="{293A3327-89C7-4D90-A43F-E2558D14023B}" dt="2023-01-24T02:04:56.453" v="40" actId="12"/>
          <ac:spMkLst>
            <pc:docMk/>
            <pc:sldMk cId="667156557" sldId="389"/>
            <ac:spMk id="3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2:06.943" v="10"/>
          <ac:spMkLst>
            <pc:docMk/>
            <pc:sldMk cId="667156557" sldId="389"/>
            <ac:spMk id="5" creationId="{00000000-0000-0000-0000-000000000000}"/>
          </ac:spMkLst>
        </pc:spChg>
      </pc:sldChg>
      <pc:sldChg chg="modSp add">
        <pc:chgData name="Liu, Siming" userId="1e4b75e0-8938-470c-9583-bf4243e4c4f1" providerId="ADAL" clId="{293A3327-89C7-4D90-A43F-E2558D14023B}" dt="2023-01-24T02:02:06.943" v="10"/>
        <pc:sldMkLst>
          <pc:docMk/>
          <pc:sldMk cId="294049920" sldId="390"/>
        </pc:sldMkLst>
        <pc:spChg chg="mod">
          <ac:chgData name="Liu, Siming" userId="1e4b75e0-8938-470c-9583-bf4243e4c4f1" providerId="ADAL" clId="{293A3327-89C7-4D90-A43F-E2558D14023B}" dt="2023-01-24T02:02:06.943" v="10"/>
          <ac:spMkLst>
            <pc:docMk/>
            <pc:sldMk cId="294049920" sldId="390"/>
            <ac:spMk id="3" creationId="{00000000-0000-0000-0000-000000000000}"/>
          </ac:spMkLst>
        </pc:spChg>
      </pc:sldChg>
      <pc:sldChg chg="modSp add mod">
        <pc:chgData name="Liu, Siming" userId="1e4b75e0-8938-470c-9583-bf4243e4c4f1" providerId="ADAL" clId="{293A3327-89C7-4D90-A43F-E2558D14023B}" dt="2023-01-24T02:05:33.557" v="44" actId="14100"/>
        <pc:sldMkLst>
          <pc:docMk/>
          <pc:sldMk cId="3236007378" sldId="391"/>
        </pc:sldMkLst>
        <pc:spChg chg="mod">
          <ac:chgData name="Liu, Siming" userId="1e4b75e0-8938-470c-9583-bf4243e4c4f1" providerId="ADAL" clId="{293A3327-89C7-4D90-A43F-E2558D14023B}" dt="2023-01-24T02:05:10.756" v="41" actId="404"/>
          <ac:spMkLst>
            <pc:docMk/>
            <pc:sldMk cId="3236007378" sldId="391"/>
            <ac:spMk id="2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2:06.943" v="10"/>
          <ac:spMkLst>
            <pc:docMk/>
            <pc:sldMk cId="3236007378" sldId="391"/>
            <ac:spMk id="5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5:13.829" v="42" actId="404"/>
          <ac:spMkLst>
            <pc:docMk/>
            <pc:sldMk cId="3236007378" sldId="391"/>
            <ac:spMk id="16" creationId="{00000000-0000-0000-0000-000000000000}"/>
          </ac:spMkLst>
        </pc:spChg>
        <pc:grpChg chg="mod">
          <ac:chgData name="Liu, Siming" userId="1e4b75e0-8938-470c-9583-bf4243e4c4f1" providerId="ADAL" clId="{293A3327-89C7-4D90-A43F-E2558D14023B}" dt="2023-01-24T02:05:33.557" v="44" actId="14100"/>
          <ac:grpSpMkLst>
            <pc:docMk/>
            <pc:sldMk cId="3236007378" sldId="391"/>
            <ac:grpSpMk id="40" creationId="{00000000-0000-0000-0000-000000000000}"/>
          </ac:grpSpMkLst>
        </pc:grpChg>
      </pc:sldChg>
      <pc:sldChg chg="addSp modSp add mod">
        <pc:chgData name="Liu, Siming" userId="1e4b75e0-8938-470c-9583-bf4243e4c4f1" providerId="ADAL" clId="{293A3327-89C7-4D90-A43F-E2558D14023B}" dt="2023-01-24T02:08:50.504" v="77" actId="20577"/>
        <pc:sldMkLst>
          <pc:docMk/>
          <pc:sldMk cId="3278098144" sldId="392"/>
        </pc:sldMkLst>
        <pc:spChg chg="mod">
          <ac:chgData name="Liu, Siming" userId="1e4b75e0-8938-470c-9583-bf4243e4c4f1" providerId="ADAL" clId="{293A3327-89C7-4D90-A43F-E2558D14023B}" dt="2023-01-24T02:08:50.504" v="77" actId="20577"/>
          <ac:spMkLst>
            <pc:docMk/>
            <pc:sldMk cId="3278098144" sldId="392"/>
            <ac:spMk id="2" creationId="{00000000-0000-0000-0000-000000000000}"/>
          </ac:spMkLst>
        </pc:spChg>
        <pc:spChg chg="add mod">
          <ac:chgData name="Liu, Siming" userId="1e4b75e0-8938-470c-9583-bf4243e4c4f1" providerId="ADAL" clId="{293A3327-89C7-4D90-A43F-E2558D14023B}" dt="2023-01-24T02:07:23.235" v="57" actId="1076"/>
          <ac:spMkLst>
            <pc:docMk/>
            <pc:sldMk cId="3278098144" sldId="392"/>
            <ac:spMk id="3" creationId="{7CDDFD0F-2235-AE34-B127-778588CEFBDB}"/>
          </ac:spMkLst>
        </pc:spChg>
        <pc:spChg chg="mod">
          <ac:chgData name="Liu, Siming" userId="1e4b75e0-8938-470c-9583-bf4243e4c4f1" providerId="ADAL" clId="{293A3327-89C7-4D90-A43F-E2558D14023B}" dt="2023-01-24T02:06:12.879" v="45"/>
          <ac:spMkLst>
            <pc:docMk/>
            <pc:sldMk cId="3278098144" sldId="392"/>
            <ac:spMk id="5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6:20.389" v="47" actId="207"/>
          <ac:spMkLst>
            <pc:docMk/>
            <pc:sldMk cId="3278098144" sldId="392"/>
            <ac:spMk id="19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6:25.206" v="48" actId="207"/>
          <ac:spMkLst>
            <pc:docMk/>
            <pc:sldMk cId="3278098144" sldId="392"/>
            <ac:spMk id="20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6:31.206" v="49" actId="207"/>
          <ac:spMkLst>
            <pc:docMk/>
            <pc:sldMk cId="3278098144" sldId="392"/>
            <ac:spMk id="26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6:35.291" v="50" actId="207"/>
          <ac:spMkLst>
            <pc:docMk/>
            <pc:sldMk cId="3278098144" sldId="392"/>
            <ac:spMk id="29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8:21.730" v="73" actId="1076"/>
          <ac:spMkLst>
            <pc:docMk/>
            <pc:sldMk cId="3278098144" sldId="392"/>
            <ac:spMk id="35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7:41.924" v="69" actId="20577"/>
          <ac:spMkLst>
            <pc:docMk/>
            <pc:sldMk cId="3278098144" sldId="392"/>
            <ac:spMk id="36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8:06.049" v="72"/>
          <ac:spMkLst>
            <pc:docMk/>
            <pc:sldMk cId="3278098144" sldId="392"/>
            <ac:spMk id="37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6:40.931" v="54" actId="108"/>
          <ac:spMkLst>
            <pc:docMk/>
            <pc:sldMk cId="3278098144" sldId="392"/>
            <ac:spMk id="38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6:41.819" v="55" actId="108"/>
          <ac:spMkLst>
            <pc:docMk/>
            <pc:sldMk cId="3278098144" sldId="392"/>
            <ac:spMk id="42" creationId="{00000000-0000-0000-0000-000000000000}"/>
          </ac:spMkLst>
        </pc:spChg>
      </pc:sldChg>
      <pc:sldChg chg="modSp add mod">
        <pc:chgData name="Liu, Siming" userId="1e4b75e0-8938-470c-9583-bf4243e4c4f1" providerId="ADAL" clId="{293A3327-89C7-4D90-A43F-E2558D14023B}" dt="2023-01-24T02:09:23.843" v="99" actId="20577"/>
        <pc:sldMkLst>
          <pc:docMk/>
          <pc:sldMk cId="1062987888" sldId="393"/>
        </pc:sldMkLst>
        <pc:spChg chg="mod">
          <ac:chgData name="Liu, Siming" userId="1e4b75e0-8938-470c-9583-bf4243e4c4f1" providerId="ADAL" clId="{293A3327-89C7-4D90-A43F-E2558D14023B}" dt="2023-01-24T02:09:19.324" v="95" actId="20577"/>
          <ac:spMkLst>
            <pc:docMk/>
            <pc:sldMk cId="1062987888" sldId="393"/>
            <ac:spMk id="2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6:12.879" v="45"/>
          <ac:spMkLst>
            <pc:docMk/>
            <pc:sldMk cId="1062987888" sldId="393"/>
            <ac:spMk id="4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6:12.879" v="45"/>
          <ac:spMkLst>
            <pc:docMk/>
            <pc:sldMk cId="1062987888" sldId="393"/>
            <ac:spMk id="5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9:23.843" v="99" actId="20577"/>
          <ac:spMkLst>
            <pc:docMk/>
            <pc:sldMk cId="1062987888" sldId="393"/>
            <ac:spMk id="6" creationId="{00000000-0000-0000-0000-000000000000}"/>
          </ac:spMkLst>
        </pc:spChg>
        <pc:graphicFrameChg chg="mod">
          <ac:chgData name="Liu, Siming" userId="1e4b75e0-8938-470c-9583-bf4243e4c4f1" providerId="ADAL" clId="{293A3327-89C7-4D90-A43F-E2558D14023B}" dt="2023-01-24T02:09:13.424" v="91" actId="20577"/>
          <ac:graphicFrameMkLst>
            <pc:docMk/>
            <pc:sldMk cId="1062987888" sldId="393"/>
            <ac:graphicFrameMk id="9" creationId="{00000000-0000-0000-0000-000000000000}"/>
          </ac:graphicFrameMkLst>
        </pc:graphicFrameChg>
      </pc:sldChg>
      <pc:sldChg chg="modSp add">
        <pc:chgData name="Liu, Siming" userId="1e4b75e0-8938-470c-9583-bf4243e4c4f1" providerId="ADAL" clId="{293A3327-89C7-4D90-A43F-E2558D14023B}" dt="2023-01-24T02:16:07.787" v="161"/>
        <pc:sldMkLst>
          <pc:docMk/>
          <pc:sldMk cId="809383332" sldId="395"/>
        </pc:sldMkLst>
        <pc:spChg chg="mod">
          <ac:chgData name="Liu, Siming" userId="1e4b75e0-8938-470c-9583-bf4243e4c4f1" providerId="ADAL" clId="{293A3327-89C7-4D90-A43F-E2558D14023B}" dt="2023-01-24T02:16:07.787" v="161"/>
          <ac:spMkLst>
            <pc:docMk/>
            <pc:sldMk cId="809383332" sldId="395"/>
            <ac:spMk id="5" creationId="{00000000-0000-0000-0000-000000000000}"/>
          </ac:spMkLst>
        </pc:spChg>
      </pc:sldChg>
      <pc:sldChg chg="modSp add">
        <pc:chgData name="Liu, Siming" userId="1e4b75e0-8938-470c-9583-bf4243e4c4f1" providerId="ADAL" clId="{293A3327-89C7-4D90-A43F-E2558D14023B}" dt="2023-01-24T02:16:07.787" v="161"/>
        <pc:sldMkLst>
          <pc:docMk/>
          <pc:sldMk cId="2138883514" sldId="397"/>
        </pc:sldMkLst>
        <pc:spChg chg="mod">
          <ac:chgData name="Liu, Siming" userId="1e4b75e0-8938-470c-9583-bf4243e4c4f1" providerId="ADAL" clId="{293A3327-89C7-4D90-A43F-E2558D14023B}" dt="2023-01-24T02:16:07.787" v="161"/>
          <ac:spMkLst>
            <pc:docMk/>
            <pc:sldMk cId="2138883514" sldId="397"/>
            <ac:spMk id="5" creationId="{00000000-0000-0000-0000-000000000000}"/>
          </ac:spMkLst>
        </pc:spChg>
      </pc:sldChg>
      <pc:sldChg chg="modSp add mod">
        <pc:chgData name="Liu, Siming" userId="1e4b75e0-8938-470c-9583-bf4243e4c4f1" providerId="ADAL" clId="{293A3327-89C7-4D90-A43F-E2558D14023B}" dt="2023-01-24T02:17:52.527" v="248" actId="20577"/>
        <pc:sldMkLst>
          <pc:docMk/>
          <pc:sldMk cId="3934148820" sldId="398"/>
        </pc:sldMkLst>
        <pc:spChg chg="mod">
          <ac:chgData name="Liu, Siming" userId="1e4b75e0-8938-470c-9583-bf4243e4c4f1" providerId="ADAL" clId="{293A3327-89C7-4D90-A43F-E2558D14023B}" dt="2023-01-24T02:16:07.787" v="161"/>
          <ac:spMkLst>
            <pc:docMk/>
            <pc:sldMk cId="3934148820" sldId="398"/>
            <ac:spMk id="2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16:07.787" v="161"/>
          <ac:spMkLst>
            <pc:docMk/>
            <pc:sldMk cId="3934148820" sldId="398"/>
            <ac:spMk id="3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17:44.715" v="242" actId="20577"/>
          <ac:spMkLst>
            <pc:docMk/>
            <pc:sldMk cId="3934148820" sldId="398"/>
            <ac:spMk id="18434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17:52.527" v="248" actId="20577"/>
          <ac:spMkLst>
            <pc:docMk/>
            <pc:sldMk cId="3934148820" sldId="398"/>
            <ac:spMk id="18435" creationId="{00000000-0000-0000-0000-000000000000}"/>
          </ac:spMkLst>
        </pc:spChg>
      </pc:sldChg>
      <pc:sldChg chg="modSp add mod">
        <pc:chgData name="Liu, Siming" userId="1e4b75e0-8938-470c-9583-bf4243e4c4f1" providerId="ADAL" clId="{293A3327-89C7-4D90-A43F-E2558D14023B}" dt="2023-01-24T02:18:49.276" v="294" actId="6549"/>
        <pc:sldMkLst>
          <pc:docMk/>
          <pc:sldMk cId="4122670476" sldId="399"/>
        </pc:sldMkLst>
        <pc:spChg chg="mod">
          <ac:chgData name="Liu, Siming" userId="1e4b75e0-8938-470c-9583-bf4243e4c4f1" providerId="ADAL" clId="{293A3327-89C7-4D90-A43F-E2558D14023B}" dt="2023-01-24T02:16:07.787" v="161"/>
          <ac:spMkLst>
            <pc:docMk/>
            <pc:sldMk cId="4122670476" sldId="399"/>
            <ac:spMk id="3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18:49.276" v="294" actId="6549"/>
          <ac:spMkLst>
            <pc:docMk/>
            <pc:sldMk cId="4122670476" sldId="399"/>
            <ac:spMk id="4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18:01.731" v="251" actId="20577"/>
          <ac:spMkLst>
            <pc:docMk/>
            <pc:sldMk cId="4122670476" sldId="399"/>
            <ac:spMk id="17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17:58.919" v="249" actId="404"/>
          <ac:spMkLst>
            <pc:docMk/>
            <pc:sldMk cId="4122670476" sldId="399"/>
            <ac:spMk id="20482" creationId="{00000000-0000-0000-0000-000000000000}"/>
          </ac:spMkLst>
        </pc:spChg>
      </pc:sldChg>
      <pc:sldChg chg="modSp add mod">
        <pc:chgData name="Liu, Siming" userId="1e4b75e0-8938-470c-9583-bf4243e4c4f1" providerId="ADAL" clId="{293A3327-89C7-4D90-A43F-E2558D14023B}" dt="2023-01-24T02:20:27.485" v="342" actId="1076"/>
        <pc:sldMkLst>
          <pc:docMk/>
          <pc:sldMk cId="2973082405" sldId="400"/>
        </pc:sldMkLst>
        <pc:spChg chg="mod">
          <ac:chgData name="Liu, Siming" userId="1e4b75e0-8938-470c-9583-bf4243e4c4f1" providerId="ADAL" clId="{293A3327-89C7-4D90-A43F-E2558D14023B}" dt="2023-01-24T02:16:07.787" v="161"/>
          <ac:spMkLst>
            <pc:docMk/>
            <pc:sldMk cId="2973082405" sldId="400"/>
            <ac:spMk id="2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16:07.787" v="161"/>
          <ac:spMkLst>
            <pc:docMk/>
            <pc:sldMk cId="2973082405" sldId="400"/>
            <ac:spMk id="3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20:20.756" v="341" actId="1076"/>
          <ac:spMkLst>
            <pc:docMk/>
            <pc:sldMk cId="2973082405" sldId="400"/>
            <ac:spMk id="22531" creationId="{00000000-0000-0000-0000-000000000000}"/>
          </ac:spMkLst>
        </pc:spChg>
        <pc:grpChg chg="mod">
          <ac:chgData name="Liu, Siming" userId="1e4b75e0-8938-470c-9583-bf4243e4c4f1" providerId="ADAL" clId="{293A3327-89C7-4D90-A43F-E2558D14023B}" dt="2023-01-24T02:20:27.485" v="342" actId="1076"/>
          <ac:grpSpMkLst>
            <pc:docMk/>
            <pc:sldMk cId="2973082405" sldId="400"/>
            <ac:grpSpMk id="4" creationId="{00000000-0000-0000-0000-000000000000}"/>
          </ac:grpSpMkLst>
        </pc:grpChg>
      </pc:sldChg>
      <pc:sldChg chg="modSp add mod">
        <pc:chgData name="Liu, Siming" userId="1e4b75e0-8938-470c-9583-bf4243e4c4f1" providerId="ADAL" clId="{293A3327-89C7-4D90-A43F-E2558D14023B}" dt="2023-01-24T02:20:43.438" v="344" actId="20577"/>
        <pc:sldMkLst>
          <pc:docMk/>
          <pc:sldMk cId="2199801261" sldId="401"/>
        </pc:sldMkLst>
        <pc:spChg chg="mod">
          <ac:chgData name="Liu, Siming" userId="1e4b75e0-8938-470c-9583-bf4243e4c4f1" providerId="ADAL" clId="{293A3327-89C7-4D90-A43F-E2558D14023B}" dt="2023-01-24T02:16:07.787" v="161"/>
          <ac:spMkLst>
            <pc:docMk/>
            <pc:sldMk cId="2199801261" sldId="401"/>
            <ac:spMk id="2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16:07.787" v="161"/>
          <ac:spMkLst>
            <pc:docMk/>
            <pc:sldMk cId="2199801261" sldId="401"/>
            <ac:spMk id="3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20:43.438" v="344" actId="20577"/>
          <ac:spMkLst>
            <pc:docMk/>
            <pc:sldMk cId="2199801261" sldId="401"/>
            <ac:spMk id="24579" creationId="{00000000-0000-0000-0000-000000000000}"/>
          </ac:spMkLst>
        </pc:spChg>
      </pc:sldChg>
      <pc:sldChg chg="modSp add mod">
        <pc:chgData name="Liu, Siming" userId="1e4b75e0-8938-470c-9583-bf4243e4c4f1" providerId="ADAL" clId="{293A3327-89C7-4D90-A43F-E2558D14023B}" dt="2023-01-24T02:21:35.636" v="390" actId="6549"/>
        <pc:sldMkLst>
          <pc:docMk/>
          <pc:sldMk cId="1636163118" sldId="402"/>
        </pc:sldMkLst>
        <pc:spChg chg="mod">
          <ac:chgData name="Liu, Siming" userId="1e4b75e0-8938-470c-9583-bf4243e4c4f1" providerId="ADAL" clId="{293A3327-89C7-4D90-A43F-E2558D14023B}" dt="2023-01-24T02:16:07.787" v="161"/>
          <ac:spMkLst>
            <pc:docMk/>
            <pc:sldMk cId="1636163118" sldId="402"/>
            <ac:spMk id="4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16:07.787" v="161"/>
          <ac:spMkLst>
            <pc:docMk/>
            <pc:sldMk cId="1636163118" sldId="402"/>
            <ac:spMk id="5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21:35.636" v="390" actId="6549"/>
          <ac:spMkLst>
            <pc:docMk/>
            <pc:sldMk cId="1636163118" sldId="402"/>
            <ac:spMk id="8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21:28.868" v="380" actId="1076"/>
          <ac:spMkLst>
            <pc:docMk/>
            <pc:sldMk cId="1636163118" sldId="402"/>
            <ac:spMk id="9" creationId="{00000000-0000-0000-0000-000000000000}"/>
          </ac:spMkLst>
        </pc:spChg>
        <pc:grpChg chg="mod">
          <ac:chgData name="Liu, Siming" userId="1e4b75e0-8938-470c-9583-bf4243e4c4f1" providerId="ADAL" clId="{293A3327-89C7-4D90-A43F-E2558D14023B}" dt="2023-01-24T02:21:24.717" v="379" actId="14100"/>
          <ac:grpSpMkLst>
            <pc:docMk/>
            <pc:sldMk cId="1636163118" sldId="402"/>
            <ac:grpSpMk id="22" creationId="{00000000-0000-0000-0000-000000000000}"/>
          </ac:grpSpMkLst>
        </pc:grpChg>
        <pc:cxnChg chg="mod">
          <ac:chgData name="Liu, Siming" userId="1e4b75e0-8938-470c-9583-bf4243e4c4f1" providerId="ADAL" clId="{293A3327-89C7-4D90-A43F-E2558D14023B}" dt="2023-01-24T02:21:19.774" v="378" actId="14100"/>
          <ac:cxnSpMkLst>
            <pc:docMk/>
            <pc:sldMk cId="1636163118" sldId="402"/>
            <ac:cxnSpMk id="11" creationId="{00000000-0000-0000-0000-000000000000}"/>
          </ac:cxnSpMkLst>
        </pc:cxnChg>
      </pc:sldChg>
      <pc:sldChg chg="delSp modSp add mod delAnim">
        <pc:chgData name="Liu, Siming" userId="1e4b75e0-8938-470c-9583-bf4243e4c4f1" providerId="ADAL" clId="{293A3327-89C7-4D90-A43F-E2558D14023B}" dt="2023-01-24T02:22:24.439" v="422" actId="478"/>
        <pc:sldMkLst>
          <pc:docMk/>
          <pc:sldMk cId="1387589435" sldId="403"/>
        </pc:sldMkLst>
        <pc:spChg chg="mod">
          <ac:chgData name="Liu, Siming" userId="1e4b75e0-8938-470c-9583-bf4243e4c4f1" providerId="ADAL" clId="{293A3327-89C7-4D90-A43F-E2558D14023B}" dt="2023-01-24T02:16:07.787" v="161"/>
          <ac:spMkLst>
            <pc:docMk/>
            <pc:sldMk cId="1387589435" sldId="403"/>
            <ac:spMk id="5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22:16.520" v="420" actId="6549"/>
          <ac:spMkLst>
            <pc:docMk/>
            <pc:sldMk cId="1387589435" sldId="403"/>
            <ac:spMk id="8" creationId="{00000000-0000-0000-0000-000000000000}"/>
          </ac:spMkLst>
        </pc:spChg>
        <pc:spChg chg="del topLvl">
          <ac:chgData name="Liu, Siming" userId="1e4b75e0-8938-470c-9583-bf4243e4c4f1" providerId="ADAL" clId="{293A3327-89C7-4D90-A43F-E2558D14023B}" dt="2023-01-24T02:22:21.877" v="421" actId="478"/>
          <ac:spMkLst>
            <pc:docMk/>
            <pc:sldMk cId="1387589435" sldId="403"/>
            <ac:spMk id="9" creationId="{00000000-0000-0000-0000-000000000000}"/>
          </ac:spMkLst>
        </pc:spChg>
        <pc:grpChg chg="del">
          <ac:chgData name="Liu, Siming" userId="1e4b75e0-8938-470c-9583-bf4243e4c4f1" providerId="ADAL" clId="{293A3327-89C7-4D90-A43F-E2558D14023B}" dt="2023-01-24T02:22:21.877" v="421" actId="478"/>
          <ac:grpSpMkLst>
            <pc:docMk/>
            <pc:sldMk cId="1387589435" sldId="403"/>
            <ac:grpSpMk id="29" creationId="{00000000-0000-0000-0000-000000000000}"/>
          </ac:grpSpMkLst>
        </pc:grpChg>
        <pc:grpChg chg="mod">
          <ac:chgData name="Liu, Siming" userId="1e4b75e0-8938-470c-9583-bf4243e4c4f1" providerId="ADAL" clId="{293A3327-89C7-4D90-A43F-E2558D14023B}" dt="2023-01-24T02:21:47.588" v="391" actId="14100"/>
          <ac:grpSpMkLst>
            <pc:docMk/>
            <pc:sldMk cId="1387589435" sldId="403"/>
            <ac:grpSpMk id="36" creationId="{00000000-0000-0000-0000-000000000000}"/>
          </ac:grpSpMkLst>
        </pc:grpChg>
        <pc:cxnChg chg="del topLvl">
          <ac:chgData name="Liu, Siming" userId="1e4b75e0-8938-470c-9583-bf4243e4c4f1" providerId="ADAL" clId="{293A3327-89C7-4D90-A43F-E2558D14023B}" dt="2023-01-24T02:22:24.439" v="422" actId="478"/>
          <ac:cxnSpMkLst>
            <pc:docMk/>
            <pc:sldMk cId="1387589435" sldId="403"/>
            <ac:cxnSpMk id="19" creationId="{00000000-0000-0000-0000-000000000000}"/>
          </ac:cxnSpMkLst>
        </pc:cxnChg>
      </pc:sldChg>
      <pc:sldChg chg="modSp add mod">
        <pc:chgData name="Liu, Siming" userId="1e4b75e0-8938-470c-9583-bf4243e4c4f1" providerId="ADAL" clId="{293A3327-89C7-4D90-A43F-E2558D14023B}" dt="2023-01-24T02:23:30.684" v="489" actId="1076"/>
        <pc:sldMkLst>
          <pc:docMk/>
          <pc:sldMk cId="3678723769" sldId="404"/>
        </pc:sldMkLst>
        <pc:spChg chg="mod">
          <ac:chgData name="Liu, Siming" userId="1e4b75e0-8938-470c-9583-bf4243e4c4f1" providerId="ADAL" clId="{293A3327-89C7-4D90-A43F-E2558D14023B}" dt="2023-01-24T02:22:39.111" v="441" actId="6549"/>
          <ac:spMkLst>
            <pc:docMk/>
            <pc:sldMk cId="3678723769" sldId="404"/>
            <ac:spMk id="3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16:07.787" v="161"/>
          <ac:spMkLst>
            <pc:docMk/>
            <pc:sldMk cId="3678723769" sldId="404"/>
            <ac:spMk id="5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23:23.851" v="488" actId="6549"/>
          <ac:spMkLst>
            <pc:docMk/>
            <pc:sldMk cId="3678723769" sldId="404"/>
            <ac:spMk id="8" creationId="{00000000-0000-0000-0000-000000000000}"/>
          </ac:spMkLst>
        </pc:spChg>
        <pc:grpChg chg="mod">
          <ac:chgData name="Liu, Siming" userId="1e4b75e0-8938-470c-9583-bf4243e4c4f1" providerId="ADAL" clId="{293A3327-89C7-4D90-A43F-E2558D14023B}" dt="2023-01-24T02:23:09.500" v="477" actId="1076"/>
          <ac:grpSpMkLst>
            <pc:docMk/>
            <pc:sldMk cId="3678723769" sldId="404"/>
            <ac:grpSpMk id="6" creationId="{00000000-0000-0000-0000-000000000000}"/>
          </ac:grpSpMkLst>
        </pc:grpChg>
        <pc:grpChg chg="mod">
          <ac:chgData name="Liu, Siming" userId="1e4b75e0-8938-470c-9583-bf4243e4c4f1" providerId="ADAL" clId="{293A3327-89C7-4D90-A43F-E2558D14023B}" dt="2023-01-24T02:23:30.684" v="489" actId="1076"/>
          <ac:grpSpMkLst>
            <pc:docMk/>
            <pc:sldMk cId="3678723769" sldId="404"/>
            <ac:grpSpMk id="7" creationId="{00000000-0000-0000-0000-000000000000}"/>
          </ac:grpSpMkLst>
        </pc:grpChg>
        <pc:grpChg chg="mod">
          <ac:chgData name="Liu, Siming" userId="1e4b75e0-8938-470c-9583-bf4243e4c4f1" providerId="ADAL" clId="{293A3327-89C7-4D90-A43F-E2558D14023B}" dt="2023-01-24T02:23:17.443" v="478" actId="14100"/>
          <ac:grpSpMkLst>
            <pc:docMk/>
            <pc:sldMk cId="3678723769" sldId="404"/>
            <ac:grpSpMk id="40" creationId="{00000000-0000-0000-0000-000000000000}"/>
          </ac:grpSpMkLst>
        </pc:grpChg>
      </pc:sldChg>
      <pc:sldChg chg="delSp modSp add mod delAnim modAnim">
        <pc:chgData name="Liu, Siming" userId="1e4b75e0-8938-470c-9583-bf4243e4c4f1" providerId="ADAL" clId="{293A3327-89C7-4D90-A43F-E2558D14023B}" dt="2023-01-24T02:24:17.164" v="545" actId="478"/>
        <pc:sldMkLst>
          <pc:docMk/>
          <pc:sldMk cId="3516129777" sldId="406"/>
        </pc:sldMkLst>
        <pc:spChg chg="mod">
          <ac:chgData name="Liu, Siming" userId="1e4b75e0-8938-470c-9583-bf4243e4c4f1" providerId="ADAL" clId="{293A3327-89C7-4D90-A43F-E2558D14023B}" dt="2023-01-24T02:16:07.787" v="161"/>
          <ac:spMkLst>
            <pc:docMk/>
            <pc:sldMk cId="3516129777" sldId="406"/>
            <ac:spMk id="4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16:07.787" v="161"/>
          <ac:spMkLst>
            <pc:docMk/>
            <pc:sldMk cId="3516129777" sldId="406"/>
            <ac:spMk id="5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23:45.525" v="503" actId="20577"/>
          <ac:spMkLst>
            <pc:docMk/>
            <pc:sldMk cId="3516129777" sldId="406"/>
            <ac:spMk id="6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23:53.775" v="515" actId="20577"/>
          <ac:spMkLst>
            <pc:docMk/>
            <pc:sldMk cId="3516129777" sldId="406"/>
            <ac:spMk id="7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24:04.429" v="532" actId="20577"/>
          <ac:spMkLst>
            <pc:docMk/>
            <pc:sldMk cId="3516129777" sldId="406"/>
            <ac:spMk id="8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24:14.574" v="544" actId="20577"/>
          <ac:spMkLst>
            <pc:docMk/>
            <pc:sldMk cId="3516129777" sldId="406"/>
            <ac:spMk id="9" creationId="{00000000-0000-0000-0000-000000000000}"/>
          </ac:spMkLst>
        </pc:spChg>
        <pc:spChg chg="del">
          <ac:chgData name="Liu, Siming" userId="1e4b75e0-8938-470c-9583-bf4243e4c4f1" providerId="ADAL" clId="{293A3327-89C7-4D90-A43F-E2558D14023B}" dt="2023-01-24T02:24:17.164" v="545" actId="478"/>
          <ac:spMkLst>
            <pc:docMk/>
            <pc:sldMk cId="3516129777" sldId="406"/>
            <ac:spMk id="12" creationId="{00000000-0000-0000-0000-000000000000}"/>
          </ac:spMkLst>
        </pc:spChg>
      </pc:sldChg>
      <pc:sldChg chg="modSp add mod">
        <pc:chgData name="Liu, Siming" userId="1e4b75e0-8938-470c-9583-bf4243e4c4f1" providerId="ADAL" clId="{293A3327-89C7-4D90-A43F-E2558D14023B}" dt="2023-01-24T02:09:03.921" v="83" actId="6549"/>
        <pc:sldMkLst>
          <pc:docMk/>
          <pc:sldMk cId="387433851" sldId="409"/>
        </pc:sldMkLst>
        <pc:spChg chg="mod">
          <ac:chgData name="Liu, Siming" userId="1e4b75e0-8938-470c-9583-bf4243e4c4f1" providerId="ADAL" clId="{293A3327-89C7-4D90-A43F-E2558D14023B}" dt="2023-01-24T02:06:12.879" v="45"/>
          <ac:spMkLst>
            <pc:docMk/>
            <pc:sldMk cId="387433851" sldId="409"/>
            <ac:spMk id="5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9:03.921" v="83" actId="6549"/>
          <ac:spMkLst>
            <pc:docMk/>
            <pc:sldMk cId="387433851" sldId="409"/>
            <ac:spMk id="17410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06:12.976" v="46" actId="27636"/>
          <ac:spMkLst>
            <pc:docMk/>
            <pc:sldMk cId="387433851" sldId="409"/>
            <ac:spMk id="17411" creationId="{00000000-0000-0000-0000-000000000000}"/>
          </ac:spMkLst>
        </pc:spChg>
      </pc:sldChg>
      <pc:sldChg chg="modSp add mod">
        <pc:chgData name="Liu, Siming" userId="1e4b75e0-8938-470c-9583-bf4243e4c4f1" providerId="ADAL" clId="{293A3327-89C7-4D90-A43F-E2558D14023B}" dt="2023-01-24T02:17:07.624" v="232" actId="20577"/>
        <pc:sldMkLst>
          <pc:docMk/>
          <pc:sldMk cId="593230639" sldId="410"/>
        </pc:sldMkLst>
        <pc:spChg chg="mod">
          <ac:chgData name="Liu, Siming" userId="1e4b75e0-8938-470c-9583-bf4243e4c4f1" providerId="ADAL" clId="{293A3327-89C7-4D90-A43F-E2558D14023B}" dt="2023-01-24T02:16:07.787" v="161"/>
          <ac:spMkLst>
            <pc:docMk/>
            <pc:sldMk cId="593230639" sldId="410"/>
            <ac:spMk id="5" creationId="{00000000-0000-0000-0000-000000000000}"/>
          </ac:spMkLst>
        </pc:spChg>
        <pc:spChg chg="mod">
          <ac:chgData name="Liu, Siming" userId="1e4b75e0-8938-470c-9583-bf4243e4c4f1" providerId="ADAL" clId="{293A3327-89C7-4D90-A43F-E2558D14023B}" dt="2023-01-24T02:17:07.624" v="232" actId="20577"/>
          <ac:spMkLst>
            <pc:docMk/>
            <pc:sldMk cId="593230639" sldId="410"/>
            <ac:spMk id="14339" creationId="{00000000-0000-0000-0000-000000000000}"/>
          </ac:spMkLst>
        </pc:spChg>
      </pc:sldChg>
      <pc:sldMasterChg chg="delSldLayout">
        <pc:chgData name="Liu, Siming" userId="1e4b75e0-8938-470c-9583-bf4243e4c4f1" providerId="ADAL" clId="{293A3327-89C7-4D90-A43F-E2558D14023B}" dt="2023-01-24T02:16:15.306" v="165" actId="47"/>
        <pc:sldMasterMkLst>
          <pc:docMk/>
          <pc:sldMasterMk cId="0" sldId="2147483648"/>
        </pc:sldMasterMkLst>
        <pc:sldLayoutChg chg="del">
          <pc:chgData name="Liu, Siming" userId="1e4b75e0-8938-470c-9583-bf4243e4c4f1" providerId="ADAL" clId="{293A3327-89C7-4D90-A43F-E2558D14023B}" dt="2023-01-24T02:16:15.306" v="165" actId="47"/>
          <pc:sldLayoutMkLst>
            <pc:docMk/>
            <pc:sldMasterMk cId="0" sldId="2147483648"/>
            <pc:sldLayoutMk cId="1448612970" sldId="214748383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46EC2F-36DE-7141-82C5-1E4366EEF6E0}" type="doc">
      <dgm:prSet loTypeId="urn:microsoft.com/office/officeart/2005/8/layout/radial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1F3ADD-B3D3-F84B-BACB-9A47F949BB13}">
      <dgm:prSet phldrT="[Text]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C/C++ language</a:t>
          </a:r>
        </a:p>
      </dgm:t>
    </dgm:pt>
    <dgm:pt modelId="{3FC1B616-7681-BB4E-BECA-A6810AFDB991}" type="parTrans" cxnId="{65082A46-1C6E-A44F-9958-E4A875C44A36}">
      <dgm:prSet/>
      <dgm:spPr/>
      <dgm:t>
        <a:bodyPr/>
        <a:lstStyle/>
        <a:p>
          <a:endParaRPr lang="en-US"/>
        </a:p>
      </dgm:t>
    </dgm:pt>
    <dgm:pt modelId="{B4F00A91-6A0B-1140-B97B-457530173105}" type="sibTrans" cxnId="{65082A46-1C6E-A44F-9958-E4A875C44A36}">
      <dgm:prSet/>
      <dgm:spPr/>
      <dgm:t>
        <a:bodyPr/>
        <a:lstStyle/>
        <a:p>
          <a:endParaRPr lang="en-US"/>
        </a:p>
      </dgm:t>
    </dgm:pt>
    <dgm:pt modelId="{6585FDE0-E43C-AC40-BEC8-4515FE7C37F4}">
      <dgm:prSet phldrT="[Text]"/>
      <dgm:spPr/>
      <dgm:t>
        <a:bodyPr/>
        <a:lstStyle/>
        <a:p>
          <a:r>
            <a:rPr lang="en-US" dirty="0"/>
            <a:t>Efficiency</a:t>
          </a:r>
        </a:p>
      </dgm:t>
    </dgm:pt>
    <dgm:pt modelId="{E46A9C0D-F18F-B146-AEBD-5FFBD96813FF}" type="parTrans" cxnId="{13AC0A24-1D2B-CD44-BD6C-7566A8957754}">
      <dgm:prSet/>
      <dgm:spPr/>
      <dgm:t>
        <a:bodyPr/>
        <a:lstStyle/>
        <a:p>
          <a:endParaRPr lang="en-US"/>
        </a:p>
      </dgm:t>
    </dgm:pt>
    <dgm:pt modelId="{43376027-125F-C748-900F-CCED5B710F44}" type="sibTrans" cxnId="{13AC0A24-1D2B-CD44-BD6C-7566A8957754}">
      <dgm:prSet/>
      <dgm:spPr/>
      <dgm:t>
        <a:bodyPr/>
        <a:lstStyle/>
        <a:p>
          <a:endParaRPr lang="en-US"/>
        </a:p>
      </dgm:t>
    </dgm:pt>
    <dgm:pt modelId="{992C6BDF-97D9-B14E-8AA4-79E0A2B3DDD4}">
      <dgm:prSet phldrT="[Text]"/>
      <dgm:spPr/>
      <dgm:t>
        <a:bodyPr/>
        <a:lstStyle/>
        <a:p>
          <a:r>
            <a:rPr lang="en-US" dirty="0"/>
            <a:t>Portability</a:t>
          </a:r>
        </a:p>
      </dgm:t>
    </dgm:pt>
    <dgm:pt modelId="{32CF063C-2401-4643-86BD-353AFA6644B8}" type="parTrans" cxnId="{FDA2E916-6C52-AC40-A6D3-09E706A30F19}">
      <dgm:prSet/>
      <dgm:spPr/>
      <dgm:t>
        <a:bodyPr/>
        <a:lstStyle/>
        <a:p>
          <a:endParaRPr lang="en-US"/>
        </a:p>
      </dgm:t>
    </dgm:pt>
    <dgm:pt modelId="{C6F41B6F-E196-AB47-B2B9-82E75A226F19}" type="sibTrans" cxnId="{FDA2E916-6C52-AC40-A6D3-09E706A30F19}">
      <dgm:prSet/>
      <dgm:spPr/>
      <dgm:t>
        <a:bodyPr/>
        <a:lstStyle/>
        <a:p>
          <a:endParaRPr lang="en-US"/>
        </a:p>
      </dgm:t>
    </dgm:pt>
    <dgm:pt modelId="{7C56B407-3DA2-094C-9057-282357F6DD25}">
      <dgm:prSet phldrT="[Text]"/>
      <dgm:spPr/>
      <dgm:t>
        <a:bodyPr/>
        <a:lstStyle/>
        <a:p>
          <a:r>
            <a:rPr lang="en-US" dirty="0"/>
            <a:t>Standard library</a:t>
          </a:r>
        </a:p>
      </dgm:t>
    </dgm:pt>
    <dgm:pt modelId="{20C60E70-CA8B-D343-A65D-21BDFAB4AEC3}" type="parTrans" cxnId="{D37BD3D9-F9B2-AB44-9468-13B88A7BA0C7}">
      <dgm:prSet/>
      <dgm:spPr/>
      <dgm:t>
        <a:bodyPr/>
        <a:lstStyle/>
        <a:p>
          <a:endParaRPr lang="en-US"/>
        </a:p>
      </dgm:t>
    </dgm:pt>
    <dgm:pt modelId="{BFF0E69B-E764-6D4F-97CD-43C9525C09A7}" type="sibTrans" cxnId="{D37BD3D9-F9B2-AB44-9468-13B88A7BA0C7}">
      <dgm:prSet/>
      <dgm:spPr/>
      <dgm:t>
        <a:bodyPr/>
        <a:lstStyle/>
        <a:p>
          <a:endParaRPr lang="en-US"/>
        </a:p>
      </dgm:t>
    </dgm:pt>
    <dgm:pt modelId="{85CE9455-6DFE-E147-826A-EE14F72E2280}">
      <dgm:prSet phldrT="[Text]"/>
      <dgm:spPr/>
      <dgm:t>
        <a:bodyPr/>
        <a:lstStyle/>
        <a:p>
          <a:r>
            <a:rPr lang="en-US" dirty="0"/>
            <a:t>Flexibility</a:t>
          </a:r>
        </a:p>
      </dgm:t>
    </dgm:pt>
    <dgm:pt modelId="{B6807840-F422-DA4C-BF09-A115AE9B3899}" type="parTrans" cxnId="{AF4CF9A2-C36A-8042-A05B-7F4BCDCC8DB6}">
      <dgm:prSet/>
      <dgm:spPr/>
      <dgm:t>
        <a:bodyPr/>
        <a:lstStyle/>
        <a:p>
          <a:endParaRPr lang="en-US"/>
        </a:p>
      </dgm:t>
    </dgm:pt>
    <dgm:pt modelId="{BB0160A1-6234-CC4E-9E78-13226C4B0E9D}" type="sibTrans" cxnId="{AF4CF9A2-C36A-8042-A05B-7F4BCDCC8DB6}">
      <dgm:prSet/>
      <dgm:spPr/>
      <dgm:t>
        <a:bodyPr/>
        <a:lstStyle/>
        <a:p>
          <a:endParaRPr lang="en-US"/>
        </a:p>
      </dgm:t>
    </dgm:pt>
    <dgm:pt modelId="{E99AFD6A-7888-0B45-972D-485F1591C2AF}">
      <dgm:prSet phldrT="[Text]"/>
      <dgm:spPr/>
      <dgm:t>
        <a:bodyPr/>
        <a:lstStyle/>
        <a:p>
          <a:r>
            <a:rPr lang="en-US" dirty="0"/>
            <a:t>Power</a:t>
          </a:r>
        </a:p>
      </dgm:t>
    </dgm:pt>
    <dgm:pt modelId="{645015D9-EF03-0046-A05C-E6B15B829B8A}" type="parTrans" cxnId="{29455A40-C56C-2D45-9691-93EB37955E6E}">
      <dgm:prSet/>
      <dgm:spPr/>
      <dgm:t>
        <a:bodyPr/>
        <a:lstStyle/>
        <a:p>
          <a:endParaRPr lang="en-US"/>
        </a:p>
      </dgm:t>
    </dgm:pt>
    <dgm:pt modelId="{5D398873-0F21-2B48-9D39-44822A6A6C34}" type="sibTrans" cxnId="{29455A40-C56C-2D45-9691-93EB37955E6E}">
      <dgm:prSet/>
      <dgm:spPr/>
      <dgm:t>
        <a:bodyPr/>
        <a:lstStyle/>
        <a:p>
          <a:endParaRPr lang="en-US"/>
        </a:p>
      </dgm:t>
    </dgm:pt>
    <dgm:pt modelId="{76ADF6DA-1432-7140-A6DC-FD2E9D4BA60A}">
      <dgm:prSet phldrT="[Text]"/>
      <dgm:spPr/>
      <dgm:t>
        <a:bodyPr/>
        <a:lstStyle/>
        <a:p>
          <a:r>
            <a:rPr lang="en-US" dirty="0"/>
            <a:t>Integration with Unix</a:t>
          </a:r>
        </a:p>
      </dgm:t>
    </dgm:pt>
    <dgm:pt modelId="{8A0EF2D9-A342-ED47-ABF8-C1A83E0C9BF0}" type="parTrans" cxnId="{2E30DBF1-B398-2744-8A9E-0434704ABC8D}">
      <dgm:prSet/>
      <dgm:spPr/>
      <dgm:t>
        <a:bodyPr/>
        <a:lstStyle/>
        <a:p>
          <a:endParaRPr lang="en-US"/>
        </a:p>
      </dgm:t>
    </dgm:pt>
    <dgm:pt modelId="{9BB03186-B908-DD45-97F7-D5355AE31D98}" type="sibTrans" cxnId="{2E30DBF1-B398-2744-8A9E-0434704ABC8D}">
      <dgm:prSet/>
      <dgm:spPr/>
      <dgm:t>
        <a:bodyPr/>
        <a:lstStyle/>
        <a:p>
          <a:endParaRPr lang="en-US"/>
        </a:p>
      </dgm:t>
    </dgm:pt>
    <dgm:pt modelId="{DD8DC64B-1D39-144F-8F6F-AD095E1305C7}" type="pres">
      <dgm:prSet presAssocID="{E546EC2F-36DE-7141-82C5-1E4366EEF6E0}" presName="composite" presStyleCnt="0">
        <dgm:presLayoutVars>
          <dgm:chMax val="1"/>
          <dgm:dir/>
          <dgm:resizeHandles val="exact"/>
        </dgm:presLayoutVars>
      </dgm:prSet>
      <dgm:spPr/>
    </dgm:pt>
    <dgm:pt modelId="{67F81620-D021-144C-8142-61E4455A7FF0}" type="pres">
      <dgm:prSet presAssocID="{E546EC2F-36DE-7141-82C5-1E4366EEF6E0}" presName="radial" presStyleCnt="0">
        <dgm:presLayoutVars>
          <dgm:animLvl val="ctr"/>
        </dgm:presLayoutVars>
      </dgm:prSet>
      <dgm:spPr/>
    </dgm:pt>
    <dgm:pt modelId="{39C34602-0EAA-D147-A2EF-670971FADA7E}" type="pres">
      <dgm:prSet presAssocID="{491F3ADD-B3D3-F84B-BACB-9A47F949BB13}" presName="centerShape" presStyleLbl="vennNode1" presStyleIdx="0" presStyleCnt="7"/>
      <dgm:spPr/>
    </dgm:pt>
    <dgm:pt modelId="{A09E2A41-91FD-B94E-AB61-11CD821E0214}" type="pres">
      <dgm:prSet presAssocID="{6585FDE0-E43C-AC40-BEC8-4515FE7C37F4}" presName="node" presStyleLbl="vennNode1" presStyleIdx="1" presStyleCnt="7" custScaleX="111572" custScaleY="111572">
        <dgm:presLayoutVars>
          <dgm:bulletEnabled val="1"/>
        </dgm:presLayoutVars>
      </dgm:prSet>
      <dgm:spPr/>
    </dgm:pt>
    <dgm:pt modelId="{4A101CEA-7875-A645-9D08-22CA4722B154}" type="pres">
      <dgm:prSet presAssocID="{992C6BDF-97D9-B14E-8AA4-79E0A2B3DDD4}" presName="node" presStyleLbl="vennNode1" presStyleIdx="2" presStyleCnt="7" custScaleX="111572" custScaleY="111572">
        <dgm:presLayoutVars>
          <dgm:bulletEnabled val="1"/>
        </dgm:presLayoutVars>
      </dgm:prSet>
      <dgm:spPr/>
    </dgm:pt>
    <dgm:pt modelId="{0706D89D-9DDE-E349-9ACD-9FBFFC9EE4F3}" type="pres">
      <dgm:prSet presAssocID="{7C56B407-3DA2-094C-9057-282357F6DD25}" presName="node" presStyleLbl="vennNode1" presStyleIdx="3" presStyleCnt="7" custScaleX="111572" custScaleY="111572">
        <dgm:presLayoutVars>
          <dgm:bulletEnabled val="1"/>
        </dgm:presLayoutVars>
      </dgm:prSet>
      <dgm:spPr/>
    </dgm:pt>
    <dgm:pt modelId="{3FF2925E-4697-DE4E-B198-1F10DDCA1AD4}" type="pres">
      <dgm:prSet presAssocID="{85CE9455-6DFE-E147-826A-EE14F72E2280}" presName="node" presStyleLbl="vennNode1" presStyleIdx="4" presStyleCnt="7" custScaleX="111572" custScaleY="111572">
        <dgm:presLayoutVars>
          <dgm:bulletEnabled val="1"/>
        </dgm:presLayoutVars>
      </dgm:prSet>
      <dgm:spPr/>
    </dgm:pt>
    <dgm:pt modelId="{D85C8EE9-2710-7649-B493-36F816284E08}" type="pres">
      <dgm:prSet presAssocID="{E99AFD6A-7888-0B45-972D-485F1591C2AF}" presName="node" presStyleLbl="vennNode1" presStyleIdx="5" presStyleCnt="7" custScaleX="111572" custScaleY="111572">
        <dgm:presLayoutVars>
          <dgm:bulletEnabled val="1"/>
        </dgm:presLayoutVars>
      </dgm:prSet>
      <dgm:spPr/>
    </dgm:pt>
    <dgm:pt modelId="{376E14F5-8D70-214B-8935-B81B22FA7A19}" type="pres">
      <dgm:prSet presAssocID="{76ADF6DA-1432-7140-A6DC-FD2E9D4BA60A}" presName="node" presStyleLbl="vennNode1" presStyleIdx="6" presStyleCnt="7" custScaleX="111572" custScaleY="111572">
        <dgm:presLayoutVars>
          <dgm:bulletEnabled val="1"/>
        </dgm:presLayoutVars>
      </dgm:prSet>
      <dgm:spPr/>
    </dgm:pt>
  </dgm:ptLst>
  <dgm:cxnLst>
    <dgm:cxn modelId="{FDA2E916-6C52-AC40-A6D3-09E706A30F19}" srcId="{491F3ADD-B3D3-F84B-BACB-9A47F949BB13}" destId="{992C6BDF-97D9-B14E-8AA4-79E0A2B3DDD4}" srcOrd="1" destOrd="0" parTransId="{32CF063C-2401-4643-86BD-353AFA6644B8}" sibTransId="{C6F41B6F-E196-AB47-B2B9-82E75A226F19}"/>
    <dgm:cxn modelId="{13AC0A24-1D2B-CD44-BD6C-7566A8957754}" srcId="{491F3ADD-B3D3-F84B-BACB-9A47F949BB13}" destId="{6585FDE0-E43C-AC40-BEC8-4515FE7C37F4}" srcOrd="0" destOrd="0" parTransId="{E46A9C0D-F18F-B146-AEBD-5FFBD96813FF}" sibTransId="{43376027-125F-C748-900F-CCED5B710F44}"/>
    <dgm:cxn modelId="{465AF62B-B74E-6A4F-812E-434764B53506}" type="presOf" srcId="{E99AFD6A-7888-0B45-972D-485F1591C2AF}" destId="{D85C8EE9-2710-7649-B493-36F816284E08}" srcOrd="0" destOrd="0" presId="urn:microsoft.com/office/officeart/2005/8/layout/radial3"/>
    <dgm:cxn modelId="{29455A40-C56C-2D45-9691-93EB37955E6E}" srcId="{491F3ADD-B3D3-F84B-BACB-9A47F949BB13}" destId="{E99AFD6A-7888-0B45-972D-485F1591C2AF}" srcOrd="4" destOrd="0" parTransId="{645015D9-EF03-0046-A05C-E6B15B829B8A}" sibTransId="{5D398873-0F21-2B48-9D39-44822A6A6C34}"/>
    <dgm:cxn modelId="{E3C50661-7429-F64E-9CCE-BA0732E0CE82}" type="presOf" srcId="{6585FDE0-E43C-AC40-BEC8-4515FE7C37F4}" destId="{A09E2A41-91FD-B94E-AB61-11CD821E0214}" srcOrd="0" destOrd="0" presId="urn:microsoft.com/office/officeart/2005/8/layout/radial3"/>
    <dgm:cxn modelId="{65082A46-1C6E-A44F-9958-E4A875C44A36}" srcId="{E546EC2F-36DE-7141-82C5-1E4366EEF6E0}" destId="{491F3ADD-B3D3-F84B-BACB-9A47F949BB13}" srcOrd="0" destOrd="0" parTransId="{3FC1B616-7681-BB4E-BECA-A6810AFDB991}" sibTransId="{B4F00A91-6A0B-1140-B97B-457530173105}"/>
    <dgm:cxn modelId="{2000F57F-D04F-7747-AF6E-7035667443F7}" type="presOf" srcId="{E546EC2F-36DE-7141-82C5-1E4366EEF6E0}" destId="{DD8DC64B-1D39-144F-8F6F-AD095E1305C7}" srcOrd="0" destOrd="0" presId="urn:microsoft.com/office/officeart/2005/8/layout/radial3"/>
    <dgm:cxn modelId="{37C1059E-2815-9B4B-8FB5-FFDD0A86E41C}" type="presOf" srcId="{7C56B407-3DA2-094C-9057-282357F6DD25}" destId="{0706D89D-9DDE-E349-9ACD-9FBFFC9EE4F3}" srcOrd="0" destOrd="0" presId="urn:microsoft.com/office/officeart/2005/8/layout/radial3"/>
    <dgm:cxn modelId="{AF4CF9A2-C36A-8042-A05B-7F4BCDCC8DB6}" srcId="{491F3ADD-B3D3-F84B-BACB-9A47F949BB13}" destId="{85CE9455-6DFE-E147-826A-EE14F72E2280}" srcOrd="3" destOrd="0" parTransId="{B6807840-F422-DA4C-BF09-A115AE9B3899}" sibTransId="{BB0160A1-6234-CC4E-9E78-13226C4B0E9D}"/>
    <dgm:cxn modelId="{64116DBA-DC2D-3B45-AA9A-BE096C003669}" type="presOf" srcId="{491F3ADD-B3D3-F84B-BACB-9A47F949BB13}" destId="{39C34602-0EAA-D147-A2EF-670971FADA7E}" srcOrd="0" destOrd="0" presId="urn:microsoft.com/office/officeart/2005/8/layout/radial3"/>
    <dgm:cxn modelId="{0FD3C7D6-1D37-1E42-87FB-934A5EF0993D}" type="presOf" srcId="{76ADF6DA-1432-7140-A6DC-FD2E9D4BA60A}" destId="{376E14F5-8D70-214B-8935-B81B22FA7A19}" srcOrd="0" destOrd="0" presId="urn:microsoft.com/office/officeart/2005/8/layout/radial3"/>
    <dgm:cxn modelId="{D37BD3D9-F9B2-AB44-9468-13B88A7BA0C7}" srcId="{491F3ADD-B3D3-F84B-BACB-9A47F949BB13}" destId="{7C56B407-3DA2-094C-9057-282357F6DD25}" srcOrd="2" destOrd="0" parTransId="{20C60E70-CA8B-D343-A65D-21BDFAB4AEC3}" sibTransId="{BFF0E69B-E764-6D4F-97CD-43C9525C09A7}"/>
    <dgm:cxn modelId="{BC0625EB-8AF9-5946-8318-9FB3E852D4C5}" type="presOf" srcId="{992C6BDF-97D9-B14E-8AA4-79E0A2B3DDD4}" destId="{4A101CEA-7875-A645-9D08-22CA4722B154}" srcOrd="0" destOrd="0" presId="urn:microsoft.com/office/officeart/2005/8/layout/radial3"/>
    <dgm:cxn modelId="{23CAEDEB-2EAD-CF47-9B15-E3B61094597F}" type="presOf" srcId="{85CE9455-6DFE-E147-826A-EE14F72E2280}" destId="{3FF2925E-4697-DE4E-B198-1F10DDCA1AD4}" srcOrd="0" destOrd="0" presId="urn:microsoft.com/office/officeart/2005/8/layout/radial3"/>
    <dgm:cxn modelId="{2E30DBF1-B398-2744-8A9E-0434704ABC8D}" srcId="{491F3ADD-B3D3-F84B-BACB-9A47F949BB13}" destId="{76ADF6DA-1432-7140-A6DC-FD2E9D4BA60A}" srcOrd="5" destOrd="0" parTransId="{8A0EF2D9-A342-ED47-ABF8-C1A83E0C9BF0}" sibTransId="{9BB03186-B908-DD45-97F7-D5355AE31D98}"/>
    <dgm:cxn modelId="{6CF1226D-8A2E-5344-88D6-ACCFCF06592B}" type="presParOf" srcId="{DD8DC64B-1D39-144F-8F6F-AD095E1305C7}" destId="{67F81620-D021-144C-8142-61E4455A7FF0}" srcOrd="0" destOrd="0" presId="urn:microsoft.com/office/officeart/2005/8/layout/radial3"/>
    <dgm:cxn modelId="{DFA6E878-3223-214B-8BC9-674A94C1DC77}" type="presParOf" srcId="{67F81620-D021-144C-8142-61E4455A7FF0}" destId="{39C34602-0EAA-D147-A2EF-670971FADA7E}" srcOrd="0" destOrd="0" presId="urn:microsoft.com/office/officeart/2005/8/layout/radial3"/>
    <dgm:cxn modelId="{F3691A61-7D78-974B-A827-846B81F10211}" type="presParOf" srcId="{67F81620-D021-144C-8142-61E4455A7FF0}" destId="{A09E2A41-91FD-B94E-AB61-11CD821E0214}" srcOrd="1" destOrd="0" presId="urn:microsoft.com/office/officeart/2005/8/layout/radial3"/>
    <dgm:cxn modelId="{AD988C56-8AFA-FD4A-B4A6-ABB1E5FB732C}" type="presParOf" srcId="{67F81620-D021-144C-8142-61E4455A7FF0}" destId="{4A101CEA-7875-A645-9D08-22CA4722B154}" srcOrd="2" destOrd="0" presId="urn:microsoft.com/office/officeart/2005/8/layout/radial3"/>
    <dgm:cxn modelId="{731C3102-3D1B-0549-BA31-E06310B724B5}" type="presParOf" srcId="{67F81620-D021-144C-8142-61E4455A7FF0}" destId="{0706D89D-9DDE-E349-9ACD-9FBFFC9EE4F3}" srcOrd="3" destOrd="0" presId="urn:microsoft.com/office/officeart/2005/8/layout/radial3"/>
    <dgm:cxn modelId="{6DB125BD-D19E-7045-8153-8E6C2188809E}" type="presParOf" srcId="{67F81620-D021-144C-8142-61E4455A7FF0}" destId="{3FF2925E-4697-DE4E-B198-1F10DDCA1AD4}" srcOrd="4" destOrd="0" presId="urn:microsoft.com/office/officeart/2005/8/layout/radial3"/>
    <dgm:cxn modelId="{B0DBEFC4-7B74-284C-8560-12A9D59A665C}" type="presParOf" srcId="{67F81620-D021-144C-8142-61E4455A7FF0}" destId="{D85C8EE9-2710-7649-B493-36F816284E08}" srcOrd="5" destOrd="0" presId="urn:microsoft.com/office/officeart/2005/8/layout/radial3"/>
    <dgm:cxn modelId="{E4C51AFD-E744-ED4A-9981-ED84F63BEDD1}" type="presParOf" srcId="{67F81620-D021-144C-8142-61E4455A7FF0}" destId="{376E14F5-8D70-214B-8935-B81B22FA7A19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34602-0EAA-D147-A2EF-670971FADA7E}">
      <dsp:nvSpPr>
        <dsp:cNvPr id="0" name=""/>
        <dsp:cNvSpPr/>
      </dsp:nvSpPr>
      <dsp:spPr>
        <a:xfrm>
          <a:off x="1251253" y="986934"/>
          <a:ext cx="2458677" cy="2458677"/>
        </a:xfrm>
        <a:prstGeom prst="ellipse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C/C++ language</a:t>
          </a:r>
        </a:p>
      </dsp:txBody>
      <dsp:txXfrm>
        <a:off x="1611318" y="1346999"/>
        <a:ext cx="1738547" cy="1738547"/>
      </dsp:txXfrm>
    </dsp:sp>
    <dsp:sp modelId="{A09E2A41-91FD-B94E-AB61-11CD821E0214}">
      <dsp:nvSpPr>
        <dsp:cNvPr id="0" name=""/>
        <dsp:cNvSpPr/>
      </dsp:nvSpPr>
      <dsp:spPr>
        <a:xfrm>
          <a:off x="1794792" y="-70690"/>
          <a:ext cx="1371598" cy="137159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Efficiency</a:t>
          </a:r>
        </a:p>
      </dsp:txBody>
      <dsp:txXfrm>
        <a:off x="1995658" y="130176"/>
        <a:ext cx="969866" cy="969866"/>
      </dsp:txXfrm>
    </dsp:sp>
    <dsp:sp modelId="{4A101CEA-7875-A645-9D08-22CA4722B154}">
      <dsp:nvSpPr>
        <dsp:cNvPr id="0" name=""/>
        <dsp:cNvSpPr/>
      </dsp:nvSpPr>
      <dsp:spPr>
        <a:xfrm>
          <a:off x="3181442" y="729891"/>
          <a:ext cx="1371598" cy="137159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Portability</a:t>
          </a:r>
        </a:p>
      </dsp:txBody>
      <dsp:txXfrm>
        <a:off x="3382308" y="930757"/>
        <a:ext cx="969866" cy="969866"/>
      </dsp:txXfrm>
    </dsp:sp>
    <dsp:sp modelId="{0706D89D-9DDE-E349-9ACD-9FBFFC9EE4F3}">
      <dsp:nvSpPr>
        <dsp:cNvPr id="0" name=""/>
        <dsp:cNvSpPr/>
      </dsp:nvSpPr>
      <dsp:spPr>
        <a:xfrm>
          <a:off x="3181442" y="2331056"/>
          <a:ext cx="1371598" cy="137159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Standard library</a:t>
          </a:r>
        </a:p>
      </dsp:txBody>
      <dsp:txXfrm>
        <a:off x="3382308" y="2531922"/>
        <a:ext cx="969866" cy="969866"/>
      </dsp:txXfrm>
    </dsp:sp>
    <dsp:sp modelId="{3FF2925E-4697-DE4E-B198-1F10DDCA1AD4}">
      <dsp:nvSpPr>
        <dsp:cNvPr id="0" name=""/>
        <dsp:cNvSpPr/>
      </dsp:nvSpPr>
      <dsp:spPr>
        <a:xfrm>
          <a:off x="1794792" y="3131638"/>
          <a:ext cx="1371598" cy="137159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Flexibility</a:t>
          </a:r>
        </a:p>
      </dsp:txBody>
      <dsp:txXfrm>
        <a:off x="1995658" y="3332504"/>
        <a:ext cx="969866" cy="969866"/>
      </dsp:txXfrm>
    </dsp:sp>
    <dsp:sp modelId="{D85C8EE9-2710-7649-B493-36F816284E08}">
      <dsp:nvSpPr>
        <dsp:cNvPr id="0" name=""/>
        <dsp:cNvSpPr/>
      </dsp:nvSpPr>
      <dsp:spPr>
        <a:xfrm>
          <a:off x="408143" y="2331056"/>
          <a:ext cx="1371598" cy="137159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Power</a:t>
          </a:r>
        </a:p>
      </dsp:txBody>
      <dsp:txXfrm>
        <a:off x="609009" y="2531922"/>
        <a:ext cx="969866" cy="969866"/>
      </dsp:txXfrm>
    </dsp:sp>
    <dsp:sp modelId="{376E14F5-8D70-214B-8935-B81B22FA7A19}">
      <dsp:nvSpPr>
        <dsp:cNvPr id="0" name=""/>
        <dsp:cNvSpPr/>
      </dsp:nvSpPr>
      <dsp:spPr>
        <a:xfrm>
          <a:off x="408143" y="729891"/>
          <a:ext cx="1371598" cy="1371598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Integration with Unix</a:t>
          </a:r>
        </a:p>
      </dsp:txBody>
      <dsp:txXfrm>
        <a:off x="609009" y="930757"/>
        <a:ext cx="969866" cy="969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7E28068-92A3-4CEC-9B7C-BCD3E3FA0524}" type="datetimeFigureOut">
              <a:rPr lang="en-US"/>
              <a:pPr>
                <a:defRPr/>
              </a:pPr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173BFC8-C01C-405E-B13A-5E1B3657AC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024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7B40A-0A44-4375-BFDD-7F5991CA6F5A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3121E-4C9D-44A0-BB1E-20AD779844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48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15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250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58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8000">
                <a:solidFill>
                  <a:srgbClr val="037797"/>
                </a:solidFill>
              </a:defRPr>
            </a:lvl1pPr>
          </a:lstStyle>
          <a:p>
            <a:r>
              <a:rPr lang="en-US"/>
              <a:t>Section #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245225"/>
            <a:ext cx="1752600" cy="476250"/>
          </a:xfrm>
        </p:spPr>
        <p:txBody>
          <a:bodyPr/>
          <a:lstStyle>
            <a:lvl1pPr>
              <a:defRPr/>
            </a:lvl1pPr>
          </a:lstStyle>
          <a:p>
            <a:fld id="{0308C156-49DD-4245-BAA4-F00B7CC361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43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17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13761-54B4-4E2B-993B-7ACD58117E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598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838C05-35AC-4B7B-B1B8-5073AE757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074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7A395-88C7-474B-A0F4-D5DCCFFBF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784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3B692-F771-474E-B51B-51D16415F5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8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6667B-F6B7-4DCE-A24A-6499F00433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2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895600" cy="6858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944497" y="1622126"/>
            <a:ext cx="1777314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607143" y="1622126"/>
            <a:ext cx="1905000" cy="808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5638800" y="1660527"/>
            <a:ext cx="1143000" cy="808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89064" y="2468564"/>
            <a:ext cx="2711335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>
          <a:xfrm>
            <a:off x="3429000" y="2536825"/>
            <a:ext cx="1905000" cy="968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5638800" y="2590800"/>
            <a:ext cx="1304925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7"/>
          </p:nvPr>
        </p:nvSpPr>
        <p:spPr>
          <a:xfrm>
            <a:off x="7162800" y="2667000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8"/>
          </p:nvPr>
        </p:nvSpPr>
        <p:spPr>
          <a:xfrm>
            <a:off x="488950" y="3657600"/>
            <a:ext cx="240665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9"/>
          </p:nvPr>
        </p:nvSpPr>
        <p:spPr>
          <a:xfrm>
            <a:off x="3505200" y="3886200"/>
            <a:ext cx="2006600" cy="114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0"/>
          </p:nvPr>
        </p:nvSpPr>
        <p:spPr>
          <a:xfrm>
            <a:off x="5943600" y="3810000"/>
            <a:ext cx="1219200" cy="144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21"/>
          </p:nvPr>
        </p:nvSpPr>
        <p:spPr>
          <a:xfrm>
            <a:off x="7391400" y="3733800"/>
            <a:ext cx="121920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22"/>
          </p:nvPr>
        </p:nvSpPr>
        <p:spPr>
          <a:xfrm>
            <a:off x="488950" y="5181600"/>
            <a:ext cx="2254250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23"/>
          </p:nvPr>
        </p:nvSpPr>
        <p:spPr>
          <a:xfrm>
            <a:off x="3505200" y="5257800"/>
            <a:ext cx="1676400" cy="99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4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FBA38-F83A-455D-8092-9F3DB04E7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130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C4C177-CB45-4A4A-B31D-58B15717A0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35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A688C9-95EB-4753-9D82-B325445358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62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E5E68-3943-4124-9153-1EA3979F28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36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E5E68-3943-4124-9153-1EA3979F283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914400" y="22860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941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AB7165-5612-4569-9AC0-C2E0E64733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19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E7DBE52A-D7D8-430C-9E32-B32D3663059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9" name="Text Box 14"/>
          <p:cNvSpPr txBox="1">
            <a:spLocks noChangeArrowheads="1"/>
          </p:cNvSpPr>
          <p:nvPr userDrawn="1"/>
        </p:nvSpPr>
        <p:spPr bwMode="auto">
          <a:xfrm>
            <a:off x="1181100" y="6450013"/>
            <a:ext cx="57531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latin typeface="Times New Roman" pitchFamily="18" charset="0"/>
              </a:rPr>
              <a:t>Copyright © 2021, 2018, 2015, 2012, 2009 Pearson Education, Inc., All rights reserved.</a:t>
            </a:r>
          </a:p>
        </p:txBody>
      </p:sp>
      <p:pic>
        <p:nvPicPr>
          <p:cNvPr id="2" name="Picture 3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423025"/>
            <a:ext cx="10668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17" r:id="rId2"/>
    <p:sldLayoutId id="2147483829" r:id="rId3"/>
    <p:sldLayoutId id="2147483818" r:id="rId4"/>
    <p:sldLayoutId id="2147483819" r:id="rId5"/>
    <p:sldLayoutId id="2147483820" r:id="rId6"/>
    <p:sldLayoutId id="2147483821" r:id="rId7"/>
    <p:sldLayoutId id="2147483830" r:id="rId8"/>
    <p:sldLayoutId id="2147483822" r:id="rId9"/>
    <p:sldLayoutId id="2147483828" r:id="rId10"/>
    <p:sldLayoutId id="2147483823" r:id="rId11"/>
    <p:sldLayoutId id="2147483824" r:id="rId12"/>
    <p:sldLayoutId id="2147483825" r:id="rId13"/>
    <p:sldLayoutId id="2147483826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3779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000"/>
            <a:ext cx="8229600" cy="838200"/>
          </a:xfrm>
        </p:spPr>
        <p:txBody>
          <a:bodyPr/>
          <a:lstStyle/>
          <a:p>
            <a:pPr algn="ctr"/>
            <a:r>
              <a:rPr lang="en-US" altLang="en-US" b="1" kern="1200"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en-US" altLang="en-US" b="1" kern="1200">
                <a:solidFill>
                  <a:srgbClr val="03779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b="1" kern="12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800" y="2404800"/>
            <a:ext cx="7848600" cy="609600"/>
          </a:xfrm>
        </p:spPr>
        <p:txBody>
          <a:bodyPr/>
          <a:lstStyle/>
          <a:p>
            <a:pPr lvl="0" eaLnBrk="1" hangingPunct="1">
              <a:spcBef>
                <a:spcPct val="50000"/>
              </a:spcBef>
            </a:pPr>
            <a:r>
              <a:rPr lang="en-US" altLang="en-US" sz="2800" b="1" kern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Computers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289000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 of C/C++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30BEF4-F42D-9543-9633-19C3F5F35AA3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39335" y="3346864"/>
            <a:ext cx="8047465" cy="864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1954203" y="2755228"/>
            <a:ext cx="834079" cy="1236452"/>
            <a:chOff x="1954203" y="2755228"/>
            <a:chExt cx="834079" cy="1236452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371243" y="3284048"/>
              <a:ext cx="0" cy="1342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954203" y="3568320"/>
              <a:ext cx="834079" cy="4233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  <a:effectLst>
              <a:outerShdw dist="114300" dir="2340000" rotWithShape="0">
                <a:srgbClr val="000000">
                  <a:alpha val="7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BCPL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89806" y="2755228"/>
              <a:ext cx="696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1967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0418" y="1994835"/>
            <a:ext cx="1658815" cy="1942817"/>
            <a:chOff x="250418" y="1994835"/>
            <a:chExt cx="1658815" cy="1942817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922887" y="3284048"/>
              <a:ext cx="0" cy="1342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4699" y="3568320"/>
              <a:ext cx="696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1960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750" y="2687040"/>
              <a:ext cx="1192273" cy="4233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  <a:effectLst>
              <a:outerShdw dist="114300" dir="2340000" rotWithShape="0">
                <a:srgbClr val="000000">
                  <a:alpha val="7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ALGOL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0418" y="1994835"/>
              <a:ext cx="1658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International Group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03318" y="4157874"/>
            <a:ext cx="110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Martin Richard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737412" y="1994835"/>
            <a:ext cx="1343000" cy="1938765"/>
            <a:chOff x="2737412" y="1994835"/>
            <a:chExt cx="1343000" cy="193876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3203282" y="3284048"/>
              <a:ext cx="0" cy="1342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894586" y="2687040"/>
              <a:ext cx="624391" cy="4233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  <a:effectLst>
              <a:outerShdw dist="114300" dir="2340000" rotWithShape="0">
                <a:srgbClr val="000000">
                  <a:alpha val="7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60540" y="3564268"/>
              <a:ext cx="696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1970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37412" y="1994835"/>
              <a:ext cx="13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Ken Thompson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826266" y="1994835"/>
            <a:ext cx="1658815" cy="1937494"/>
            <a:chOff x="4826266" y="1994835"/>
            <a:chExt cx="1658815" cy="1937494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5551485" y="3278592"/>
              <a:ext cx="0" cy="1342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187334" y="356299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1979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55348" y="2687040"/>
              <a:ext cx="1192273" cy="4233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  <a:effectLst>
              <a:outerShdw dist="114300" dir="2340000" rotWithShape="0">
                <a:srgbClr val="000000">
                  <a:alpha val="7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C++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26266" y="1994835"/>
              <a:ext cx="16588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Bjarne </a:t>
              </a:r>
              <a:r>
                <a:rPr lang="en-US" dirty="0" err="1"/>
                <a:t>Stroustrup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259331" y="2741068"/>
            <a:ext cx="1305128" cy="2063137"/>
            <a:chOff x="6259331" y="2741068"/>
            <a:chExt cx="1305128" cy="2063137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6833269" y="3279728"/>
              <a:ext cx="0" cy="1342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450656" y="3568320"/>
              <a:ext cx="834079" cy="4233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  <a:effectLst>
              <a:outerShdw dist="114300" dir="2340000" rotWithShape="0">
                <a:srgbClr val="000000">
                  <a:alpha val="7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C99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85081" y="2741068"/>
              <a:ext cx="696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1999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59331" y="4157874"/>
              <a:ext cx="1305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ISO/IEC Standard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414123" y="1994835"/>
            <a:ext cx="1305128" cy="1942817"/>
            <a:chOff x="7414123" y="1994835"/>
            <a:chExt cx="1305128" cy="1942817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8066687" y="3284048"/>
              <a:ext cx="0" cy="1342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718499" y="3568320"/>
              <a:ext cx="696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580795" y="2687040"/>
              <a:ext cx="834079" cy="4233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  <a:effectLst>
              <a:outerShdw dist="114300" dir="2340000" rotWithShape="0">
                <a:srgbClr val="000000">
                  <a:alpha val="7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C11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14123" y="1994835"/>
              <a:ext cx="1305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ISO/IEC Standard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179618" y="2756696"/>
            <a:ext cx="2271765" cy="3524156"/>
            <a:chOff x="3179618" y="2756696"/>
            <a:chExt cx="2271765" cy="352415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068578" y="3284048"/>
              <a:ext cx="0" cy="1342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22947" y="2756696"/>
              <a:ext cx="696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1973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56382" y="3568320"/>
              <a:ext cx="624391" cy="4233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  <a:tileRect/>
            </a:gradFill>
            <a:effectLst>
              <a:outerShdw dist="114300" dir="2340000" rotWithShape="0">
                <a:srgbClr val="000000">
                  <a:alpha val="73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C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2340" y="4157874"/>
              <a:ext cx="1743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Dennis Ritchie (Bell Labs)</a:t>
              </a: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9618" y="4804205"/>
              <a:ext cx="2271765" cy="1476647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3003626" y="1381494"/>
            <a:ext cx="2458624" cy="1305546"/>
            <a:chOff x="3003626" y="1381494"/>
            <a:chExt cx="2458624" cy="1305546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4068578" y="1765436"/>
              <a:ext cx="0" cy="9216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003626" y="1381494"/>
              <a:ext cx="2458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UNIX rewritten in C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CDDFD0F-2235-AE34-B127-778588CEFBDB}"/>
              </a:ext>
            </a:extLst>
          </p:cNvPr>
          <p:cNvSpPr/>
          <p:nvPr/>
        </p:nvSpPr>
        <p:spPr>
          <a:xfrm>
            <a:off x="4188653" y="2677688"/>
            <a:ext cx="624391" cy="42336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  <a:tileRect/>
          </a:gradFill>
          <a:effectLst>
            <a:outerShdw dist="114300" dir="2340000" rotWithShape="0">
              <a:srgbClr val="000000">
                <a:alpha val="7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780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C/C++ Based Languages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b="1" i="1" dirty="0"/>
              <a:t>C++ </a:t>
            </a:r>
            <a:r>
              <a:rPr lang="en-US" altLang="en-US" dirty="0"/>
              <a:t>includes all the features of C, but adds classes and other features to support object-oriented programming.</a:t>
            </a:r>
          </a:p>
          <a:p>
            <a:endParaRPr lang="en-US" altLang="en-US" dirty="0"/>
          </a:p>
          <a:p>
            <a:r>
              <a:rPr lang="en-US" altLang="en-US" b="1" i="1" dirty="0"/>
              <a:t>Java</a:t>
            </a:r>
            <a:r>
              <a:rPr lang="en-US" altLang="en-US" dirty="0"/>
              <a:t> is based on C++ and therefore inherits many C features.</a:t>
            </a:r>
          </a:p>
          <a:p>
            <a:endParaRPr lang="en-US" altLang="en-US" dirty="0"/>
          </a:p>
          <a:p>
            <a:r>
              <a:rPr lang="en-US" altLang="en-US" b="1" i="1" dirty="0"/>
              <a:t>C#</a:t>
            </a:r>
            <a:r>
              <a:rPr lang="en-US" altLang="en-US" dirty="0"/>
              <a:t> is a more recent language derived from C++ and Java.</a:t>
            </a:r>
          </a:p>
          <a:p>
            <a:endParaRPr lang="en-US" altLang="en-US" dirty="0"/>
          </a:p>
          <a:p>
            <a:r>
              <a:rPr lang="en-US" altLang="en-US" b="1" i="1" dirty="0"/>
              <a:t>Perl</a:t>
            </a:r>
            <a:r>
              <a:rPr lang="en-US" altLang="en-US" dirty="0"/>
              <a:t> has adopted many of the features of C.</a:t>
            </a:r>
          </a:p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CSC 131 - Lecture [0][0]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8743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C/C++?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CSC 131 - Lecture [0][0]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30BEF4-F42D-9543-9633-19C3F5F35A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402" y="1319828"/>
            <a:ext cx="8258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C/C++ language is the bedrock of modern computing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1972706"/>
              </p:ext>
            </p:extLst>
          </p:nvPr>
        </p:nvGraphicFramePr>
        <p:xfrm>
          <a:off x="1058617" y="1956106"/>
          <a:ext cx="4961184" cy="4432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19801" y="1904574"/>
            <a:ext cx="238053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Gothic"/>
                <a:cs typeface="Century Gothic"/>
              </a:rPr>
              <a:t>Low-level</a:t>
            </a:r>
          </a:p>
          <a:p>
            <a:r>
              <a:rPr lang="en-US" sz="2400" b="1" dirty="0">
                <a:latin typeface="Century Gothic"/>
                <a:cs typeface="Century Gothic"/>
              </a:rPr>
              <a:t>Small</a:t>
            </a:r>
          </a:p>
          <a:p>
            <a:r>
              <a:rPr lang="en-US" sz="2400" b="1" dirty="0">
                <a:latin typeface="Century Gothic"/>
                <a:cs typeface="Century Gothic"/>
              </a:rPr>
              <a:t>Permissive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509846" y="4172379"/>
            <a:ext cx="3548184" cy="2512221"/>
            <a:chOff x="5509846" y="4172379"/>
            <a:chExt cx="3548184" cy="2512221"/>
          </a:xfrm>
        </p:grpSpPr>
        <p:sp>
          <p:nvSpPr>
            <p:cNvPr id="7" name="32-Point Star 6"/>
            <p:cNvSpPr/>
            <p:nvPr/>
          </p:nvSpPr>
          <p:spPr>
            <a:xfrm>
              <a:off x="5509846" y="4172379"/>
              <a:ext cx="3548184" cy="2512221"/>
            </a:xfrm>
            <a:prstGeom prst="star32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064738" y="4875461"/>
              <a:ext cx="262206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dirty="0">
                  <a:solidFill>
                    <a:srgbClr val="FF0000"/>
                  </a:solidFill>
                </a:rPr>
                <a:t>error-prone</a:t>
              </a:r>
            </a:p>
            <a:p>
              <a:r>
                <a:rPr lang="en-US" altLang="en-US" dirty="0">
                  <a:solidFill>
                    <a:srgbClr val="FF0000"/>
                  </a:solidFill>
                </a:rPr>
                <a:t>difficult to understand</a:t>
              </a:r>
            </a:p>
            <a:p>
              <a:r>
                <a:rPr lang="en-US" altLang="en-US" dirty="0">
                  <a:solidFill>
                    <a:srgbClr val="FF0000"/>
                  </a:solidFill>
                </a:rPr>
                <a:t>difficult to modify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98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Some Well-Known Programming Languages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6682" y="2534352"/>
            <a:ext cx="1600200" cy="533399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b="1" kern="1200">
                <a:solidFill>
                  <a:srgbClr val="0082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574104" y="5746088"/>
            <a:ext cx="1777314" cy="511021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b="1" kern="1200">
                <a:solidFill>
                  <a:srgbClr val="0077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3701145" y="1888440"/>
            <a:ext cx="1422057" cy="672040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4800" b="1" i="1" kern="1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5689266" y="2606961"/>
            <a:ext cx="1371600" cy="625473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3600" b="1" i="1" kern="1200">
                <a:solidFill>
                  <a:srgbClr val="007A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Ruby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762000" y="3490426"/>
            <a:ext cx="2002971" cy="579436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800" b="1" kern="1200">
                <a:solidFill>
                  <a:srgbClr val="5F5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FORTRAN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3938454" y="3167745"/>
            <a:ext cx="1237002" cy="506903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3600" b="1" kern="1200">
                <a:solidFill>
                  <a:srgbClr val="B458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5137660" y="4014660"/>
            <a:ext cx="1640488" cy="455013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1800" b="1" kern="1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Basic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7239001" y="4357183"/>
            <a:ext cx="1219200" cy="609600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b="1" i="1" kern="1200">
                <a:solidFill>
                  <a:srgbClr val="0082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Swift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1399897" y="4392323"/>
            <a:ext cx="1416050" cy="441326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1800" b="1" kern="12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COBOL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9"/>
          </p:nvPr>
        </p:nvSpPr>
        <p:spPr>
          <a:xfrm>
            <a:off x="3285309" y="4237809"/>
            <a:ext cx="990600" cy="685800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4000" b="1" kern="1200">
                <a:solidFill>
                  <a:srgbClr val="B458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0"/>
          </p:nvPr>
        </p:nvSpPr>
        <p:spPr>
          <a:xfrm>
            <a:off x="4649062" y="5075446"/>
            <a:ext cx="2194354" cy="601063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kern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1"/>
          </p:nvPr>
        </p:nvSpPr>
        <p:spPr>
          <a:xfrm>
            <a:off x="6938558" y="5698281"/>
            <a:ext cx="990600" cy="533400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b="1" kern="12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2"/>
          </p:nvPr>
        </p:nvSpPr>
        <p:spPr>
          <a:xfrm>
            <a:off x="586468" y="5100569"/>
            <a:ext cx="1035050" cy="533400"/>
          </a:xfrm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2800" b="1" kern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Rust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3"/>
          </p:nvPr>
        </p:nvSpPr>
        <p:spPr>
          <a:xfrm>
            <a:off x="2104844" y="5437979"/>
            <a:ext cx="579574" cy="739507"/>
          </a:xfrm>
          <a:solidFill>
            <a:srgbClr val="FF0000"/>
          </a:solidFill>
        </p:spPr>
        <p:txBody>
          <a:bodyPr/>
          <a:lstStyle/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en-US" sz="4400" b="1" kern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4027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program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30BEF4-F42D-9543-9633-19C3F5F35A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8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Program: Printing a Pun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"To C++, or not to C++: that is the question.\n");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This program might be stored in a file named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pun.cpp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The file name doesn’t matter, but the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altLang="en-US" sz="2400" dirty="0">
                <a:solidFill>
                  <a:srgbClr val="000000"/>
                </a:solidFill>
              </a:rPr>
              <a:t> extension is often required.</a:t>
            </a:r>
          </a:p>
          <a:p>
            <a:pPr>
              <a:spcBef>
                <a:spcPts val="40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CSC 131 - Lecture [0][0]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593230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Linking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sz="half" idx="2"/>
          </p:nvPr>
        </p:nvSpPr>
        <p:spPr>
          <a:xfrm>
            <a:off x="3667854" y="1600200"/>
            <a:ext cx="5018946" cy="4663210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2400"/>
              </a:spcAft>
            </a:pPr>
            <a:r>
              <a:rPr lang="en-US" dirty="0"/>
              <a:t>Executing a program:</a:t>
            </a:r>
          </a:p>
          <a:p>
            <a:pPr>
              <a:spcAft>
                <a:spcPts val="2400"/>
              </a:spcAft>
            </a:pPr>
            <a:r>
              <a:rPr lang="en-US" b="1" dirty="0"/>
              <a:t>Preprocessing</a:t>
            </a:r>
            <a:r>
              <a:rPr lang="en-US" dirty="0"/>
              <a:t>. The preprocessor obeys commands that begin with # (known as directives)</a:t>
            </a:r>
          </a:p>
          <a:p>
            <a:pPr>
              <a:spcAft>
                <a:spcPts val="2400"/>
              </a:spcAft>
            </a:pPr>
            <a:r>
              <a:rPr lang="en-US" b="1" dirty="0"/>
              <a:t>Compiling</a:t>
            </a:r>
            <a:r>
              <a:rPr lang="en-US" dirty="0"/>
              <a:t>. A compiler translates then translates the program into machine instructions (object code).</a:t>
            </a:r>
          </a:p>
          <a:p>
            <a:pPr>
              <a:spcAft>
                <a:spcPts val="2400"/>
              </a:spcAft>
            </a:pPr>
            <a:r>
              <a:rPr lang="en-US" b="1" dirty="0"/>
              <a:t>Linking</a:t>
            </a:r>
            <a:r>
              <a:rPr lang="en-US" dirty="0"/>
              <a:t>. A linker combines the object code produced by the compiler with any additional code needed to yield a complete executable program.</a:t>
            </a:r>
          </a:p>
          <a:p>
            <a:r>
              <a:rPr lang="en-US" dirty="0"/>
              <a:t>The preprocessor is usually integrated with the compiler.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30BEF4-F42D-9543-9633-19C3F5F35AA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9930" y="1384861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C/C++ program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30588" y="1754193"/>
            <a:ext cx="3017931" cy="1568000"/>
            <a:chOff x="230588" y="1754193"/>
            <a:chExt cx="3017931" cy="1568000"/>
          </a:xfrm>
        </p:grpSpPr>
        <p:sp>
          <p:nvSpPr>
            <p:cNvPr id="10" name="Rectangle 9"/>
            <p:cNvSpPr/>
            <p:nvPr/>
          </p:nvSpPr>
          <p:spPr>
            <a:xfrm>
              <a:off x="649803" y="2073488"/>
              <a:ext cx="2169163" cy="560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dist="114300" dir="2700000" rotWithShape="0">
                <a:schemeClr val="tx1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Preprocessor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0588" y="2952861"/>
              <a:ext cx="3017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Modified C++ program</a:t>
              </a:r>
            </a:p>
          </p:txBody>
        </p:sp>
        <p:cxnSp>
          <p:nvCxnSpPr>
            <p:cNvPr id="17" name="Straight Arrow Connector 16"/>
            <p:cNvCxnSpPr>
              <a:stCxn id="9" idx="2"/>
              <a:endCxn id="10" idx="0"/>
            </p:cNvCxnSpPr>
            <p:nvPr/>
          </p:nvCxnSpPr>
          <p:spPr>
            <a:xfrm flipH="1">
              <a:off x="1734385" y="1754193"/>
              <a:ext cx="4759" cy="31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10" idx="2"/>
              <a:endCxn id="13" idx="0"/>
            </p:cNvCxnSpPr>
            <p:nvPr/>
          </p:nvCxnSpPr>
          <p:spPr>
            <a:xfrm>
              <a:off x="1734385" y="2633566"/>
              <a:ext cx="5169" cy="31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91349" y="3322193"/>
            <a:ext cx="2527617" cy="1568000"/>
            <a:chOff x="291349" y="3322193"/>
            <a:chExt cx="2527617" cy="1568000"/>
          </a:xfrm>
        </p:grpSpPr>
        <p:sp>
          <p:nvSpPr>
            <p:cNvPr id="11" name="Rectangle 10"/>
            <p:cNvSpPr/>
            <p:nvPr/>
          </p:nvSpPr>
          <p:spPr>
            <a:xfrm>
              <a:off x="649803" y="3641488"/>
              <a:ext cx="2169163" cy="560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dist="114300" dir="2700000" rotWithShape="0">
                <a:schemeClr val="tx1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Compiler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1349" y="4520861"/>
              <a:ext cx="1639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code</a:t>
              </a:r>
            </a:p>
          </p:txBody>
        </p:sp>
        <p:cxnSp>
          <p:nvCxnSpPr>
            <p:cNvPr id="21" name="Straight Arrow Connector 20"/>
            <p:cNvCxnSpPr>
              <a:cxnSpLocks/>
              <a:stCxn id="13" idx="2"/>
              <a:endCxn id="11" idx="0"/>
            </p:cNvCxnSpPr>
            <p:nvPr/>
          </p:nvCxnSpPr>
          <p:spPr>
            <a:xfrm flipH="1">
              <a:off x="1734385" y="3322193"/>
              <a:ext cx="5169" cy="31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2"/>
              <a:endCxn id="14" idx="0"/>
            </p:cNvCxnSpPr>
            <p:nvPr/>
          </p:nvCxnSpPr>
          <p:spPr>
            <a:xfrm flipH="1">
              <a:off x="1111233" y="4201566"/>
              <a:ext cx="623152" cy="31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90143" y="4520861"/>
            <a:ext cx="2661002" cy="1937332"/>
            <a:chOff x="490143" y="4520861"/>
            <a:chExt cx="2661002" cy="1937332"/>
          </a:xfrm>
        </p:grpSpPr>
        <p:sp>
          <p:nvSpPr>
            <p:cNvPr id="12" name="Rectangle 11"/>
            <p:cNvSpPr/>
            <p:nvPr/>
          </p:nvSpPr>
          <p:spPr>
            <a:xfrm>
              <a:off x="649803" y="5209488"/>
              <a:ext cx="2169163" cy="560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dist="114300" dir="2700000" rotWithShape="0">
                <a:schemeClr val="tx1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Linker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0143" y="6088861"/>
              <a:ext cx="248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Executable program</a:t>
              </a:r>
            </a:p>
          </p:txBody>
        </p:sp>
        <p:cxnSp>
          <p:nvCxnSpPr>
            <p:cNvPr id="27" name="Straight Arrow Connector 26"/>
            <p:cNvCxnSpPr>
              <a:stCxn id="14" idx="2"/>
              <a:endCxn id="12" idx="0"/>
            </p:cNvCxnSpPr>
            <p:nvPr/>
          </p:nvCxnSpPr>
          <p:spPr>
            <a:xfrm>
              <a:off x="1111233" y="4890193"/>
              <a:ext cx="623152" cy="31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073807" y="4520861"/>
              <a:ext cx="1077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Libraries</a:t>
              </a:r>
            </a:p>
          </p:txBody>
        </p:sp>
        <p:cxnSp>
          <p:nvCxnSpPr>
            <p:cNvPr id="31" name="Straight Arrow Connector 30"/>
            <p:cNvCxnSpPr>
              <a:stCxn id="30" idx="2"/>
              <a:endCxn id="12" idx="0"/>
            </p:cNvCxnSpPr>
            <p:nvPr/>
          </p:nvCxnSpPr>
          <p:spPr>
            <a:xfrm flipH="1">
              <a:off x="1734385" y="4890193"/>
              <a:ext cx="878091" cy="31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" idx="2"/>
              <a:endCxn id="15" idx="0"/>
            </p:cNvCxnSpPr>
            <p:nvPr/>
          </p:nvCxnSpPr>
          <p:spPr>
            <a:xfrm flipH="1">
              <a:off x="1734384" y="5769566"/>
              <a:ext cx="1" cy="31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888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Compiling and Linking Using G++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GCC/G++ is supplied with Linux but is available for many other platforms as well.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%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g++ pun.cpp</a:t>
            </a:r>
          </a:p>
          <a:p>
            <a:pPr marL="0" indent="0">
              <a:buNone/>
            </a:pPr>
            <a:r>
              <a:rPr lang="en-US" dirty="0"/>
              <a:t>By default the executable is called </a:t>
            </a:r>
            <a:r>
              <a:rPr lang="en-US" dirty="0" err="1">
                <a:latin typeface="Courier New"/>
                <a:cs typeface="Courier New"/>
              </a:rPr>
              <a:t>a.out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choose a particular name for the executable program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/>
                <a:cs typeface="Courier New"/>
              </a:rPr>
              <a:t>% g++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-o pun</a:t>
            </a:r>
            <a:r>
              <a:rPr lang="en-US" dirty="0">
                <a:solidFill>
                  <a:srgbClr val="0070C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pun.cpp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CSC 131 - Lecture [0][0]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30BEF4-F42D-9543-9633-19C3F5F35A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48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General Form of a Simple Program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51113" y="998969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entury Gothic"/>
                <a:cs typeface="Century Gothic"/>
              </a:rPr>
              <a:t>pun.cpp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61306" y="2603506"/>
            <a:ext cx="1899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1F497D"/>
                </a:solidFill>
                <a:latin typeface="Century Gothic"/>
                <a:cs typeface="Century Gothic"/>
              </a:rPr>
              <a:t>directives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61306" y="3461512"/>
            <a:ext cx="2645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F497D"/>
                </a:solidFill>
                <a:latin typeface="Courier New"/>
                <a:cs typeface="Courier New"/>
              </a:rPr>
              <a:t>main</a:t>
            </a:r>
            <a:r>
              <a:rPr lang="en-US" sz="2800" i="1" dirty="0">
                <a:solidFill>
                  <a:srgbClr val="1F497D"/>
                </a:solidFill>
                <a:latin typeface="Century Gothic"/>
                <a:cs typeface="Century Gothic"/>
              </a:rPr>
              <a:t> function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61306" y="4688257"/>
            <a:ext cx="215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1F497D"/>
                </a:solidFill>
                <a:latin typeface="Century Gothic"/>
                <a:cs typeface="Century Gothic"/>
              </a:rPr>
              <a:t>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30BEF4-F42D-9543-9633-19C3F5F35AA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61306" y="1711547"/>
            <a:ext cx="209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1F497D"/>
                </a:solidFill>
                <a:latin typeface="Century Gothic"/>
                <a:cs typeface="Century Gothic"/>
              </a:rPr>
              <a:t>comments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5108" y="1740294"/>
            <a:ext cx="7971692" cy="4208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ourier New"/>
                <a:cs typeface="Courier New"/>
              </a:rPr>
              <a:t>// This program prints a message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/>
                <a:cs typeface="Courier New"/>
              </a:rPr>
              <a:t>#include &lt;iostream&gt;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/>
                <a:cs typeface="Courier New"/>
              </a:rPr>
              <a:t>using namespace std;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main(void)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/>
                <a:cs typeface="Courier New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cout</a:t>
            </a:r>
            <a:r>
              <a:rPr lang="en-US" sz="2000" dirty="0">
                <a:latin typeface="Courier New"/>
                <a:cs typeface="Courier New"/>
              </a:rPr>
              <a:t> &lt;&lt; “Hello World!\n";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/>
                <a:cs typeface="Courier New"/>
              </a:rPr>
              <a:t>  return 0;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267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99872" y="1358530"/>
            <a:ext cx="8229600" cy="5023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Before a C/C++ program is compiled, it is first edited by a </a:t>
            </a:r>
            <a:r>
              <a:rPr lang="en-US" sz="2400" b="1" dirty="0">
                <a:solidFill>
                  <a:srgbClr val="0070C0"/>
                </a:solidFill>
              </a:rPr>
              <a:t>preprocessor</a:t>
            </a:r>
          </a:p>
          <a:p>
            <a:pPr marL="0" indent="0">
              <a:buNone/>
            </a:pPr>
            <a:r>
              <a:rPr lang="en-US" sz="2400" dirty="0"/>
              <a:t>Commands intended for the preprocessor are called </a:t>
            </a:r>
            <a:r>
              <a:rPr lang="en-US" sz="2400" b="1" dirty="0">
                <a:solidFill>
                  <a:srgbClr val="0070C0"/>
                </a:solidFill>
              </a:rPr>
              <a:t>directives</a:t>
            </a:r>
          </a:p>
          <a:p>
            <a:pPr marL="0" indent="0">
              <a:buNone/>
            </a:pPr>
            <a:r>
              <a:rPr lang="en-US" dirty="0"/>
              <a:t>e.g.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400" dirty="0">
                <a:latin typeface="Courier New"/>
                <a:cs typeface="Courier New"/>
              </a:rPr>
              <a:t>#include &lt;iostream&gt;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&lt;iostream&gt; </a:t>
            </a:r>
            <a:r>
              <a:rPr lang="en-US" sz="2800" dirty="0"/>
              <a:t>is a </a:t>
            </a:r>
            <a:r>
              <a:rPr lang="en-US" sz="2800" dirty="0">
                <a:solidFill>
                  <a:srgbClr val="0070C0"/>
                </a:solidFill>
              </a:rPr>
              <a:t>header</a:t>
            </a:r>
            <a:r>
              <a:rPr lang="en-US" sz="2800" dirty="0"/>
              <a:t> containing information about C++’s standard I/O library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4907" y="3429000"/>
            <a:ext cx="8374186" cy="1239744"/>
            <a:chOff x="457200" y="3886423"/>
            <a:chExt cx="8374186" cy="1239744"/>
          </a:xfrm>
        </p:grpSpPr>
        <p:sp>
          <p:nvSpPr>
            <p:cNvPr id="12" name="TextBox 11"/>
            <p:cNvSpPr txBox="1"/>
            <p:nvPr/>
          </p:nvSpPr>
          <p:spPr>
            <a:xfrm>
              <a:off x="457200" y="4209589"/>
              <a:ext cx="2453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entury Gothic"/>
                  <a:cs typeface="Century Gothic"/>
                </a:rPr>
                <a:t>Always begin with #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33574" y="3886423"/>
              <a:ext cx="2597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entury Gothic"/>
                  <a:cs typeface="Century Gothic"/>
                </a:rPr>
                <a:t>No special marker at the end</a:t>
              </a:r>
            </a:p>
          </p:txBody>
        </p:sp>
        <p:cxnSp>
          <p:nvCxnSpPr>
            <p:cNvPr id="19" name="Curved Connector 18"/>
            <p:cNvCxnSpPr/>
            <p:nvPr/>
          </p:nvCxnSpPr>
          <p:spPr>
            <a:xfrm rot="5400000">
              <a:off x="6902067" y="3902523"/>
              <a:ext cx="547246" cy="1690480"/>
            </a:xfrm>
            <a:prstGeom prst="curved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/>
            <p:nvPr/>
          </p:nvCxnSpPr>
          <p:spPr>
            <a:xfrm rot="5400000" flipV="1">
              <a:off x="1192940" y="4007304"/>
              <a:ext cx="547246" cy="1690480"/>
            </a:xfrm>
            <a:prstGeom prst="curved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CSC 131 - Lecture [0][0]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30BEF4-F42D-9543-9633-19C3F5F35A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8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Program?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 eaLnBrk="1" hangingPunct="1">
              <a:lnSpc>
                <a:spcPct val="90000"/>
              </a:lnSpc>
              <a:spcBef>
                <a:spcPts val="720"/>
              </a:spcBef>
              <a:buNone/>
              <a:defRPr/>
            </a:pPr>
            <a:r>
              <a:rPr lang="en-US" sz="2800" u="sng" dirty="0">
                <a:solidFill>
                  <a:srgbClr val="000000"/>
                </a:solidFill>
              </a:rPr>
              <a:t>Computer</a:t>
            </a:r>
            <a:r>
              <a:rPr lang="en-US" sz="2800" dirty="0">
                <a:solidFill>
                  <a:srgbClr val="000000"/>
                </a:solidFill>
              </a:rPr>
              <a:t> – programmable machine designed to follow instructions</a:t>
            </a:r>
          </a:p>
          <a:p>
            <a:pPr lvl="0" eaLnBrk="1" hangingPunct="1">
              <a:lnSpc>
                <a:spcPct val="90000"/>
              </a:lnSpc>
              <a:spcBef>
                <a:spcPts val="720"/>
              </a:spcBef>
              <a:buNone/>
              <a:defRPr/>
            </a:pPr>
            <a:endParaRPr lang="en-US" sz="2800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90000"/>
              </a:lnSpc>
              <a:spcBef>
                <a:spcPts val="720"/>
              </a:spcBef>
              <a:buNone/>
              <a:defRPr/>
            </a:pPr>
            <a:r>
              <a:rPr lang="en-US" sz="2800" u="sng" dirty="0">
                <a:solidFill>
                  <a:srgbClr val="000000"/>
                </a:solidFill>
              </a:rPr>
              <a:t>Program</a:t>
            </a:r>
            <a:r>
              <a:rPr lang="en-US" sz="2800" dirty="0">
                <a:solidFill>
                  <a:srgbClr val="000000"/>
                </a:solidFill>
              </a:rPr>
              <a:t> – instructions in computer memory to make it do something</a:t>
            </a:r>
          </a:p>
          <a:p>
            <a:pPr lvl="0" eaLnBrk="1" hangingPunct="1">
              <a:lnSpc>
                <a:spcPct val="90000"/>
              </a:lnSpc>
              <a:spcBef>
                <a:spcPts val="720"/>
              </a:spcBef>
              <a:buNone/>
              <a:defRPr/>
            </a:pPr>
            <a:endParaRPr lang="en-US" sz="2800" u="sng" dirty="0">
              <a:solidFill>
                <a:srgbClr val="000000"/>
              </a:solidFill>
            </a:endParaRPr>
          </a:p>
          <a:p>
            <a:pPr lvl="0" eaLnBrk="1" hangingPunct="1">
              <a:lnSpc>
                <a:spcPct val="90000"/>
              </a:lnSpc>
              <a:spcBef>
                <a:spcPts val="720"/>
              </a:spcBef>
              <a:buNone/>
              <a:defRPr/>
            </a:pPr>
            <a:r>
              <a:rPr lang="en-US" sz="2800" u="sng" dirty="0">
                <a:solidFill>
                  <a:srgbClr val="000000"/>
                </a:solidFill>
              </a:rPr>
              <a:t>Programmer</a:t>
            </a:r>
            <a:r>
              <a:rPr lang="en-US" sz="2800" dirty="0">
                <a:solidFill>
                  <a:srgbClr val="000000"/>
                </a:solidFill>
              </a:rPr>
              <a:t> – person who writes instructions (programs) to make computer perform a task</a:t>
            </a:r>
          </a:p>
          <a:p>
            <a:pPr lvl="0" eaLnBrk="1" hangingPunct="1">
              <a:lnSpc>
                <a:spcPct val="90000"/>
              </a:lnSpc>
              <a:spcBef>
                <a:spcPct val="80000"/>
              </a:spcBef>
              <a:buNone/>
              <a:defRPr/>
            </a:pPr>
            <a:r>
              <a:rPr lang="en-US" sz="2800" dirty="0">
                <a:solidFill>
                  <a:srgbClr val="000000"/>
                </a:solidFill>
              </a:rPr>
              <a:t>SO, without programmers, no programs; without programs,  a computer cannot do anything</a:t>
            </a:r>
            <a:endParaRPr lang="en-US" sz="2800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07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69748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i="1" dirty="0">
                <a:solidFill>
                  <a:srgbClr val="0070C0"/>
                </a:solidFill>
              </a:rPr>
              <a:t>function</a:t>
            </a:r>
            <a:r>
              <a:rPr lang="en-US" dirty="0"/>
              <a:t> is a series of statements that have been grouped together and given a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 dirty="0"/>
              <a:t>Library functions</a:t>
            </a:r>
            <a:r>
              <a:rPr lang="en-US" dirty="0"/>
              <a:t> are provided as part of the C++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function that computes a value uses a return statement to specify what value it returns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CSC 131 - Lecture [0][0]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30BEF4-F42D-9543-9633-19C3F5F35AA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9084" y="4591064"/>
            <a:ext cx="7217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sum (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a,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b)</a:t>
            </a:r>
          </a:p>
          <a:p>
            <a:r>
              <a:rPr lang="en-US" sz="2400" dirty="0">
                <a:latin typeface="Courier New"/>
                <a:cs typeface="Courier New"/>
              </a:rPr>
              <a:t>{</a:t>
            </a:r>
          </a:p>
          <a:p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return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a + b;</a:t>
            </a:r>
          </a:p>
          <a:p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980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main</a:t>
            </a:r>
            <a:r>
              <a:rPr lang="en-US" dirty="0"/>
              <a:t> Function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#include &lt;iostream&gt;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using namespace std;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int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b="1" dirty="0">
                <a:solidFill>
                  <a:srgbClr val="558ED5"/>
                </a:solidFill>
                <a:latin typeface="Courier New"/>
                <a:cs typeface="Courier New"/>
              </a:rPr>
              <a:t>main</a:t>
            </a:r>
            <a:r>
              <a:rPr lang="en-US" sz="2800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 </a:t>
            </a:r>
            <a:r>
              <a:rPr lang="en-US" sz="2800" dirty="0" err="1">
                <a:latin typeface="Courier New"/>
                <a:cs typeface="Courier New"/>
              </a:rPr>
              <a:t>cout</a:t>
            </a:r>
            <a:r>
              <a:rPr lang="en-US" sz="2800" dirty="0">
                <a:latin typeface="Courier New"/>
                <a:cs typeface="Courier New"/>
              </a:rPr>
              <a:t> &lt;&lt; “Hello, CSC131!\n";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 return </a:t>
            </a:r>
            <a:r>
              <a:rPr lang="en-US" sz="2800" b="1" dirty="0">
                <a:solidFill>
                  <a:srgbClr val="558ED5"/>
                </a:solidFill>
                <a:latin typeface="Courier New"/>
                <a:cs typeface="Courier New"/>
              </a:rPr>
              <a:t>0</a:t>
            </a:r>
            <a:r>
              <a:rPr lang="en-US" sz="28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CSC 131 - Lecture [0][0]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30BEF4-F42D-9543-9633-19C3F5F35AA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678349" y="1787126"/>
            <a:ext cx="6465651" cy="1012537"/>
            <a:chOff x="1968500" y="1787126"/>
            <a:chExt cx="7146486" cy="1012537"/>
          </a:xfrm>
        </p:grpSpPr>
        <p:sp>
          <p:nvSpPr>
            <p:cNvPr id="9" name="TextBox 8"/>
            <p:cNvSpPr txBox="1"/>
            <p:nvPr/>
          </p:nvSpPr>
          <p:spPr>
            <a:xfrm>
              <a:off x="4527111" y="1787126"/>
              <a:ext cx="4587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entury Gothic"/>
                  <a:cs typeface="Century Gothic"/>
                </a:rPr>
                <a:t>Mandatory: is automatically called when program is executed</a:t>
              </a:r>
            </a:p>
          </p:txBody>
        </p: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1968500" y="2433457"/>
              <a:ext cx="3472504" cy="3662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104411" y="4579817"/>
            <a:ext cx="4587875" cy="1584711"/>
            <a:chOff x="1104411" y="4579817"/>
            <a:chExt cx="4587875" cy="1584711"/>
          </a:xfrm>
        </p:grpSpPr>
        <p:sp>
          <p:nvSpPr>
            <p:cNvPr id="12" name="TextBox 11"/>
            <p:cNvSpPr txBox="1"/>
            <p:nvPr/>
          </p:nvSpPr>
          <p:spPr>
            <a:xfrm>
              <a:off x="1104411" y="5518197"/>
              <a:ext cx="4587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entury Gothic"/>
                  <a:cs typeface="Century Gothic"/>
                </a:rPr>
                <a:t>Status code; 0 indicates normal program execution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2087685" y="4579817"/>
              <a:ext cx="467946" cy="9383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048001" y="4493847"/>
            <a:ext cx="5778499" cy="794163"/>
            <a:chOff x="3048001" y="4493847"/>
            <a:chExt cx="5778499" cy="794163"/>
          </a:xfrm>
        </p:grpSpPr>
        <p:sp>
          <p:nvSpPr>
            <p:cNvPr id="18" name="TextBox 17"/>
            <p:cNvSpPr txBox="1"/>
            <p:nvPr/>
          </p:nvSpPr>
          <p:spPr>
            <a:xfrm>
              <a:off x="4560887" y="4641679"/>
              <a:ext cx="42656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entury Gothic"/>
                  <a:cs typeface="Century Gothic"/>
                </a:rPr>
                <a:t>If no value is returned, compilers will give warning message</a:t>
              </a:r>
            </a:p>
          </p:txBody>
        </p:sp>
        <p:cxnSp>
          <p:nvCxnSpPr>
            <p:cNvPr id="19" name="Straight Arrow Connector 18"/>
            <p:cNvCxnSpPr>
              <a:stCxn id="18" idx="1"/>
            </p:cNvCxnSpPr>
            <p:nvPr/>
          </p:nvCxnSpPr>
          <p:spPr>
            <a:xfrm flipH="1" flipV="1">
              <a:off x="3048001" y="4493847"/>
              <a:ext cx="1512886" cy="4709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61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#include &lt;iostream&gt;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int</a:t>
            </a:r>
            <a:r>
              <a:rPr lang="en-US" sz="2800" dirty="0">
                <a:latin typeface="Courier New"/>
                <a:cs typeface="Courier New"/>
              </a:rPr>
              <a:t> main()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 </a:t>
            </a:r>
            <a:r>
              <a:rPr lang="en-US" sz="2800" dirty="0" err="1">
                <a:latin typeface="Courier New"/>
                <a:cs typeface="Courier New"/>
              </a:rPr>
              <a:t>cout</a:t>
            </a:r>
            <a:r>
              <a:rPr lang="en-US" sz="2800" dirty="0">
                <a:latin typeface="Courier New"/>
                <a:cs typeface="Courier New"/>
              </a:rPr>
              <a:t> &lt;&lt; “Hello, CSC131!\n"</a:t>
            </a:r>
            <a:r>
              <a:rPr lang="en-US" sz="2800" b="1" dirty="0">
                <a:solidFill>
                  <a:srgbClr val="558ED5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 </a:t>
            </a:r>
            <a:r>
              <a:rPr lang="en-US" sz="2800" b="1" dirty="0">
                <a:solidFill>
                  <a:srgbClr val="558ED5"/>
                </a:solidFill>
                <a:latin typeface="Courier New"/>
                <a:cs typeface="Courier New"/>
              </a:rPr>
              <a:t>return</a:t>
            </a:r>
            <a:r>
              <a:rPr lang="en-US" sz="2800" dirty="0">
                <a:latin typeface="Courier New"/>
                <a:cs typeface="Courier New"/>
              </a:rPr>
              <a:t> 0</a:t>
            </a:r>
            <a:r>
              <a:rPr lang="en-US" sz="2800" b="1" dirty="0">
                <a:solidFill>
                  <a:srgbClr val="558ED5"/>
                </a:solidFill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30BEF4-F42D-9543-9633-19C3F5F35AA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66751" y="1236603"/>
            <a:ext cx="8000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/>
                <a:cs typeface="Century Gothic"/>
              </a:rPr>
              <a:t>A </a:t>
            </a:r>
            <a:r>
              <a:rPr lang="en-US" sz="2800" b="1" i="1" dirty="0">
                <a:solidFill>
                  <a:srgbClr val="0070C0"/>
                </a:solidFill>
                <a:latin typeface="Century Gothic"/>
                <a:cs typeface="Century Gothic"/>
              </a:rPr>
              <a:t>statement</a:t>
            </a:r>
            <a:r>
              <a:rPr lang="en-US" sz="2800" dirty="0">
                <a:latin typeface="Century Gothic"/>
                <a:cs typeface="Century Gothic"/>
              </a:rPr>
              <a:t> is a command to be executed when the program runs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82564" y="4970637"/>
            <a:ext cx="4587875" cy="916911"/>
            <a:chOff x="1104411" y="5445918"/>
            <a:chExt cx="4587875" cy="916911"/>
          </a:xfrm>
        </p:grpSpPr>
        <p:sp>
          <p:nvSpPr>
            <p:cNvPr id="17" name="TextBox 16"/>
            <p:cNvSpPr txBox="1"/>
            <p:nvPr/>
          </p:nvSpPr>
          <p:spPr>
            <a:xfrm>
              <a:off x="1104411" y="5993497"/>
              <a:ext cx="4587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/>
                  <a:cs typeface="Courier New"/>
                </a:rPr>
                <a:t>return</a:t>
              </a:r>
              <a:r>
                <a:rPr lang="en-US" dirty="0">
                  <a:latin typeface="Century Gothic"/>
                  <a:cs typeface="Century Gothic"/>
                </a:rPr>
                <a:t> statement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1746250" y="5445918"/>
              <a:ext cx="222250" cy="5475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398348" y="4370991"/>
            <a:ext cx="4493419" cy="599646"/>
            <a:chOff x="2905125" y="4984750"/>
            <a:chExt cx="4493419" cy="599646"/>
          </a:xfrm>
        </p:grpSpPr>
        <p:sp>
          <p:nvSpPr>
            <p:cNvPr id="22" name="TextBox 21"/>
            <p:cNvSpPr txBox="1"/>
            <p:nvPr/>
          </p:nvSpPr>
          <p:spPr>
            <a:xfrm>
              <a:off x="4672806" y="5215064"/>
              <a:ext cx="272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entury Gothic"/>
                  <a:cs typeface="Century Gothic"/>
                </a:rPr>
                <a:t>End with a </a:t>
              </a:r>
              <a:r>
                <a:rPr lang="en-US" b="1" dirty="0">
                  <a:solidFill>
                    <a:srgbClr val="558ED5"/>
                  </a:solidFill>
                  <a:latin typeface="Century Gothic"/>
                  <a:cs typeface="Century Gothic"/>
                </a:rPr>
                <a:t>semicolon</a:t>
              </a: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4302125" y="4984750"/>
              <a:ext cx="370681" cy="414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2905125" y="5399730"/>
              <a:ext cx="17676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298332" y="2362200"/>
            <a:ext cx="3568649" cy="646331"/>
            <a:chOff x="4454526" y="2362200"/>
            <a:chExt cx="4412455" cy="646331"/>
          </a:xfrm>
        </p:grpSpPr>
        <p:sp>
          <p:nvSpPr>
            <p:cNvPr id="32" name="TextBox 31"/>
            <p:cNvSpPr txBox="1"/>
            <p:nvPr/>
          </p:nvSpPr>
          <p:spPr>
            <a:xfrm>
              <a:off x="5930106" y="2362200"/>
              <a:ext cx="2936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Directives do not end with a semicolon</a:t>
              </a:r>
            </a:p>
          </p:txBody>
        </p:sp>
        <p:cxnSp>
          <p:nvCxnSpPr>
            <p:cNvPr id="33" name="Straight Arrow Connector 32"/>
            <p:cNvCxnSpPr>
              <a:stCxn id="32" idx="1"/>
            </p:cNvCxnSpPr>
            <p:nvPr/>
          </p:nvCxnSpPr>
          <p:spPr>
            <a:xfrm flipH="1">
              <a:off x="4454526" y="2685366"/>
              <a:ext cx="14755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758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Strings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#include &lt;iostream&gt;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using namespace std;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int</a:t>
            </a:r>
            <a:r>
              <a:rPr lang="en-US" sz="2800" dirty="0">
                <a:latin typeface="Courier New"/>
                <a:cs typeface="Courier New"/>
              </a:rPr>
              <a:t> main(void)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 </a:t>
            </a:r>
            <a:r>
              <a:rPr lang="en-US" sz="2800" dirty="0" err="1">
                <a:latin typeface="Courier New"/>
                <a:cs typeface="Courier New"/>
              </a:rPr>
              <a:t>cout</a:t>
            </a:r>
            <a:r>
              <a:rPr lang="en-US" sz="2800" dirty="0">
                <a:latin typeface="Courier New"/>
                <a:cs typeface="Courier New"/>
              </a:rPr>
              <a:t> &lt;&lt; “</a:t>
            </a:r>
            <a:r>
              <a:rPr lang="en-US" sz="2800" b="1" dirty="0">
                <a:solidFill>
                  <a:srgbClr val="558ED5"/>
                </a:solidFill>
                <a:latin typeface="Courier New"/>
                <a:cs typeface="Courier New"/>
              </a:rPr>
              <a:t>Hello, CSC131!</a:t>
            </a:r>
            <a:r>
              <a:rPr lang="en-US" sz="2800" b="1" dirty="0">
                <a:latin typeface="Courier New"/>
                <a:cs typeface="Courier New"/>
              </a:rPr>
              <a:t>\n</a:t>
            </a:r>
            <a:r>
              <a:rPr lang="en-US" sz="2800" dirty="0">
                <a:latin typeface="Courier New"/>
                <a:cs typeface="Courier New"/>
              </a:rPr>
              <a:t>";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 return 0;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30BEF4-F42D-9543-9633-19C3F5F35AA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66751" y="1427103"/>
            <a:ext cx="8000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cs typeface="Courier New" charset="0"/>
              </a:rPr>
              <a:t>The </a:t>
            </a:r>
            <a:r>
              <a:rPr lang="en-US" sz="2800" dirty="0" err="1">
                <a:latin typeface="Courier New" charset="0"/>
                <a:cs typeface="Courier New" charset="0"/>
              </a:rPr>
              <a:t>cout</a:t>
            </a:r>
            <a:r>
              <a:rPr lang="en-US" sz="2800" dirty="0">
                <a:latin typeface="Times New Roman" charset="0"/>
              </a:rPr>
              <a:t> </a:t>
            </a:r>
            <a:r>
              <a:rPr lang="en-US" sz="2800" dirty="0"/>
              <a:t>displays a </a:t>
            </a:r>
            <a:r>
              <a:rPr lang="en-US" sz="2800" b="1" i="1" dirty="0"/>
              <a:t>string literal</a:t>
            </a:r>
            <a:endParaRPr lang="en-US" sz="2800" dirty="0">
              <a:cs typeface="Century Gothic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306031" y="4859846"/>
            <a:ext cx="1730375" cy="795359"/>
            <a:chOff x="6553200" y="2964610"/>
            <a:chExt cx="1730375" cy="795359"/>
          </a:xfrm>
        </p:grpSpPr>
        <p:cxnSp>
          <p:nvCxnSpPr>
            <p:cNvPr id="19" name="Straight Arrow Connector 18"/>
            <p:cNvCxnSpPr/>
            <p:nvPr/>
          </p:nvCxnSpPr>
          <p:spPr>
            <a:xfrm flipH="1" flipV="1">
              <a:off x="7017482" y="2964610"/>
              <a:ext cx="220662" cy="3963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53200" y="3390637"/>
              <a:ext cx="1730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558ED5"/>
                  </a:solidFill>
                  <a:latin typeface="Century Gothic"/>
                  <a:cs typeface="Century Gothic"/>
                </a:rPr>
                <a:t>String </a:t>
              </a:r>
              <a:r>
                <a:rPr lang="en-US" b="1" dirty="0" err="1">
                  <a:solidFill>
                    <a:srgbClr val="558ED5"/>
                  </a:solidFill>
                  <a:latin typeface="Century Gothic"/>
                  <a:cs typeface="Century Gothic"/>
                </a:rPr>
                <a:t>litteral</a:t>
              </a:r>
              <a:endParaRPr lang="en-US" b="1" dirty="0">
                <a:solidFill>
                  <a:srgbClr val="558ED5"/>
                </a:solidFill>
                <a:latin typeface="Century Gothic"/>
                <a:cs typeface="Century Gothic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07262" y="3523954"/>
            <a:ext cx="3519488" cy="955921"/>
            <a:chOff x="2619375" y="3390637"/>
            <a:chExt cx="3519488" cy="955921"/>
          </a:xfrm>
        </p:grpSpPr>
        <p:sp>
          <p:nvSpPr>
            <p:cNvPr id="22" name="TextBox 21"/>
            <p:cNvSpPr txBox="1"/>
            <p:nvPr/>
          </p:nvSpPr>
          <p:spPr>
            <a:xfrm>
              <a:off x="3413125" y="3390637"/>
              <a:ext cx="2725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entury Gothic"/>
                  <a:cs typeface="Century Gothic"/>
                </a:rPr>
                <a:t>Quotation marks are not printed</a:t>
              </a:r>
              <a:endParaRPr lang="en-US" b="1" dirty="0">
                <a:solidFill>
                  <a:srgbClr val="558ED5"/>
                </a:solidFill>
                <a:latin typeface="Century Gothic"/>
                <a:cs typeface="Century Gothic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2619375" y="3713803"/>
              <a:ext cx="682626" cy="5089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302000" y="3713803"/>
              <a:ext cx="2582985" cy="6327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917343" y="4891752"/>
            <a:ext cx="3981450" cy="787122"/>
            <a:chOff x="3651250" y="4556763"/>
            <a:chExt cx="3981450" cy="1328050"/>
          </a:xfrm>
        </p:grpSpPr>
        <p:sp>
          <p:nvSpPr>
            <p:cNvPr id="35" name="TextBox 34"/>
            <p:cNvSpPr txBox="1"/>
            <p:nvPr/>
          </p:nvSpPr>
          <p:spPr>
            <a:xfrm>
              <a:off x="3651250" y="5238482"/>
              <a:ext cx="3981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558ED5"/>
                  </a:solidFill>
                  <a:latin typeface="Century Gothic"/>
                  <a:cs typeface="Century Gothic"/>
                </a:rPr>
                <a:t>\n</a:t>
              </a:r>
              <a:r>
                <a:rPr lang="en-US" dirty="0">
                  <a:latin typeface="Century Gothic"/>
                  <a:cs typeface="Century Gothic"/>
                </a:rPr>
                <a:t>: newline character is needed to advance to a new line</a:t>
              </a:r>
              <a:endParaRPr lang="en-US" b="1" dirty="0">
                <a:solidFill>
                  <a:srgbClr val="558ED5"/>
                </a:solidFill>
                <a:latin typeface="Century Gothic"/>
                <a:cs typeface="Century Gothic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889376" y="4556763"/>
              <a:ext cx="596654" cy="7873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872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Comments: Multiple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CSC 131 - Lecture [0][0]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30BEF4-F42D-9543-9633-19C3F5F35AA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9359" y="152375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/* Name: pun.cpp</a:t>
            </a:r>
          </a:p>
          <a:p>
            <a:r>
              <a:rPr lang="en-US" dirty="0">
                <a:latin typeface="Courier New"/>
                <a:cs typeface="Courier New"/>
              </a:rPr>
              <a:t>   Purpose: Prints a bad pun.</a:t>
            </a:r>
          </a:p>
          <a:p>
            <a:r>
              <a:rPr lang="en-US" dirty="0">
                <a:latin typeface="Courier New"/>
                <a:cs typeface="Courier New"/>
              </a:rPr>
              <a:t>   Author: Siming Liu */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1878" y="255853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/* Name: pun.cpp					*/</a:t>
            </a:r>
          </a:p>
          <a:p>
            <a:r>
              <a:rPr lang="en-US" dirty="0">
                <a:latin typeface="Courier New"/>
                <a:cs typeface="Courier New"/>
              </a:rPr>
              <a:t>/* Purpose: Prints a bad pun. */</a:t>
            </a:r>
          </a:p>
          <a:p>
            <a:r>
              <a:rPr lang="en-US" dirty="0">
                <a:latin typeface="Courier New"/>
                <a:cs typeface="Courier New"/>
              </a:rPr>
              <a:t>/* Author: Siming </a:t>
            </a:r>
            <a:r>
              <a:rPr lang="en-US" dirty="0" err="1">
                <a:latin typeface="Courier New"/>
                <a:cs typeface="Courier New"/>
              </a:rPr>
              <a:t>LIu</a:t>
            </a:r>
            <a:r>
              <a:rPr lang="en-US" dirty="0">
                <a:latin typeface="Courier New"/>
                <a:cs typeface="Courier New"/>
              </a:rPr>
              <a:t> 			*/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353922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/******************************/</a:t>
            </a:r>
          </a:p>
          <a:p>
            <a:r>
              <a:rPr lang="en-US" dirty="0">
                <a:latin typeface="Courier New"/>
                <a:cs typeface="Courier New"/>
              </a:rPr>
              <a:t>/* Name: pun.cpp					*/</a:t>
            </a:r>
          </a:p>
          <a:p>
            <a:r>
              <a:rPr lang="en-US" dirty="0">
                <a:latin typeface="Courier New"/>
                <a:cs typeface="Courier New"/>
              </a:rPr>
              <a:t>/* Purpose: Prints a bad pun. */</a:t>
            </a:r>
          </a:p>
          <a:p>
            <a:r>
              <a:rPr lang="en-US" dirty="0">
                <a:latin typeface="Courier New"/>
                <a:cs typeface="Courier New"/>
              </a:rPr>
              <a:t>/* Author: Siming Liu */</a:t>
            </a:r>
          </a:p>
          <a:p>
            <a:r>
              <a:rPr lang="en-US" dirty="0">
                <a:latin typeface="Courier New"/>
                <a:cs typeface="Courier New"/>
              </a:rPr>
              <a:t>/******************************/</a:t>
            </a:r>
          </a:p>
        </p:txBody>
      </p:sp>
      <p:sp>
        <p:nvSpPr>
          <p:cNvPr id="9" name="Rectangle 8"/>
          <p:cNvSpPr/>
          <p:nvPr/>
        </p:nvSpPr>
        <p:spPr>
          <a:xfrm>
            <a:off x="3733800" y="491008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//</a:t>
            </a:r>
          </a:p>
          <a:p>
            <a:r>
              <a:rPr lang="en-US" dirty="0">
                <a:latin typeface="Courier New"/>
                <a:cs typeface="Courier New"/>
              </a:rPr>
              <a:t>// Name: pun.cpp</a:t>
            </a:r>
          </a:p>
          <a:p>
            <a:r>
              <a:rPr lang="en-US" dirty="0">
                <a:latin typeface="Courier New"/>
                <a:cs typeface="Courier New"/>
              </a:rPr>
              <a:t>// Purpose: Prints a bad pun.</a:t>
            </a:r>
          </a:p>
          <a:p>
            <a:r>
              <a:rPr lang="en-US" dirty="0">
                <a:latin typeface="Courier New"/>
                <a:cs typeface="Courier New"/>
              </a:rPr>
              <a:t>// Author: Siming Liu</a:t>
            </a:r>
          </a:p>
          <a:p>
            <a:r>
              <a:rPr lang="en-US" dirty="0">
                <a:latin typeface="Courier New"/>
                <a:cs typeface="Courier New"/>
              </a:rPr>
              <a:t>//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50509" y="1417638"/>
            <a:ext cx="31500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</a:rPr>
              <a:t>Choose one style and USE IT!!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922" y="5395924"/>
            <a:ext cx="3150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</a:rPr>
              <a:t>Yes, ALWAYS!!</a:t>
            </a:r>
          </a:p>
        </p:txBody>
      </p:sp>
    </p:spTree>
    <p:extLst>
      <p:ext uri="{BB962C8B-B14F-4D97-AF65-F5344CB8AC3E}">
        <p14:creationId xmlns:p14="http://schemas.microsoft.com/office/powerpoint/2010/main" val="351612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982" y="2862341"/>
            <a:ext cx="1143532" cy="11435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044" y="1546025"/>
            <a:ext cx="1226835" cy="1226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30BEF4-F42D-9543-9633-19C3F5F35A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4866" y="2316703"/>
            <a:ext cx="1180592" cy="9659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 Gothic"/>
                <a:cs typeface="Century Gothic"/>
              </a:rPr>
              <a:t>Input device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49346" y="1845140"/>
            <a:ext cx="3646439" cy="368254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07164" y="2227608"/>
            <a:ext cx="3130803" cy="212838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 Gothic"/>
                <a:cs typeface="Century Gothic"/>
              </a:rPr>
              <a:t>Central Processing Unit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20182" y="2840289"/>
            <a:ext cx="2504767" cy="5320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 Gothic"/>
                <a:cs typeface="Century Gothic"/>
              </a:rPr>
              <a:t>Control Unit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20182" y="3551353"/>
            <a:ext cx="2504767" cy="53208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 Gothic"/>
                <a:cs typeface="Century Gothic"/>
              </a:rPr>
              <a:t>Arithmetic/logic Unit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20182" y="4833498"/>
            <a:ext cx="2504767" cy="5320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 Gothic"/>
                <a:cs typeface="Century Gothic"/>
              </a:rPr>
              <a:t>Memory Unit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903758" y="2298815"/>
            <a:ext cx="1180592" cy="9659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 Gothic"/>
                <a:cs typeface="Century Gothic"/>
              </a:rPr>
              <a:t>Output device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903758" y="4186399"/>
            <a:ext cx="1180592" cy="9659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 Gothic"/>
                <a:cs typeface="Century Gothic"/>
              </a:rPr>
              <a:t>Auxiliary storage device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635458" y="2772860"/>
            <a:ext cx="81388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095785" y="2772860"/>
            <a:ext cx="81388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095785" y="4535224"/>
            <a:ext cx="81388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105088" y="4714109"/>
            <a:ext cx="81388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14665" y="5570188"/>
            <a:ext cx="5322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entury Gothic"/>
                <a:cs typeface="Century Gothic"/>
              </a:rPr>
              <a:t>The von Neumann architecture: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Century Gothic"/>
                <a:cs typeface="Century Gothic"/>
              </a:rPr>
              <a:t>data and instructions are logically similar and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  <a:latin typeface="Century Gothic"/>
                <a:cs typeface="Century Gothic"/>
              </a:rPr>
              <a:t>could be stored in the same place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5735" y="1325427"/>
            <a:ext cx="77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</a:rPr>
              <a:t>A device that can store, retrieve and process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52" y="3372369"/>
            <a:ext cx="1039875" cy="503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25" y="3855751"/>
            <a:ext cx="726536" cy="45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9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/>
              <a:t>How Computers See Data</a:t>
            </a:r>
            <a:r>
              <a:rPr lang="en-US"/>
              <a:t> </a:t>
            </a:r>
            <a:br>
              <a:rPr lang="en-US"/>
            </a:br>
            <a:r>
              <a:rPr lang="en-US"/>
              <a:t>(or Instructions)?</a:t>
            </a:r>
            <a:endParaRPr lang="en" dirty="0"/>
          </a:p>
        </p:txBody>
      </p:sp>
      <p:sp>
        <p:nvSpPr>
          <p:cNvPr id="392" name="Shape 39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Binary (base 2): 0s and 1s</a:t>
            </a:r>
          </a:p>
          <a:p>
            <a:pPr marL="457200" lvl="1" indent="0">
              <a:buNone/>
            </a:pPr>
            <a:r>
              <a:rPr lang="en-US" sz="2400" dirty="0"/>
              <a:t>110110 = 1×2</a:t>
            </a:r>
            <a:r>
              <a:rPr lang="en-US" sz="2400" baseline="30000" dirty="0"/>
              <a:t>5</a:t>
            </a:r>
            <a:r>
              <a:rPr lang="en-US" sz="2400" dirty="0"/>
              <a:t> + 1×2</a:t>
            </a:r>
            <a:r>
              <a:rPr lang="en-US" sz="2400" baseline="30000" dirty="0"/>
              <a:t>4</a:t>
            </a:r>
            <a:r>
              <a:rPr lang="en-US" sz="2400" dirty="0"/>
              <a:t> + 0×2</a:t>
            </a:r>
            <a:r>
              <a:rPr lang="en-US" sz="2400" baseline="30000" dirty="0"/>
              <a:t>3</a:t>
            </a:r>
            <a:r>
              <a:rPr lang="en-US" sz="2400" dirty="0"/>
              <a:t> + 1×2</a:t>
            </a:r>
            <a:r>
              <a:rPr lang="en-US" sz="2400" baseline="30000" dirty="0"/>
              <a:t>2</a:t>
            </a:r>
            <a:r>
              <a:rPr lang="en-US" sz="2400" dirty="0"/>
              <a:t> + 1×2</a:t>
            </a:r>
            <a:r>
              <a:rPr lang="en-US" sz="2400" baseline="30000" dirty="0"/>
              <a:t>1</a:t>
            </a:r>
            <a:r>
              <a:rPr lang="en-US" sz="2400" dirty="0"/>
              <a:t> + 0×2</a:t>
            </a:r>
            <a:r>
              <a:rPr lang="en-US" sz="2400" baseline="30000" dirty="0"/>
              <a:t>0</a:t>
            </a:r>
            <a:r>
              <a:rPr lang="en-US" sz="2400" dirty="0"/>
              <a:t> =54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Converting from base 10 to base 2</a:t>
            </a:r>
          </a:p>
          <a:p>
            <a:pPr marL="457200" lvl="1" indent="0">
              <a:buNone/>
            </a:pPr>
            <a:r>
              <a:rPr lang="en-US" sz="2400" dirty="0"/>
              <a:t>Divide by 2, keep the reminders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8 bits = 1 byte</a:t>
            </a:r>
          </a:p>
          <a:p>
            <a:pPr marL="0" indent="0">
              <a:buNone/>
            </a:pPr>
            <a:r>
              <a:rPr lang="en-US" sz="2800" dirty="0"/>
              <a:t>2 (or more) bytes = 1 word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30BEF4-F42D-9543-9633-19C3F5F35AA3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92339" y="2728507"/>
          <a:ext cx="1381205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3162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/>
              <a:t>How Computers See Data</a:t>
            </a:r>
            <a:r>
              <a:rPr lang="en-US"/>
              <a:t> </a:t>
            </a:r>
            <a:br>
              <a:rPr lang="en-US"/>
            </a:br>
            <a:r>
              <a:rPr lang="en-US"/>
              <a:t>(or Instructions)?</a:t>
            </a:r>
            <a:endParaRPr lang="en" dirty="0"/>
          </a:p>
        </p:txBody>
      </p:sp>
      <p:sp>
        <p:nvSpPr>
          <p:cNvPr id="392" name="Shape 39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Characters: ASCII codes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Hello World!</a:t>
            </a:r>
          </a:p>
          <a:p>
            <a:pPr marL="0" indent="0">
              <a:buNone/>
            </a:pPr>
            <a:r>
              <a:rPr lang="en-US" sz="2800" dirty="0"/>
              <a:t>010010000110010101101100011011000110111100100000010101110110111101110010011011000110010000100001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30BEF4-F42D-9543-9633-19C3F5F35AA3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67154" y="2353728"/>
          <a:ext cx="344485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" b="0" i="0" dirty="0">
                          <a:latin typeface="Century Gothic"/>
                          <a:cs typeface="Century Gothic"/>
                        </a:rPr>
                        <a:t>01000001</a:t>
                      </a:r>
                      <a:endParaRPr lang="en-US" b="0" i="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" b="0" i="0" dirty="0">
                          <a:latin typeface="Century Gothic"/>
                          <a:cs typeface="Century Gothic"/>
                        </a:rPr>
                        <a:t>01000010</a:t>
                      </a:r>
                      <a:endParaRPr lang="en-US" b="0" i="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" b="0" i="0" dirty="0">
                          <a:latin typeface="Century Gothic"/>
                          <a:cs typeface="Century Gothic"/>
                        </a:rPr>
                        <a:t>01000011</a:t>
                      </a:r>
                      <a:endParaRPr lang="en-US" b="0" i="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" b="0" i="0" dirty="0">
                          <a:latin typeface="Century Gothic"/>
                          <a:cs typeface="Century Gothic"/>
                        </a:rPr>
                        <a:t>01000100</a:t>
                      </a:r>
                      <a:endParaRPr lang="en-US" b="0" i="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91811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1467"/>
            <a:ext cx="542243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solidFill>
                  <a:srgbClr val="0070C0"/>
                </a:solidFill>
              </a:rPr>
              <a:t>Memory</a:t>
            </a:r>
            <a:r>
              <a:rPr lang="en-US" sz="2800" dirty="0"/>
              <a:t>: A</a:t>
            </a:r>
            <a:r>
              <a:rPr lang="en-US" sz="2400" dirty="0"/>
              <a:t> collection of cells, each with a unique address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8-bit address 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sym typeface="Wingdings"/>
              </a:rPr>
              <a:t> 2</a:t>
            </a:r>
            <a:r>
              <a:rPr lang="en-US" sz="2800" baseline="30000" dirty="0">
                <a:sym typeface="Wingdings"/>
              </a:rPr>
              <a:t>8</a:t>
            </a:r>
            <a:r>
              <a:rPr lang="en-US" sz="2800" dirty="0">
                <a:sym typeface="Wingdings"/>
              </a:rPr>
              <a:t>=256 cells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800" dirty="0">
              <a:sym typeface="Wingdings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>
                <a:sym typeface="Wingdings"/>
              </a:rPr>
              <a:t>Contents of </a:t>
            </a:r>
            <a:r>
              <a:rPr lang="en-US" sz="2800" dirty="0">
                <a:latin typeface="Courier New"/>
                <a:cs typeface="Courier New"/>
                <a:sym typeface="Wingdings"/>
              </a:rPr>
              <a:t>00000010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instruction/data/part of an image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30BEF4-F42D-9543-9633-19C3F5F35AA3}" type="slidenum">
              <a:rPr lang="en-US" sz="1100" smtClean="0"/>
              <a:pPr/>
              <a:t>6</a:t>
            </a:fld>
            <a:endParaRPr lang="en-US" sz="11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16494"/>
              </p:ext>
            </p:extLst>
          </p:nvPr>
        </p:nvGraphicFramePr>
        <p:xfrm>
          <a:off x="6019800" y="1562005"/>
          <a:ext cx="2667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entury Gothic"/>
                          <a:cs typeface="Century Gothic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entury Gothic"/>
                          <a:cs typeface="Century Gothic"/>
                        </a:rPr>
                        <a:t>Contents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entury Gothic"/>
                          <a:cs typeface="Century Gothic"/>
                        </a:rPr>
                        <a:t>00000000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11100011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entury Gothic"/>
                          <a:cs typeface="Century Gothic"/>
                        </a:rPr>
                        <a:t>00000001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10101001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entury Gothic"/>
                          <a:cs typeface="Century Gothic"/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11000110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0" i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0" i="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0" i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0" i="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entury Gothic"/>
                          <a:cs typeface="Century Gothic"/>
                        </a:rPr>
                        <a:t>11111100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00000000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entury Gothic"/>
                          <a:cs typeface="Century Gothic"/>
                        </a:rPr>
                        <a:t>11111101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11111111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entury Gothic"/>
                          <a:cs typeface="Century Gothic"/>
                        </a:rPr>
                        <a:t>11111110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10101010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entury Gothic"/>
                          <a:cs typeface="Century Gothic"/>
                        </a:rPr>
                        <a:t>11111111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00110011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6735702" y="3179704"/>
            <a:ext cx="0" cy="4327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064030" y="3179704"/>
            <a:ext cx="0" cy="4327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199481" y="2737572"/>
            <a:ext cx="1128889" cy="272815"/>
          </a:xfrm>
          <a:prstGeom prst="round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339750"/>
              </p:ext>
            </p:extLst>
          </p:nvPr>
        </p:nvGraphicFramePr>
        <p:xfrm>
          <a:off x="1111016" y="5552100"/>
          <a:ext cx="40263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2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2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5137384" y="5564523"/>
            <a:ext cx="1928789" cy="707886"/>
            <a:chOff x="5137384" y="5432825"/>
            <a:chExt cx="1928789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879630" y="5802157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Contents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79630" y="5432825"/>
              <a:ext cx="1186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Bit position</a:t>
              </a:r>
            </a:p>
          </p:txBody>
        </p:sp>
        <p:cxnSp>
          <p:nvCxnSpPr>
            <p:cNvPr id="17" name="Straight Arrow Connector 16"/>
            <p:cNvCxnSpPr>
              <a:stCxn id="15" idx="1"/>
            </p:cNvCxnSpPr>
            <p:nvPr/>
          </p:nvCxnSpPr>
          <p:spPr>
            <a:xfrm flipH="1">
              <a:off x="5137384" y="5602102"/>
              <a:ext cx="742246" cy="235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1"/>
            </p:cNvCxnSpPr>
            <p:nvPr/>
          </p:nvCxnSpPr>
          <p:spPr>
            <a:xfrm flipH="1">
              <a:off x="5137384" y="5971434"/>
              <a:ext cx="742246" cy="153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226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9688"/>
            <a:ext cx="8229600" cy="1015059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Controls the actions of the other components, to execute instructions in sequence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30BEF4-F42D-9543-9633-19C3F5F35AA3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434651" y="2562577"/>
          <a:ext cx="26670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entury Gothic"/>
                          <a:cs typeface="Century Gothic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Century Gothic"/>
                          <a:cs typeface="Century Gothic"/>
                        </a:rPr>
                        <a:t>Contents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entury Gothic"/>
                          <a:cs typeface="Century Gothic"/>
                        </a:rPr>
                        <a:t>00000000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11100011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entury Gothic"/>
                          <a:cs typeface="Century Gothic"/>
                        </a:rPr>
                        <a:t>00000001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solidFill>
                            <a:srgbClr val="008000"/>
                          </a:solidFill>
                          <a:latin typeface="Century Gothic"/>
                          <a:cs typeface="Century Gothic"/>
                        </a:rPr>
                        <a:t>10101001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i="0" dirty="0">
                          <a:solidFill>
                            <a:srgbClr val="800000"/>
                          </a:solidFill>
                          <a:latin typeface="Century Gothic"/>
                          <a:cs typeface="Century Gothic"/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11000110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0" i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0" i="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0" i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0" i="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entury Gothic"/>
                          <a:cs typeface="Century Gothic"/>
                        </a:rPr>
                        <a:t>11111100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00000000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entury Gothic"/>
                          <a:cs typeface="Century Gothic"/>
                        </a:rPr>
                        <a:t>11111101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11111111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entury Gothic"/>
                          <a:cs typeface="Century Gothic"/>
                        </a:rPr>
                        <a:t>11111110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10101010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entury Gothic"/>
                          <a:cs typeface="Century Gothic"/>
                        </a:rPr>
                        <a:t>11111111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0" dirty="0">
                          <a:latin typeface="Century Gothic"/>
                          <a:cs typeface="Century Gothic"/>
                        </a:rPr>
                        <a:t>00110011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4150553" y="4180283"/>
            <a:ext cx="0" cy="4327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78881" y="4180283"/>
            <a:ext cx="0" cy="4327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07902" y="3035097"/>
            <a:ext cx="3453468" cy="1714333"/>
            <a:chOff x="207902" y="3035097"/>
            <a:chExt cx="3453468" cy="1714333"/>
          </a:xfrm>
        </p:grpSpPr>
        <p:sp>
          <p:nvSpPr>
            <p:cNvPr id="12" name="Rounded Rectangle 11"/>
            <p:cNvSpPr/>
            <p:nvPr/>
          </p:nvSpPr>
          <p:spPr>
            <a:xfrm>
              <a:off x="2043295" y="4476615"/>
              <a:ext cx="1312568" cy="272815"/>
            </a:xfrm>
            <a:prstGeom prst="roundRect">
              <a:avLst/>
            </a:prstGeom>
            <a:noFill/>
            <a:ln w="25400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800000"/>
                  </a:solidFill>
                  <a:cs typeface="Century Gothic"/>
                </a:rPr>
                <a:t>00000010</a:t>
              </a:r>
            </a:p>
          </p:txBody>
        </p:sp>
        <p:cxnSp>
          <p:nvCxnSpPr>
            <p:cNvPr id="14" name="Straight Arrow Connector 13"/>
            <p:cNvCxnSpPr>
              <a:stCxn id="12" idx="3"/>
            </p:cNvCxnSpPr>
            <p:nvPr/>
          </p:nvCxnSpPr>
          <p:spPr>
            <a:xfrm flipV="1">
              <a:off x="3355863" y="3869839"/>
              <a:ext cx="305507" cy="7431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07902" y="3035097"/>
              <a:ext cx="342429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b="1" dirty="0"/>
                <a:t>Program counter (PC)</a:t>
              </a:r>
            </a:p>
            <a:p>
              <a:pPr>
                <a:spcBef>
                  <a:spcPts val="0"/>
                </a:spcBef>
              </a:pPr>
              <a:r>
                <a:rPr lang="en-US" dirty="0"/>
                <a:t>Contains the address of the next instruction to be executed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43295" y="4107283"/>
              <a:ext cx="558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PC: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101651" y="2914424"/>
            <a:ext cx="3514611" cy="1727524"/>
            <a:chOff x="6101651" y="2914424"/>
            <a:chExt cx="3514611" cy="1727524"/>
          </a:xfrm>
        </p:grpSpPr>
        <p:sp>
          <p:nvSpPr>
            <p:cNvPr id="31" name="Rounded Rectangle 30"/>
            <p:cNvSpPr/>
            <p:nvPr/>
          </p:nvSpPr>
          <p:spPr>
            <a:xfrm>
              <a:off x="6812851" y="3283756"/>
              <a:ext cx="1312567" cy="272815"/>
            </a:xfrm>
            <a:prstGeom prst="roundRect">
              <a:avLst/>
            </a:prstGeom>
            <a:noFill/>
            <a:ln w="25400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8000"/>
                  </a:solidFill>
                  <a:cs typeface="Century Gothic"/>
                </a:rPr>
                <a:t>10101001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327432" y="3718618"/>
              <a:ext cx="328883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b="1" dirty="0"/>
                <a:t>Instruction Register (IR)</a:t>
              </a:r>
            </a:p>
            <a:p>
              <a:pPr>
                <a:spcBef>
                  <a:spcPts val="0"/>
                </a:spcBef>
              </a:pPr>
              <a:r>
                <a:rPr lang="en-US" dirty="0"/>
                <a:t>Contains the instruction currently executed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12851" y="2914424"/>
              <a:ext cx="447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IR:</a:t>
              </a:r>
            </a:p>
          </p:txBody>
        </p:sp>
        <p:cxnSp>
          <p:nvCxnSpPr>
            <p:cNvPr id="16" name="Straight Arrow Connector 15"/>
            <p:cNvCxnSpPr>
              <a:stCxn id="31" idx="1"/>
            </p:cNvCxnSpPr>
            <p:nvPr/>
          </p:nvCxnSpPr>
          <p:spPr>
            <a:xfrm flipH="1">
              <a:off x="6101651" y="3420164"/>
              <a:ext cx="711200" cy="1364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15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How do </a:t>
            </a:r>
            <a:r>
              <a:rPr lang="en-US"/>
              <a:t>C</a:t>
            </a:r>
            <a:r>
              <a:rPr lang="en"/>
              <a:t>omputers </a:t>
            </a:r>
            <a:r>
              <a:rPr lang="en-US"/>
              <a:t>W</a:t>
            </a:r>
            <a:r>
              <a:rPr lang="en"/>
              <a:t>ork?</a:t>
            </a:r>
            <a:endParaRPr lang="e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30BEF4-F42D-9543-9633-19C3F5F35AA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384583" y="1887235"/>
            <a:ext cx="2897817" cy="2808493"/>
          </a:xfrm>
          <a:prstGeom prst="cube">
            <a:avLst>
              <a:gd name="adj" fmla="val 140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entury Gothic"/>
                <a:cs typeface="Century Gothic"/>
              </a:rPr>
              <a:t>FETCH CYCLE</a:t>
            </a:r>
          </a:p>
        </p:txBody>
      </p:sp>
      <p:sp>
        <p:nvSpPr>
          <p:cNvPr id="7" name="Cube 6"/>
          <p:cNvSpPr/>
          <p:nvPr/>
        </p:nvSpPr>
        <p:spPr>
          <a:xfrm flipH="1">
            <a:off x="5849663" y="1887235"/>
            <a:ext cx="2897817" cy="2808493"/>
          </a:xfrm>
          <a:prstGeom prst="cube">
            <a:avLst>
              <a:gd name="adj" fmla="val 1402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entury Gothic"/>
                <a:cs typeface="Century Gothic"/>
              </a:rPr>
              <a:t>EXECUTION CYCLE</a:t>
            </a:r>
          </a:p>
        </p:txBody>
      </p:sp>
      <p:sp>
        <p:nvSpPr>
          <p:cNvPr id="5" name="Cube 4"/>
          <p:cNvSpPr/>
          <p:nvPr/>
        </p:nvSpPr>
        <p:spPr>
          <a:xfrm>
            <a:off x="3792207" y="1887235"/>
            <a:ext cx="1547292" cy="2808493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entury Gothic"/>
                <a:cs typeface="Century Gothic"/>
              </a:rPr>
              <a:t>Registers</a:t>
            </a:r>
          </a:p>
        </p:txBody>
      </p:sp>
      <p:sp>
        <p:nvSpPr>
          <p:cNvPr id="9" name="Cube 8"/>
          <p:cNvSpPr/>
          <p:nvPr/>
        </p:nvSpPr>
        <p:spPr>
          <a:xfrm>
            <a:off x="384583" y="4874617"/>
            <a:ext cx="8362897" cy="670818"/>
          </a:xfrm>
          <a:prstGeom prst="cube">
            <a:avLst>
              <a:gd name="adj" fmla="val 30241"/>
            </a:avLst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entury Gothic"/>
                <a:cs typeface="Century Gothic"/>
              </a:rPr>
              <a:t>Main Memory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312" y="2356783"/>
            <a:ext cx="1046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Control unit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10395" y="2370683"/>
            <a:ext cx="470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5804" y="3993935"/>
            <a:ext cx="1642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 Fetch instruction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4748" y="2885186"/>
            <a:ext cx="1842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(2) Decode instruction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64961" y="2885186"/>
            <a:ext cx="112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(3) Get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46646" y="3993935"/>
            <a:ext cx="1823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(4) Execute instruction</a:t>
            </a:r>
          </a:p>
        </p:txBody>
      </p:sp>
      <p:sp>
        <p:nvSpPr>
          <p:cNvPr id="18" name="Bent Arrow 17"/>
          <p:cNvSpPr/>
          <p:nvPr/>
        </p:nvSpPr>
        <p:spPr>
          <a:xfrm>
            <a:off x="488895" y="2647682"/>
            <a:ext cx="1377881" cy="868680"/>
          </a:xfrm>
          <a:prstGeom prst="bentArrow">
            <a:avLst>
              <a:gd name="adj1" fmla="val 6317"/>
              <a:gd name="adj2" fmla="val 7415"/>
              <a:gd name="adj3" fmla="val 17307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H="1" flipV="1">
            <a:off x="7253328" y="4414038"/>
            <a:ext cx="1377880" cy="868680"/>
          </a:xfrm>
          <a:prstGeom prst="bentArrow">
            <a:avLst>
              <a:gd name="adj1" fmla="val 6317"/>
              <a:gd name="adj2" fmla="val 7415"/>
              <a:gd name="adj3" fmla="val 17307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303992" y="2647682"/>
            <a:ext cx="4434182" cy="1040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 Arrow 21"/>
          <p:cNvSpPr/>
          <p:nvPr/>
        </p:nvSpPr>
        <p:spPr>
          <a:xfrm rot="5400000">
            <a:off x="7535360" y="2389354"/>
            <a:ext cx="813816" cy="1377880"/>
          </a:xfrm>
          <a:prstGeom prst="bentArrow">
            <a:avLst>
              <a:gd name="adj1" fmla="val 5217"/>
              <a:gd name="adj2" fmla="val 6316"/>
              <a:gd name="adj3" fmla="val 1291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6200000">
            <a:off x="770929" y="4132006"/>
            <a:ext cx="813816" cy="1377880"/>
          </a:xfrm>
          <a:prstGeom prst="bentArrow">
            <a:avLst>
              <a:gd name="adj1" fmla="val 5217"/>
              <a:gd name="adj2" fmla="val 6316"/>
              <a:gd name="adj3" fmla="val 1291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9920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523"/>
            <a:ext cx="8229600" cy="1143000"/>
          </a:xfrm>
        </p:spPr>
        <p:txBody>
          <a:bodyPr/>
          <a:lstStyle/>
          <a:p>
            <a:r>
              <a:rPr lang="en-US" sz="4000" dirty="0"/>
              <a:t>Solving Problems with a Computer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30BEF4-F42D-9543-9633-19C3F5F35AA3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20" name="Elbow Connector 19"/>
          <p:cNvCxnSpPr>
            <a:stCxn id="7" idx="1"/>
            <a:endCxn id="17" idx="0"/>
          </p:cNvCxnSpPr>
          <p:nvPr/>
        </p:nvCxnSpPr>
        <p:spPr>
          <a:xfrm rot="10800000" flipH="1">
            <a:off x="780423" y="2001688"/>
            <a:ext cx="270484" cy="1648886"/>
          </a:xfrm>
          <a:prstGeom prst="bentConnector4">
            <a:avLst>
              <a:gd name="adj1" fmla="val -84515"/>
              <a:gd name="adj2" fmla="val 113864"/>
            </a:avLst>
          </a:prstGeom>
          <a:ln w="19050"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21" idx="2"/>
            <a:endCxn id="18" idx="0"/>
          </p:cNvCxnSpPr>
          <p:nvPr/>
        </p:nvCxnSpPr>
        <p:spPr>
          <a:xfrm rot="5400000" flipH="1">
            <a:off x="-311421" y="3650574"/>
            <a:ext cx="3297772" cy="12700"/>
          </a:xfrm>
          <a:prstGeom prst="bentConnector5">
            <a:avLst>
              <a:gd name="adj1" fmla="val -6932"/>
              <a:gd name="adj2" fmla="val 7680425"/>
              <a:gd name="adj3" fmla="val 114255"/>
            </a:avLst>
          </a:prstGeom>
          <a:ln w="19050"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983828" y="2001688"/>
            <a:ext cx="2207451" cy="3297772"/>
            <a:chOff x="983828" y="1702868"/>
            <a:chExt cx="2207451" cy="3297772"/>
          </a:xfrm>
        </p:grpSpPr>
        <p:sp>
          <p:nvSpPr>
            <p:cNvPr id="17" name="Rectangle 16"/>
            <p:cNvSpPr/>
            <p:nvPr/>
          </p:nvSpPr>
          <p:spPr>
            <a:xfrm>
              <a:off x="983828" y="1702868"/>
              <a:ext cx="134158" cy="21708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70386" y="1702868"/>
              <a:ext cx="134158" cy="21708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270386" y="4783559"/>
              <a:ext cx="134158" cy="21708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70563" y="4783559"/>
              <a:ext cx="134158" cy="21708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57121" y="4783559"/>
              <a:ext cx="134158" cy="21708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04721" y="4259310"/>
              <a:ext cx="134158" cy="21708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770563" y="2981089"/>
              <a:ext cx="134158" cy="21708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80423" y="2743018"/>
            <a:ext cx="2617897" cy="1278221"/>
            <a:chOff x="780423" y="2743018"/>
            <a:chExt cx="2617897" cy="1278221"/>
          </a:xfrm>
        </p:grpSpPr>
        <p:sp>
          <p:nvSpPr>
            <p:cNvPr id="7" name="Rounded Rectangle 6"/>
            <p:cNvSpPr/>
            <p:nvPr/>
          </p:nvSpPr>
          <p:spPr>
            <a:xfrm>
              <a:off x="780423" y="3279909"/>
              <a:ext cx="2617897" cy="7413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entury Gothic"/>
                  <a:cs typeface="Century Gothic"/>
                </a:rPr>
                <a:t>Algorithm Development</a:t>
              </a:r>
            </a:p>
          </p:txBody>
        </p:sp>
        <p:cxnSp>
          <p:nvCxnSpPr>
            <p:cNvPr id="31" name="Straight Arrow Connector 30"/>
            <p:cNvCxnSpPr>
              <a:stCxn id="6" idx="2"/>
              <a:endCxn id="7" idx="0"/>
            </p:cNvCxnSpPr>
            <p:nvPr/>
          </p:nvCxnSpPr>
          <p:spPr>
            <a:xfrm>
              <a:off x="2089372" y="2743018"/>
              <a:ext cx="0" cy="536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80423" y="4021239"/>
            <a:ext cx="2617897" cy="1278221"/>
            <a:chOff x="780423" y="4021239"/>
            <a:chExt cx="2617897" cy="1278221"/>
          </a:xfrm>
        </p:grpSpPr>
        <p:sp>
          <p:nvSpPr>
            <p:cNvPr id="8" name="Rounded Rectangle 7"/>
            <p:cNvSpPr/>
            <p:nvPr/>
          </p:nvSpPr>
          <p:spPr>
            <a:xfrm>
              <a:off x="780423" y="4558130"/>
              <a:ext cx="2617897" cy="7413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entury Gothic"/>
                  <a:cs typeface="Century Gothic"/>
                </a:rPr>
                <a:t>Implementation</a:t>
              </a:r>
            </a:p>
          </p:txBody>
        </p:sp>
        <p:cxnSp>
          <p:nvCxnSpPr>
            <p:cNvPr id="33" name="Straight Arrow Connector 32"/>
            <p:cNvCxnSpPr>
              <a:stCxn id="7" idx="2"/>
              <a:endCxn id="8" idx="0"/>
            </p:cNvCxnSpPr>
            <p:nvPr/>
          </p:nvCxnSpPr>
          <p:spPr>
            <a:xfrm>
              <a:off x="2089372" y="4021239"/>
              <a:ext cx="0" cy="536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80423" y="5279463"/>
            <a:ext cx="2617897" cy="1145261"/>
            <a:chOff x="780423" y="5299460"/>
            <a:chExt cx="2617897" cy="1278221"/>
          </a:xfrm>
        </p:grpSpPr>
        <p:sp>
          <p:nvSpPr>
            <p:cNvPr id="9" name="Rounded Rectangle 8"/>
            <p:cNvSpPr/>
            <p:nvPr/>
          </p:nvSpPr>
          <p:spPr>
            <a:xfrm>
              <a:off x="780423" y="5836351"/>
              <a:ext cx="2617897" cy="7413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entury Gothic"/>
                  <a:cs typeface="Century Gothic"/>
                </a:rPr>
                <a:t>Maintenance</a:t>
              </a:r>
            </a:p>
          </p:txBody>
        </p:sp>
        <p:cxnSp>
          <p:nvCxnSpPr>
            <p:cNvPr id="35" name="Straight Arrow Connector 34"/>
            <p:cNvCxnSpPr>
              <a:stCxn id="8" idx="2"/>
              <a:endCxn id="9" idx="0"/>
            </p:cNvCxnSpPr>
            <p:nvPr/>
          </p:nvCxnSpPr>
          <p:spPr>
            <a:xfrm>
              <a:off x="2089372" y="5299460"/>
              <a:ext cx="0" cy="5368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80423" y="1551014"/>
            <a:ext cx="2617897" cy="1192004"/>
            <a:chOff x="780423" y="1551014"/>
            <a:chExt cx="2617897" cy="1192004"/>
          </a:xfrm>
        </p:grpSpPr>
        <p:sp>
          <p:nvSpPr>
            <p:cNvPr id="6" name="Rounded Rectangle 5"/>
            <p:cNvSpPr/>
            <p:nvPr/>
          </p:nvSpPr>
          <p:spPr>
            <a:xfrm>
              <a:off x="780423" y="2001688"/>
              <a:ext cx="2617897" cy="7413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entury Gothic"/>
                  <a:cs typeface="Century Gothic"/>
                </a:rPr>
                <a:t>Analysis and Specification</a:t>
              </a:r>
            </a:p>
          </p:txBody>
        </p:sp>
        <p:cxnSp>
          <p:nvCxnSpPr>
            <p:cNvPr id="37" name="Straight Arrow Connector 36"/>
            <p:cNvCxnSpPr>
              <a:endCxn id="6" idx="0"/>
            </p:cNvCxnSpPr>
            <p:nvPr/>
          </p:nvCxnSpPr>
          <p:spPr>
            <a:xfrm>
              <a:off x="2089372" y="1551014"/>
              <a:ext cx="0" cy="450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Elbow Connector 38"/>
          <p:cNvCxnSpPr>
            <a:stCxn id="27" idx="2"/>
            <a:endCxn id="28" idx="0"/>
          </p:cNvCxnSpPr>
          <p:nvPr/>
        </p:nvCxnSpPr>
        <p:spPr>
          <a:xfrm rot="5400000" flipH="1">
            <a:off x="2677335" y="4852595"/>
            <a:ext cx="741330" cy="152400"/>
          </a:xfrm>
          <a:prstGeom prst="bentConnector5">
            <a:avLst>
              <a:gd name="adj1" fmla="val -16358"/>
              <a:gd name="adj2" fmla="val -290384"/>
              <a:gd name="adj3" fmla="val 130836"/>
            </a:avLst>
          </a:prstGeom>
          <a:ln w="19050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6" idx="2"/>
            <a:endCxn id="29" idx="0"/>
          </p:cNvCxnSpPr>
          <p:nvPr/>
        </p:nvCxnSpPr>
        <p:spPr>
          <a:xfrm rot="5400000" flipH="1">
            <a:off x="1827866" y="4289685"/>
            <a:ext cx="2019551" cy="12700"/>
          </a:xfrm>
          <a:prstGeom prst="bentConnector5">
            <a:avLst>
              <a:gd name="adj1" fmla="val -12205"/>
              <a:gd name="adj2" fmla="val -7601654"/>
              <a:gd name="adj3" fmla="val 111319"/>
            </a:avLst>
          </a:prstGeom>
          <a:ln w="19050"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398320" y="2201018"/>
            <a:ext cx="4942586" cy="369332"/>
            <a:chOff x="3398320" y="2201018"/>
            <a:chExt cx="4942586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4342208" y="2201018"/>
              <a:ext cx="399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Clearly written problem statement</a:t>
              </a:r>
            </a:p>
          </p:txBody>
        </p:sp>
        <p:cxnSp>
          <p:nvCxnSpPr>
            <p:cNvPr id="30" name="Straight Arrow Connector 29"/>
            <p:cNvCxnSpPr>
              <a:stCxn id="6" idx="3"/>
              <a:endCxn id="25" idx="1"/>
            </p:cNvCxnSpPr>
            <p:nvPr/>
          </p:nvCxnSpPr>
          <p:spPr>
            <a:xfrm>
              <a:off x="3398320" y="2372353"/>
              <a:ext cx="943888" cy="13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3398320" y="3459242"/>
            <a:ext cx="4288434" cy="369332"/>
            <a:chOff x="3398320" y="3459242"/>
            <a:chExt cx="4288434" cy="369332"/>
          </a:xfrm>
        </p:grpSpPr>
        <p:cxnSp>
          <p:nvCxnSpPr>
            <p:cNvPr id="32" name="Straight Arrow Connector 31"/>
            <p:cNvCxnSpPr>
              <a:endCxn id="34" idx="1"/>
            </p:cNvCxnSpPr>
            <p:nvPr/>
          </p:nvCxnSpPr>
          <p:spPr>
            <a:xfrm>
              <a:off x="3398320" y="3643908"/>
              <a:ext cx="99170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390021" y="3459242"/>
              <a:ext cx="3296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Plan for the general solution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398320" y="4742929"/>
            <a:ext cx="4282461" cy="369332"/>
            <a:chOff x="3398320" y="4742929"/>
            <a:chExt cx="4282461" cy="369332"/>
          </a:xfrm>
        </p:grpSpPr>
        <p:sp>
          <p:nvSpPr>
            <p:cNvPr id="36" name="TextBox 35"/>
            <p:cNvSpPr txBox="1"/>
            <p:nvPr/>
          </p:nvSpPr>
          <p:spPr>
            <a:xfrm>
              <a:off x="4390021" y="4742929"/>
              <a:ext cx="3290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Working computer program</a:t>
              </a:r>
            </a:p>
          </p:txBody>
        </p:sp>
        <p:cxnSp>
          <p:nvCxnSpPr>
            <p:cNvPr id="38" name="Straight Arrow Connector 37"/>
            <p:cNvCxnSpPr>
              <a:stCxn id="8" idx="3"/>
              <a:endCxn id="36" idx="1"/>
            </p:cNvCxnSpPr>
            <p:nvPr/>
          </p:nvCxnSpPr>
          <p:spPr>
            <a:xfrm flipV="1">
              <a:off x="3398320" y="4927595"/>
              <a:ext cx="991701" cy="1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81970" y="1006618"/>
            <a:ext cx="6728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400" i="1" dirty="0">
                <a:latin typeface="Century Gothic"/>
                <a:cs typeface="Century Gothic"/>
              </a:rPr>
              <a:t>Telling a </a:t>
            </a:r>
            <a:r>
              <a:rPr lang="en-US" sz="2400" b="1" i="1" dirty="0">
                <a:latin typeface="Century Gothic"/>
                <a:cs typeface="Century Gothic"/>
              </a:rPr>
              <a:t>very</a:t>
            </a:r>
            <a:r>
              <a:rPr lang="en-US" sz="2400" i="1" dirty="0">
                <a:latin typeface="Century Gothic"/>
                <a:cs typeface="Century Gothic"/>
              </a:rPr>
              <a:t> fast moron </a:t>
            </a:r>
            <a:r>
              <a:rPr lang="en-US" sz="2400" b="1" i="1" dirty="0">
                <a:latin typeface="Century Gothic"/>
                <a:cs typeface="Century Gothic"/>
              </a:rPr>
              <a:t>exactly </a:t>
            </a:r>
            <a:r>
              <a:rPr lang="en-US" sz="2400" i="1" dirty="0">
                <a:latin typeface="Century Gothic"/>
                <a:cs typeface="Century Gothic"/>
              </a:rPr>
              <a:t>what to do</a:t>
            </a:r>
          </a:p>
        </p:txBody>
      </p:sp>
    </p:spTree>
    <p:extLst>
      <p:ext uri="{BB962C8B-B14F-4D97-AF65-F5344CB8AC3E}">
        <p14:creationId xmlns:p14="http://schemas.microsoft.com/office/powerpoint/2010/main" val="323600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1356</Words>
  <Application>Microsoft Office PowerPoint</Application>
  <PresentationFormat>On-screen Show (4:3)</PresentationFormat>
  <Paragraphs>364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Courier New</vt:lpstr>
      <vt:lpstr>Times New Roman</vt:lpstr>
      <vt:lpstr>Wingdings</vt:lpstr>
      <vt:lpstr>Default Design</vt:lpstr>
      <vt:lpstr>Chapter 1:</vt:lpstr>
      <vt:lpstr>Why Program?</vt:lpstr>
      <vt:lpstr>What is a Computer?</vt:lpstr>
      <vt:lpstr>How Computers See Data  (or Instructions)?</vt:lpstr>
      <vt:lpstr>How Computers See Data  (or Instructions)?</vt:lpstr>
      <vt:lpstr>Memory</vt:lpstr>
      <vt:lpstr>Control Unit</vt:lpstr>
      <vt:lpstr>How do Computers Work?</vt:lpstr>
      <vt:lpstr>Solving Problems with a Computer</vt:lpstr>
      <vt:lpstr>Origins of C/C++</vt:lpstr>
      <vt:lpstr>C/C++ Based Languages</vt:lpstr>
      <vt:lpstr>Why C/C++?</vt:lpstr>
      <vt:lpstr>Some Well-Known Programming Languages</vt:lpstr>
      <vt:lpstr>A simple program</vt:lpstr>
      <vt:lpstr>Program: Printing a Pun</vt:lpstr>
      <vt:lpstr>Compiling and Linking</vt:lpstr>
      <vt:lpstr>Compiling and Linking Using G++</vt:lpstr>
      <vt:lpstr>The General Form of a Simple Program</vt:lpstr>
      <vt:lpstr>Directives</vt:lpstr>
      <vt:lpstr>Functions</vt:lpstr>
      <vt:lpstr>The main Function</vt:lpstr>
      <vt:lpstr>Statements</vt:lpstr>
      <vt:lpstr>Printing Strings</vt:lpstr>
      <vt:lpstr>Comments: Multiple Styles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 to Computers and Programming</dc:subject>
  <dc:creator>Tony Gaddis</dc:creator>
  <cp:lastModifiedBy>Liu, Siming</cp:lastModifiedBy>
  <cp:revision>1</cp:revision>
  <dcterms:created xsi:type="dcterms:W3CDTF">2011-02-16T20:47:20Z</dcterms:created>
  <dcterms:modified xsi:type="dcterms:W3CDTF">2023-01-24T02:24:17Z</dcterms:modified>
</cp:coreProperties>
</file>