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4" r:id="rId3"/>
    <p:sldId id="387" r:id="rId4"/>
    <p:sldId id="388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438" r:id="rId14"/>
    <p:sldId id="439" r:id="rId15"/>
    <p:sldId id="440" r:id="rId16"/>
    <p:sldId id="441" r:id="rId17"/>
    <p:sldId id="442" r:id="rId18"/>
    <p:sldId id="443" r:id="rId19"/>
    <p:sldId id="445" r:id="rId20"/>
    <p:sldId id="446" r:id="rId21"/>
    <p:sldId id="447" r:id="rId22"/>
    <p:sldId id="449" r:id="rId23"/>
    <p:sldId id="450" r:id="rId24"/>
    <p:sldId id="451" r:id="rId25"/>
    <p:sldId id="45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704F8-366D-48B1-8F47-92FBA997F789}" v="5" dt="2023-02-02T14:16:3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89" autoAdjust="0"/>
  </p:normalViewPr>
  <p:slideViewPr>
    <p:cSldViewPr snapToGrid="0" snapToObjects="1">
      <p:cViewPr varScale="1">
        <p:scale>
          <a:sx n="102" d="100"/>
          <a:sy n="102" d="100"/>
        </p:scale>
        <p:origin x="21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Siming" userId="1e4b75e0-8938-470c-9583-bf4243e4c4f1" providerId="ADAL" clId="{8AB56A6D-E953-4282-A647-73FCED74089F}"/>
    <pc:docChg chg="undo custSel addSld delSld modSld modMainMaster">
      <pc:chgData name="Liu, Siming" userId="1e4b75e0-8938-470c-9583-bf4243e4c4f1" providerId="ADAL" clId="{8AB56A6D-E953-4282-A647-73FCED74089F}" dt="2021-08-26T03:12:52.252" v="401" actId="13926"/>
      <pc:docMkLst>
        <pc:docMk/>
      </pc:docMkLst>
      <pc:sldChg chg="modSp">
        <pc:chgData name="Liu, Siming" userId="1e4b75e0-8938-470c-9583-bf4243e4c4f1" providerId="ADAL" clId="{8AB56A6D-E953-4282-A647-73FCED74089F}" dt="2021-08-26T03:01:24.543" v="225"/>
        <pc:sldMkLst>
          <pc:docMk/>
          <pc:sldMk cId="3698519307" sldId="256"/>
        </pc:sldMkLst>
        <pc:spChg chg="mod">
          <ac:chgData name="Liu, Siming" userId="1e4b75e0-8938-470c-9583-bf4243e4c4f1" providerId="ADAL" clId="{8AB56A6D-E953-4282-A647-73FCED74089F}" dt="2021-08-26T03:01:24.543" v="225"/>
          <ac:spMkLst>
            <pc:docMk/>
            <pc:sldMk cId="3698519307" sldId="256"/>
            <ac:spMk id="4" creationId="{00000000-0000-0000-0000-000000000000}"/>
          </ac:spMkLst>
        </pc:spChg>
      </pc:sldChg>
      <pc:sldChg chg="del">
        <pc:chgData name="Liu, Siming" userId="1e4b75e0-8938-470c-9583-bf4243e4c4f1" providerId="ADAL" clId="{8AB56A6D-E953-4282-A647-73FCED74089F}" dt="2021-08-25T03:24:07.563" v="20" actId="47"/>
        <pc:sldMkLst>
          <pc:docMk/>
          <pc:sldMk cId="1457368370" sldId="354"/>
        </pc:sldMkLst>
      </pc:sldChg>
      <pc:sldChg chg="delSp modSp mod">
        <pc:chgData name="Liu, Siming" userId="1e4b75e0-8938-470c-9583-bf4243e4c4f1" providerId="ADAL" clId="{8AB56A6D-E953-4282-A647-73FCED74089F}" dt="2021-08-26T03:01:45.121" v="227" actId="113"/>
        <pc:sldMkLst>
          <pc:docMk/>
          <pc:sldMk cId="421702919" sldId="387"/>
        </pc:sldMkLst>
        <pc:spChg chg="mod">
          <ac:chgData name="Liu, Siming" userId="1e4b75e0-8938-470c-9583-bf4243e4c4f1" providerId="ADAL" clId="{8AB56A6D-E953-4282-A647-73FCED74089F}" dt="2021-08-26T03:01:45.121" v="227" actId="113"/>
          <ac:spMkLst>
            <pc:docMk/>
            <pc:sldMk cId="421702919" sldId="387"/>
            <ac:spMk id="3" creationId="{00000000-0000-0000-0000-000000000000}"/>
          </ac:spMkLst>
        </pc:spChg>
        <pc:spChg chg="del">
          <ac:chgData name="Liu, Siming" userId="1e4b75e0-8938-470c-9583-bf4243e4c4f1" providerId="ADAL" clId="{8AB56A6D-E953-4282-A647-73FCED74089F}" dt="2021-08-25T03:17:01.236" v="2" actId="478"/>
          <ac:spMkLst>
            <pc:docMk/>
            <pc:sldMk cId="421702919" sldId="387"/>
            <ac:spMk id="4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03.493" v="3" actId="478"/>
        <pc:sldMkLst>
          <pc:docMk/>
          <pc:sldMk cId="3191923659" sldId="388"/>
        </pc:sldMkLst>
        <pc:spChg chg="del">
          <ac:chgData name="Liu, Siming" userId="1e4b75e0-8938-470c-9583-bf4243e4c4f1" providerId="ADAL" clId="{8AB56A6D-E953-4282-A647-73FCED74089F}" dt="2021-08-25T03:17:03.493" v="3" actId="478"/>
          <ac:spMkLst>
            <pc:docMk/>
            <pc:sldMk cId="3191923659" sldId="388"/>
            <ac:spMk id="2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05.939" v="4" actId="478"/>
        <pc:sldMkLst>
          <pc:docMk/>
          <pc:sldMk cId="467097299" sldId="390"/>
        </pc:sldMkLst>
        <pc:spChg chg="del">
          <ac:chgData name="Liu, Siming" userId="1e4b75e0-8938-470c-9583-bf4243e4c4f1" providerId="ADAL" clId="{8AB56A6D-E953-4282-A647-73FCED74089F}" dt="2021-08-25T03:17:05.939" v="4" actId="478"/>
          <ac:spMkLst>
            <pc:docMk/>
            <pc:sldMk cId="467097299" sldId="390"/>
            <ac:spMk id="4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07.937" v="5" actId="478"/>
        <pc:sldMkLst>
          <pc:docMk/>
          <pc:sldMk cId="3085291708" sldId="391"/>
        </pc:sldMkLst>
        <pc:spChg chg="del">
          <ac:chgData name="Liu, Siming" userId="1e4b75e0-8938-470c-9583-bf4243e4c4f1" providerId="ADAL" clId="{8AB56A6D-E953-4282-A647-73FCED74089F}" dt="2021-08-25T03:17:07.937" v="5" actId="478"/>
          <ac:spMkLst>
            <pc:docMk/>
            <pc:sldMk cId="3085291708" sldId="391"/>
            <ac:spMk id="2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11.871" v="6" actId="478"/>
        <pc:sldMkLst>
          <pc:docMk/>
          <pc:sldMk cId="3350575768" sldId="392"/>
        </pc:sldMkLst>
        <pc:spChg chg="del">
          <ac:chgData name="Liu, Siming" userId="1e4b75e0-8938-470c-9583-bf4243e4c4f1" providerId="ADAL" clId="{8AB56A6D-E953-4282-A647-73FCED74089F}" dt="2021-08-25T03:17:11.871" v="6" actId="478"/>
          <ac:spMkLst>
            <pc:docMk/>
            <pc:sldMk cId="3350575768" sldId="392"/>
            <ac:spMk id="2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13.806" v="7" actId="478"/>
        <pc:sldMkLst>
          <pc:docMk/>
          <pc:sldMk cId="3976235554" sldId="393"/>
        </pc:sldMkLst>
        <pc:spChg chg="del">
          <ac:chgData name="Liu, Siming" userId="1e4b75e0-8938-470c-9583-bf4243e4c4f1" providerId="ADAL" clId="{8AB56A6D-E953-4282-A647-73FCED74089F}" dt="2021-08-25T03:17:13.806" v="7" actId="478"/>
          <ac:spMkLst>
            <pc:docMk/>
            <pc:sldMk cId="3976235554" sldId="393"/>
            <ac:spMk id="2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16.168" v="8" actId="478"/>
        <pc:sldMkLst>
          <pc:docMk/>
          <pc:sldMk cId="2377097095" sldId="394"/>
        </pc:sldMkLst>
        <pc:spChg chg="del">
          <ac:chgData name="Liu, Siming" userId="1e4b75e0-8938-470c-9583-bf4243e4c4f1" providerId="ADAL" clId="{8AB56A6D-E953-4282-A647-73FCED74089F}" dt="2021-08-25T03:17:16.168" v="8" actId="478"/>
          <ac:spMkLst>
            <pc:docMk/>
            <pc:sldMk cId="2377097095" sldId="394"/>
            <ac:spMk id="3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17.960" v="9" actId="478"/>
        <pc:sldMkLst>
          <pc:docMk/>
          <pc:sldMk cId="1086432783" sldId="395"/>
        </pc:sldMkLst>
        <pc:spChg chg="del">
          <ac:chgData name="Liu, Siming" userId="1e4b75e0-8938-470c-9583-bf4243e4c4f1" providerId="ADAL" clId="{8AB56A6D-E953-4282-A647-73FCED74089F}" dt="2021-08-25T03:17:17.960" v="9" actId="478"/>
          <ac:spMkLst>
            <pc:docMk/>
            <pc:sldMk cId="1086432783" sldId="395"/>
            <ac:spMk id="2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19.894" v="10" actId="478"/>
        <pc:sldMkLst>
          <pc:docMk/>
          <pc:sldMk cId="4259648682" sldId="396"/>
        </pc:sldMkLst>
        <pc:spChg chg="del">
          <ac:chgData name="Liu, Siming" userId="1e4b75e0-8938-470c-9583-bf4243e4c4f1" providerId="ADAL" clId="{8AB56A6D-E953-4282-A647-73FCED74089F}" dt="2021-08-25T03:17:19.894" v="10" actId="478"/>
          <ac:spMkLst>
            <pc:docMk/>
            <pc:sldMk cId="4259648682" sldId="396"/>
            <ac:spMk id="2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22.404" v="11" actId="478"/>
        <pc:sldMkLst>
          <pc:docMk/>
          <pc:sldMk cId="1937034940" sldId="397"/>
        </pc:sldMkLst>
        <pc:spChg chg="del">
          <ac:chgData name="Liu, Siming" userId="1e4b75e0-8938-470c-9583-bf4243e4c4f1" providerId="ADAL" clId="{8AB56A6D-E953-4282-A647-73FCED74089F}" dt="2021-08-25T03:17:22.404" v="11" actId="478"/>
          <ac:spMkLst>
            <pc:docMk/>
            <pc:sldMk cId="1937034940" sldId="397"/>
            <ac:spMk id="3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24.144" v="12" actId="478"/>
        <pc:sldMkLst>
          <pc:docMk/>
          <pc:sldMk cId="4215711075" sldId="398"/>
        </pc:sldMkLst>
        <pc:spChg chg="del">
          <ac:chgData name="Liu, Siming" userId="1e4b75e0-8938-470c-9583-bf4243e4c4f1" providerId="ADAL" clId="{8AB56A6D-E953-4282-A647-73FCED74089F}" dt="2021-08-25T03:17:24.144" v="12" actId="478"/>
          <ac:spMkLst>
            <pc:docMk/>
            <pc:sldMk cId="4215711075" sldId="398"/>
            <ac:spMk id="2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6:59.121" v="1" actId="478"/>
        <pc:sldMkLst>
          <pc:docMk/>
          <pc:sldMk cId="3064032129" sldId="414"/>
        </pc:sldMkLst>
        <pc:spChg chg="del">
          <ac:chgData name="Liu, Siming" userId="1e4b75e0-8938-470c-9583-bf4243e4c4f1" providerId="ADAL" clId="{8AB56A6D-E953-4282-A647-73FCED74089F}" dt="2021-08-25T03:16:59.121" v="1" actId="478"/>
          <ac:spMkLst>
            <pc:docMk/>
            <pc:sldMk cId="3064032129" sldId="414"/>
            <ac:spMk id="4" creationId="{00000000-0000-0000-0000-000000000000}"/>
          </ac:spMkLst>
        </pc:spChg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113271758" sldId="422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3855212486" sldId="423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1246809589" sldId="424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1574480742" sldId="425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2154789575" sldId="426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1115986234" sldId="427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3077838686" sldId="428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656316067" sldId="429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959024650" sldId="430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515772388" sldId="431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2058868201" sldId="432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2130794945" sldId="433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3910509354" sldId="434"/>
        </pc:sldMkLst>
      </pc:sldChg>
      <pc:sldChg chg="del">
        <pc:chgData name="Liu, Siming" userId="1e4b75e0-8938-470c-9583-bf4243e4c4f1" providerId="ADAL" clId="{8AB56A6D-E953-4282-A647-73FCED74089F}" dt="2021-08-25T03:16:54.148" v="0" actId="47"/>
        <pc:sldMkLst>
          <pc:docMk/>
          <pc:sldMk cId="1562012871" sldId="435"/>
        </pc:sldMkLst>
      </pc:sldChg>
      <pc:sldChg chg="delSp mod">
        <pc:chgData name="Liu, Siming" userId="1e4b75e0-8938-470c-9583-bf4243e4c4f1" providerId="ADAL" clId="{8AB56A6D-E953-4282-A647-73FCED74089F}" dt="2021-08-25T03:17:25.887" v="13" actId="478"/>
        <pc:sldMkLst>
          <pc:docMk/>
          <pc:sldMk cId="1012304757" sldId="438"/>
        </pc:sldMkLst>
        <pc:spChg chg="del">
          <ac:chgData name="Liu, Siming" userId="1e4b75e0-8938-470c-9583-bf4243e4c4f1" providerId="ADAL" clId="{8AB56A6D-E953-4282-A647-73FCED74089F}" dt="2021-08-25T03:17:25.887" v="13" actId="478"/>
          <ac:spMkLst>
            <pc:docMk/>
            <pc:sldMk cId="1012304757" sldId="438"/>
            <ac:spMk id="4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28.494" v="14" actId="478"/>
        <pc:sldMkLst>
          <pc:docMk/>
          <pc:sldMk cId="3037258293" sldId="439"/>
        </pc:sldMkLst>
        <pc:spChg chg="del">
          <ac:chgData name="Liu, Siming" userId="1e4b75e0-8938-470c-9583-bf4243e4c4f1" providerId="ADAL" clId="{8AB56A6D-E953-4282-A647-73FCED74089F}" dt="2021-08-25T03:17:28.494" v="14" actId="478"/>
          <ac:spMkLst>
            <pc:docMk/>
            <pc:sldMk cId="3037258293" sldId="439"/>
            <ac:spMk id="4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30.421" v="15" actId="478"/>
        <pc:sldMkLst>
          <pc:docMk/>
          <pc:sldMk cId="3478525558" sldId="440"/>
        </pc:sldMkLst>
        <pc:spChg chg="del">
          <ac:chgData name="Liu, Siming" userId="1e4b75e0-8938-470c-9583-bf4243e4c4f1" providerId="ADAL" clId="{8AB56A6D-E953-4282-A647-73FCED74089F}" dt="2021-08-25T03:17:30.421" v="15" actId="478"/>
          <ac:spMkLst>
            <pc:docMk/>
            <pc:sldMk cId="3478525558" sldId="440"/>
            <ac:spMk id="4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32.080" v="16" actId="478"/>
        <pc:sldMkLst>
          <pc:docMk/>
          <pc:sldMk cId="1618019604" sldId="441"/>
        </pc:sldMkLst>
        <pc:spChg chg="del">
          <ac:chgData name="Liu, Siming" userId="1e4b75e0-8938-470c-9583-bf4243e4c4f1" providerId="ADAL" clId="{8AB56A6D-E953-4282-A647-73FCED74089F}" dt="2021-08-25T03:17:32.080" v="16" actId="478"/>
          <ac:spMkLst>
            <pc:docMk/>
            <pc:sldMk cId="1618019604" sldId="441"/>
            <ac:spMk id="208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34.858" v="17" actId="478"/>
        <pc:sldMkLst>
          <pc:docMk/>
          <pc:sldMk cId="342441441" sldId="442"/>
        </pc:sldMkLst>
        <pc:spChg chg="del">
          <ac:chgData name="Liu, Siming" userId="1e4b75e0-8938-470c-9583-bf4243e4c4f1" providerId="ADAL" clId="{8AB56A6D-E953-4282-A647-73FCED74089F}" dt="2021-08-25T03:17:34.858" v="17" actId="478"/>
          <ac:spMkLst>
            <pc:docMk/>
            <pc:sldMk cId="342441441" sldId="442"/>
            <ac:spMk id="216" creationId="{00000000-0000-0000-0000-000000000000}"/>
          </ac:spMkLst>
        </pc:spChg>
      </pc:sldChg>
      <pc:sldChg chg="delSp mod">
        <pc:chgData name="Liu, Siming" userId="1e4b75e0-8938-470c-9583-bf4243e4c4f1" providerId="ADAL" clId="{8AB56A6D-E953-4282-A647-73FCED74089F}" dt="2021-08-25T03:17:37.004" v="18" actId="478"/>
        <pc:sldMkLst>
          <pc:docMk/>
          <pc:sldMk cId="3485866901" sldId="443"/>
        </pc:sldMkLst>
        <pc:spChg chg="del">
          <ac:chgData name="Liu, Siming" userId="1e4b75e0-8938-470c-9583-bf4243e4c4f1" providerId="ADAL" clId="{8AB56A6D-E953-4282-A647-73FCED74089F}" dt="2021-08-25T03:17:37.004" v="18" actId="478"/>
          <ac:spMkLst>
            <pc:docMk/>
            <pc:sldMk cId="3485866901" sldId="443"/>
            <ac:spMk id="224" creationId="{00000000-0000-0000-0000-000000000000}"/>
          </ac:spMkLst>
        </pc:spChg>
      </pc:sldChg>
      <pc:sldChg chg="modSp mod">
        <pc:chgData name="Liu, Siming" userId="1e4b75e0-8938-470c-9583-bf4243e4c4f1" providerId="ADAL" clId="{8AB56A6D-E953-4282-A647-73FCED74089F}" dt="2021-08-26T03:11:42.707" v="340" actId="20577"/>
        <pc:sldMkLst>
          <pc:docMk/>
          <pc:sldMk cId="3156132645" sldId="444"/>
        </pc:sldMkLst>
        <pc:spChg chg="mod">
          <ac:chgData name="Liu, Siming" userId="1e4b75e0-8938-470c-9583-bf4243e4c4f1" providerId="ADAL" clId="{8AB56A6D-E953-4282-A647-73FCED74089F}" dt="2021-08-26T03:11:42.707" v="340" actId="20577"/>
          <ac:spMkLst>
            <pc:docMk/>
            <pc:sldMk cId="3156132645" sldId="444"/>
            <ac:spMk id="231" creationId="{00000000-0000-0000-0000-000000000000}"/>
          </ac:spMkLst>
        </pc:spChg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3156132645" sldId="444"/>
            <ac:spMk id="232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3257262012" sldId="445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3257262012" sldId="445"/>
            <ac:spMk id="4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2301966176" sldId="446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2301966176" sldId="446"/>
            <ac:spMk id="241" creationId="{00000000-0000-0000-0000-000000000000}"/>
          </ac:spMkLst>
        </pc:spChg>
      </pc:sldChg>
      <pc:sldChg chg="modSp mod">
        <pc:chgData name="Liu, Siming" userId="1e4b75e0-8938-470c-9583-bf4243e4c4f1" providerId="ADAL" clId="{8AB56A6D-E953-4282-A647-73FCED74089F}" dt="2021-08-26T03:12:52.252" v="401" actId="13926"/>
        <pc:sldMkLst>
          <pc:docMk/>
          <pc:sldMk cId="699607573" sldId="447"/>
        </pc:sldMkLst>
        <pc:spChg chg="mod">
          <ac:chgData name="Liu, Siming" userId="1e4b75e0-8938-470c-9583-bf4243e4c4f1" providerId="ADAL" clId="{8AB56A6D-E953-4282-A647-73FCED74089F}" dt="2021-08-26T03:12:52.252" v="401" actId="13926"/>
          <ac:spMkLst>
            <pc:docMk/>
            <pc:sldMk cId="699607573" sldId="447"/>
            <ac:spMk id="252" creationId="{00000000-0000-0000-0000-000000000000}"/>
          </ac:spMkLst>
        </pc:spChg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699607573" sldId="447"/>
            <ac:spMk id="259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873839607" sldId="448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873839607" sldId="448"/>
            <ac:spMk id="271" creationId="{00000000-0000-0000-0000-000000000000}"/>
          </ac:spMkLst>
        </pc:spChg>
      </pc:sldChg>
      <pc:sldChg chg="modSp mod">
        <pc:chgData name="Liu, Siming" userId="1e4b75e0-8938-470c-9583-bf4243e4c4f1" providerId="ADAL" clId="{8AB56A6D-E953-4282-A647-73FCED74089F}" dt="2021-08-25T03:24:22.398" v="21" actId="14100"/>
        <pc:sldMkLst>
          <pc:docMk/>
          <pc:sldMk cId="2905644491" sldId="449"/>
        </pc:sldMkLst>
        <pc:spChg chg="mod">
          <ac:chgData name="Liu, Siming" userId="1e4b75e0-8938-470c-9583-bf4243e4c4f1" providerId="ADAL" clId="{8AB56A6D-E953-4282-A647-73FCED74089F}" dt="2021-08-25T03:24:22.398" v="21" actId="14100"/>
          <ac:spMkLst>
            <pc:docMk/>
            <pc:sldMk cId="2905644491" sldId="449"/>
            <ac:spMk id="278" creationId="{00000000-0000-0000-0000-000000000000}"/>
          </ac:spMkLst>
        </pc:spChg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2905644491" sldId="449"/>
            <ac:spMk id="284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4196041346" sldId="450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4196041346" sldId="450"/>
            <ac:spMk id="294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3986086325" sldId="451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3986086325" sldId="451"/>
            <ac:spMk id="302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2156969647" sldId="452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2156969647" sldId="452"/>
            <ac:spMk id="310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3730484944" sldId="453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3730484944" sldId="453"/>
            <ac:spMk id="326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1255084727" sldId="454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1255084727" sldId="454"/>
            <ac:spMk id="335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1025577773" sldId="455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1025577773" sldId="455"/>
            <ac:spMk id="343" creationId="{00000000-0000-0000-0000-000000000000}"/>
          </ac:spMkLst>
        </pc:spChg>
      </pc:sldChg>
      <pc:sldChg chg="modSp">
        <pc:chgData name="Liu, Siming" userId="1e4b75e0-8938-470c-9583-bf4243e4c4f1" providerId="ADAL" clId="{8AB56A6D-E953-4282-A647-73FCED74089F}" dt="2021-08-25T03:18:15.570" v="19"/>
        <pc:sldMkLst>
          <pc:docMk/>
          <pc:sldMk cId="654432771" sldId="456"/>
        </pc:sldMkLst>
        <pc:spChg chg="mod">
          <ac:chgData name="Liu, Siming" userId="1e4b75e0-8938-470c-9583-bf4243e4c4f1" providerId="ADAL" clId="{8AB56A6D-E953-4282-A647-73FCED74089F}" dt="2021-08-25T03:18:15.570" v="19"/>
          <ac:spMkLst>
            <pc:docMk/>
            <pc:sldMk cId="654432771" sldId="456"/>
            <ac:spMk id="355" creationId="{00000000-0000-0000-0000-000000000000}"/>
          </ac:spMkLst>
        </pc:spChg>
      </pc:sldChg>
      <pc:sldChg chg="modSp add mod">
        <pc:chgData name="Liu, Siming" userId="1e4b75e0-8938-470c-9583-bf4243e4c4f1" providerId="ADAL" clId="{8AB56A6D-E953-4282-A647-73FCED74089F}" dt="2021-08-25T03:33:11.734" v="224" actId="20577"/>
        <pc:sldMkLst>
          <pc:docMk/>
          <pc:sldMk cId="1286429063" sldId="457"/>
        </pc:sldMkLst>
        <pc:spChg chg="mod">
          <ac:chgData name="Liu, Siming" userId="1e4b75e0-8938-470c-9583-bf4243e4c4f1" providerId="ADAL" clId="{8AB56A6D-E953-4282-A647-73FCED74089F}" dt="2021-08-25T03:31:17.136" v="26" actId="20577"/>
          <ac:spMkLst>
            <pc:docMk/>
            <pc:sldMk cId="1286429063" sldId="457"/>
            <ac:spMk id="277" creationId="{00000000-0000-0000-0000-000000000000}"/>
          </ac:spMkLst>
        </pc:spChg>
        <pc:spChg chg="mod">
          <ac:chgData name="Liu, Siming" userId="1e4b75e0-8938-470c-9583-bf4243e4c4f1" providerId="ADAL" clId="{8AB56A6D-E953-4282-A647-73FCED74089F}" dt="2021-08-25T03:33:11.734" v="224" actId="20577"/>
          <ac:spMkLst>
            <pc:docMk/>
            <pc:sldMk cId="1286429063" sldId="457"/>
            <ac:spMk id="278" creationId="{00000000-0000-0000-0000-000000000000}"/>
          </ac:spMkLst>
        </pc:spChg>
      </pc:sldChg>
      <pc:sldMasterChg chg="modSp modSldLayout">
        <pc:chgData name="Liu, Siming" userId="1e4b75e0-8938-470c-9583-bf4243e4c4f1" providerId="ADAL" clId="{8AB56A6D-E953-4282-A647-73FCED74089F}" dt="2021-08-26T03:01:24.543" v="225"/>
        <pc:sldMasterMkLst>
          <pc:docMk/>
          <pc:sldMasterMk cId="2619842339" sldId="2147483648"/>
        </pc:sldMasterMkLst>
        <pc:spChg chg="mod">
          <ac:chgData name="Liu, Siming" userId="1e4b75e0-8938-470c-9583-bf4243e4c4f1" providerId="ADAL" clId="{8AB56A6D-E953-4282-A647-73FCED74089F}" dt="2021-08-26T03:01:24.543" v="225"/>
          <ac:spMkLst>
            <pc:docMk/>
            <pc:sldMasterMk cId="2619842339" sldId="2147483648"/>
            <ac:spMk id="5" creationId="{00000000-0000-0000-0000-000000000000}"/>
          </ac:spMkLst>
        </pc:sp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3125501970" sldId="2147483649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3125501970" sldId="2147483649"/>
              <ac:spMk id="5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695584690" sldId="2147483650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695584690" sldId="2147483650"/>
              <ac:spMk id="5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3270438055" sldId="2147483651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3270438055" sldId="2147483651"/>
              <ac:spMk id="5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2521513434" sldId="2147483652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2521513434" sldId="2147483652"/>
              <ac:spMk id="6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1689305206" sldId="2147483653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1689305206" sldId="2147483653"/>
              <ac:spMk id="8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1731824459" sldId="2147483654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1731824459" sldId="2147483654"/>
              <ac:spMk id="4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774410781" sldId="2147483655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774410781" sldId="2147483655"/>
              <ac:spMk id="3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1281899859" sldId="2147483656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1281899859" sldId="2147483656"/>
              <ac:spMk id="6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2429547180" sldId="2147483657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2429547180" sldId="2147483657"/>
              <ac:spMk id="6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3959059174" sldId="2147483658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3959059174" sldId="2147483658"/>
              <ac:spMk id="5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3299463954" sldId="2147483659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3299463954" sldId="2147483659"/>
              <ac:spMk id="5" creationId="{00000000-0000-0000-0000-000000000000}"/>
            </ac:spMkLst>
          </pc:spChg>
        </pc:sldLayoutChg>
        <pc:sldLayoutChg chg="modSp">
          <pc:chgData name="Liu, Siming" userId="1e4b75e0-8938-470c-9583-bf4243e4c4f1" providerId="ADAL" clId="{8AB56A6D-E953-4282-A647-73FCED74089F}" dt="2021-08-26T03:01:24.543" v="225"/>
          <pc:sldLayoutMkLst>
            <pc:docMk/>
            <pc:sldMasterMk cId="2619842339" sldId="2147483648"/>
            <pc:sldLayoutMk cId="672599333" sldId="2147483660"/>
          </pc:sldLayoutMkLst>
          <pc:spChg chg="mod">
            <ac:chgData name="Liu, Siming" userId="1e4b75e0-8938-470c-9583-bf4243e4c4f1" providerId="ADAL" clId="{8AB56A6D-E953-4282-A647-73FCED74089F}" dt="2021-08-26T03:01:24.543" v="225"/>
            <ac:spMkLst>
              <pc:docMk/>
              <pc:sldMasterMk cId="2619842339" sldId="2147483648"/>
              <pc:sldLayoutMk cId="672599333" sldId="2147483660"/>
              <ac:spMk id="6" creationId="{00000000-0000-0000-0000-000000000000}"/>
            </ac:spMkLst>
          </pc:spChg>
        </pc:sldLayoutChg>
      </pc:sldMasterChg>
    </pc:docChg>
  </pc:docChgLst>
  <pc:docChgLst>
    <pc:chgData name="Liu, Siming" userId="1e4b75e0-8938-470c-9583-bf4243e4c4f1" providerId="ADAL" clId="{F02704F8-366D-48B1-8F47-92FBA997F789}"/>
    <pc:docChg chg="undo redo custSel addSld delSld modSld">
      <pc:chgData name="Liu, Siming" userId="1e4b75e0-8938-470c-9583-bf4243e4c4f1" providerId="ADAL" clId="{F02704F8-366D-48B1-8F47-92FBA997F789}" dt="2023-02-02T14:37:07.569" v="538" actId="47"/>
      <pc:docMkLst>
        <pc:docMk/>
      </pc:docMkLst>
      <pc:sldChg chg="delSp modSp mod delAnim modAnim">
        <pc:chgData name="Liu, Siming" userId="1e4b75e0-8938-470c-9583-bf4243e4c4f1" providerId="ADAL" clId="{F02704F8-366D-48B1-8F47-92FBA997F789}" dt="2023-02-02T14:13:06.820" v="2" actId="478"/>
        <pc:sldMkLst>
          <pc:docMk/>
          <pc:sldMk cId="2377097095" sldId="394"/>
        </pc:sldMkLst>
        <pc:spChg chg="mod">
          <ac:chgData name="Liu, Siming" userId="1e4b75e0-8938-470c-9583-bf4243e4c4f1" providerId="ADAL" clId="{F02704F8-366D-48B1-8F47-92FBA997F789}" dt="2023-02-02T14:13:04.007" v="1" actId="27636"/>
          <ac:spMkLst>
            <pc:docMk/>
            <pc:sldMk cId="2377097095" sldId="394"/>
            <ac:spMk id="39939" creationId="{00000000-0000-0000-0000-000000000000}"/>
          </ac:spMkLst>
        </pc:spChg>
        <pc:picChg chg="del">
          <ac:chgData name="Liu, Siming" userId="1e4b75e0-8938-470c-9583-bf4243e4c4f1" providerId="ADAL" clId="{F02704F8-366D-48B1-8F47-92FBA997F789}" dt="2023-02-02T14:13:06.820" v="2" actId="478"/>
          <ac:picMkLst>
            <pc:docMk/>
            <pc:sldMk cId="2377097095" sldId="394"/>
            <ac:picMk id="2" creationId="{00000000-0000-0000-0000-000000000000}"/>
          </ac:picMkLst>
        </pc:picChg>
      </pc:sldChg>
      <pc:sldChg chg="delSp modSp mod delAnim">
        <pc:chgData name="Liu, Siming" userId="1e4b75e0-8938-470c-9583-bf4243e4c4f1" providerId="ADAL" clId="{F02704F8-366D-48B1-8F47-92FBA997F789}" dt="2023-02-02T14:15:25.856" v="52" actId="20577"/>
        <pc:sldMkLst>
          <pc:docMk/>
          <pc:sldMk cId="1937034940" sldId="397"/>
        </pc:sldMkLst>
        <pc:spChg chg="mod">
          <ac:chgData name="Liu, Siming" userId="1e4b75e0-8938-470c-9583-bf4243e4c4f1" providerId="ADAL" clId="{F02704F8-366D-48B1-8F47-92FBA997F789}" dt="2023-02-02T14:15:14.515" v="44" actId="6549"/>
          <ac:spMkLst>
            <pc:docMk/>
            <pc:sldMk cId="1937034940" sldId="397"/>
            <ac:spMk id="2" creationId="{00000000-0000-0000-0000-000000000000}"/>
          </ac:spMkLst>
        </pc:spChg>
        <pc:spChg chg="mod">
          <ac:chgData name="Liu, Siming" userId="1e4b75e0-8938-470c-9583-bf4243e4c4f1" providerId="ADAL" clId="{F02704F8-366D-48B1-8F47-92FBA997F789}" dt="2023-02-02T14:15:25.856" v="52" actId="20577"/>
          <ac:spMkLst>
            <pc:docMk/>
            <pc:sldMk cId="1937034940" sldId="397"/>
            <ac:spMk id="43011" creationId="{00000000-0000-0000-0000-000000000000}"/>
          </ac:spMkLst>
        </pc:spChg>
        <pc:grpChg chg="del">
          <ac:chgData name="Liu, Siming" userId="1e4b75e0-8938-470c-9583-bf4243e4c4f1" providerId="ADAL" clId="{F02704F8-366D-48B1-8F47-92FBA997F789}" dt="2023-02-02T14:15:15.494" v="45" actId="478"/>
          <ac:grpSpMkLst>
            <pc:docMk/>
            <pc:sldMk cId="1937034940" sldId="397"/>
            <ac:grpSpMk id="9" creationId="{00000000-0000-0000-0000-000000000000}"/>
          </ac:grpSpMkLst>
        </pc:grpChg>
        <pc:grpChg chg="del">
          <ac:chgData name="Liu, Siming" userId="1e4b75e0-8938-470c-9583-bf4243e4c4f1" providerId="ADAL" clId="{F02704F8-366D-48B1-8F47-92FBA997F789}" dt="2023-02-02T14:15:16.560" v="46" actId="478"/>
          <ac:grpSpMkLst>
            <pc:docMk/>
            <pc:sldMk cId="1937034940" sldId="397"/>
            <ac:grpSpMk id="17" creationId="{00000000-0000-0000-0000-000000000000}"/>
          </ac:grpSpMkLst>
        </pc:grpChg>
        <pc:cxnChg chg="mod">
          <ac:chgData name="Liu, Siming" userId="1e4b75e0-8938-470c-9583-bf4243e4c4f1" providerId="ADAL" clId="{F02704F8-366D-48B1-8F47-92FBA997F789}" dt="2023-02-02T14:15:15.494" v="45" actId="478"/>
          <ac:cxnSpMkLst>
            <pc:docMk/>
            <pc:sldMk cId="1937034940" sldId="397"/>
            <ac:cxnSpMk id="8" creationId="{00000000-0000-0000-0000-000000000000}"/>
          </ac:cxnSpMkLst>
        </pc:cxnChg>
        <pc:cxnChg chg="mod">
          <ac:chgData name="Liu, Siming" userId="1e4b75e0-8938-470c-9583-bf4243e4c4f1" providerId="ADAL" clId="{F02704F8-366D-48B1-8F47-92FBA997F789}" dt="2023-02-02T14:15:16.560" v="46" actId="478"/>
          <ac:cxnSpMkLst>
            <pc:docMk/>
            <pc:sldMk cId="1937034940" sldId="397"/>
            <ac:cxnSpMk id="14" creationId="{00000000-0000-0000-0000-000000000000}"/>
          </ac:cxnSpMkLst>
        </pc:cxnChg>
      </pc:sldChg>
      <pc:sldChg chg="del">
        <pc:chgData name="Liu, Siming" userId="1e4b75e0-8938-470c-9583-bf4243e4c4f1" providerId="ADAL" clId="{F02704F8-366D-48B1-8F47-92FBA997F789}" dt="2023-02-02T14:16:09.989" v="53" actId="47"/>
        <pc:sldMkLst>
          <pc:docMk/>
          <pc:sldMk cId="4215711075" sldId="398"/>
        </pc:sldMkLst>
      </pc:sldChg>
      <pc:sldChg chg="modSp">
        <pc:chgData name="Liu, Siming" userId="1e4b75e0-8938-470c-9583-bf4243e4c4f1" providerId="ADAL" clId="{F02704F8-366D-48B1-8F47-92FBA997F789}" dt="2023-02-02T14:16:30.706" v="57" actId="113"/>
        <pc:sldMkLst>
          <pc:docMk/>
          <pc:sldMk cId="1012304757" sldId="438"/>
        </pc:sldMkLst>
        <pc:spChg chg="mod">
          <ac:chgData name="Liu, Siming" userId="1e4b75e0-8938-470c-9583-bf4243e4c4f1" providerId="ADAL" clId="{F02704F8-366D-48B1-8F47-92FBA997F789}" dt="2023-02-02T14:16:30.706" v="57" actId="113"/>
          <ac:spMkLst>
            <pc:docMk/>
            <pc:sldMk cId="1012304757" sldId="438"/>
            <ac:spMk id="3" creationId="{00000000-0000-0000-0000-000000000000}"/>
          </ac:spMkLst>
        </pc:spChg>
      </pc:sldChg>
      <pc:sldChg chg="modSp mod">
        <pc:chgData name="Liu, Siming" userId="1e4b75e0-8938-470c-9583-bf4243e4c4f1" providerId="ADAL" clId="{F02704F8-366D-48B1-8F47-92FBA997F789}" dt="2023-02-02T14:18:07.693" v="195" actId="20577"/>
        <pc:sldMkLst>
          <pc:docMk/>
          <pc:sldMk cId="3037258293" sldId="439"/>
        </pc:sldMkLst>
        <pc:spChg chg="mod">
          <ac:chgData name="Liu, Siming" userId="1e4b75e0-8938-470c-9583-bf4243e4c4f1" providerId="ADAL" clId="{F02704F8-366D-48B1-8F47-92FBA997F789}" dt="2023-02-02T14:18:07.693" v="195" actId="20577"/>
          <ac:spMkLst>
            <pc:docMk/>
            <pc:sldMk cId="3037258293" sldId="439"/>
            <ac:spMk id="3" creationId="{00000000-0000-0000-0000-000000000000}"/>
          </ac:spMkLst>
        </pc:spChg>
      </pc:sldChg>
      <pc:sldChg chg="modSp mod">
        <pc:chgData name="Liu, Siming" userId="1e4b75e0-8938-470c-9583-bf4243e4c4f1" providerId="ADAL" clId="{F02704F8-366D-48B1-8F47-92FBA997F789}" dt="2023-02-02T14:20:18.840" v="197" actId="20577"/>
        <pc:sldMkLst>
          <pc:docMk/>
          <pc:sldMk cId="1618019604" sldId="441"/>
        </pc:sldMkLst>
        <pc:spChg chg="mod">
          <ac:chgData name="Liu, Siming" userId="1e4b75e0-8938-470c-9583-bf4243e4c4f1" providerId="ADAL" clId="{F02704F8-366D-48B1-8F47-92FBA997F789}" dt="2023-02-02T14:20:18.840" v="197" actId="20577"/>
          <ac:spMkLst>
            <pc:docMk/>
            <pc:sldMk cId="1618019604" sldId="441"/>
            <ac:spMk id="207" creationId="{00000000-0000-0000-0000-000000000000}"/>
          </ac:spMkLst>
        </pc:spChg>
      </pc:sldChg>
      <pc:sldChg chg="del">
        <pc:chgData name="Liu, Siming" userId="1e4b75e0-8938-470c-9583-bf4243e4c4f1" providerId="ADAL" clId="{F02704F8-366D-48B1-8F47-92FBA997F789}" dt="2023-02-02T14:21:46.476" v="198" actId="47"/>
        <pc:sldMkLst>
          <pc:docMk/>
          <pc:sldMk cId="3156132645" sldId="444"/>
        </pc:sldMkLst>
      </pc:sldChg>
      <pc:sldChg chg="delSp modSp mod">
        <pc:chgData name="Liu, Siming" userId="1e4b75e0-8938-470c-9583-bf4243e4c4f1" providerId="ADAL" clId="{F02704F8-366D-48B1-8F47-92FBA997F789}" dt="2023-02-02T14:23:05.988" v="265" actId="20577"/>
        <pc:sldMkLst>
          <pc:docMk/>
          <pc:sldMk cId="699607573" sldId="447"/>
        </pc:sldMkLst>
        <pc:spChg chg="mod">
          <ac:chgData name="Liu, Siming" userId="1e4b75e0-8938-470c-9583-bf4243e4c4f1" providerId="ADAL" clId="{F02704F8-366D-48B1-8F47-92FBA997F789}" dt="2023-02-02T14:23:05.988" v="265" actId="20577"/>
          <ac:spMkLst>
            <pc:docMk/>
            <pc:sldMk cId="699607573" sldId="447"/>
            <ac:spMk id="252" creationId="{00000000-0000-0000-0000-000000000000}"/>
          </ac:spMkLst>
        </pc:spChg>
        <pc:spChg chg="del">
          <ac:chgData name="Liu, Siming" userId="1e4b75e0-8938-470c-9583-bf4243e4c4f1" providerId="ADAL" clId="{F02704F8-366D-48B1-8F47-92FBA997F789}" dt="2023-02-02T14:22:55.004" v="261" actId="478"/>
          <ac:spMkLst>
            <pc:docMk/>
            <pc:sldMk cId="699607573" sldId="447"/>
            <ac:spMk id="253" creationId="{00000000-0000-0000-0000-000000000000}"/>
          </ac:spMkLst>
        </pc:spChg>
        <pc:spChg chg="del">
          <ac:chgData name="Liu, Siming" userId="1e4b75e0-8938-470c-9583-bf4243e4c4f1" providerId="ADAL" clId="{F02704F8-366D-48B1-8F47-92FBA997F789}" dt="2023-02-02T14:22:58.491" v="262" actId="478"/>
          <ac:spMkLst>
            <pc:docMk/>
            <pc:sldMk cId="699607573" sldId="447"/>
            <ac:spMk id="254" creationId="{00000000-0000-0000-0000-000000000000}"/>
          </ac:spMkLst>
        </pc:spChg>
        <pc:spChg chg="del">
          <ac:chgData name="Liu, Siming" userId="1e4b75e0-8938-470c-9583-bf4243e4c4f1" providerId="ADAL" clId="{F02704F8-366D-48B1-8F47-92FBA997F789}" dt="2023-02-02T14:22:58.491" v="262" actId="478"/>
          <ac:spMkLst>
            <pc:docMk/>
            <pc:sldMk cId="699607573" sldId="447"/>
            <ac:spMk id="255" creationId="{00000000-0000-0000-0000-000000000000}"/>
          </ac:spMkLst>
        </pc:spChg>
        <pc:spChg chg="del">
          <ac:chgData name="Liu, Siming" userId="1e4b75e0-8938-470c-9583-bf4243e4c4f1" providerId="ADAL" clId="{F02704F8-366D-48B1-8F47-92FBA997F789}" dt="2023-02-02T14:22:58.491" v="262" actId="478"/>
          <ac:spMkLst>
            <pc:docMk/>
            <pc:sldMk cId="699607573" sldId="447"/>
            <ac:spMk id="256" creationId="{00000000-0000-0000-0000-000000000000}"/>
          </ac:spMkLst>
        </pc:spChg>
        <pc:cxnChg chg="del">
          <ac:chgData name="Liu, Siming" userId="1e4b75e0-8938-470c-9583-bf4243e4c4f1" providerId="ADAL" clId="{F02704F8-366D-48B1-8F47-92FBA997F789}" dt="2023-02-02T14:22:58.491" v="262" actId="478"/>
          <ac:cxnSpMkLst>
            <pc:docMk/>
            <pc:sldMk cId="699607573" sldId="447"/>
            <ac:cxnSpMk id="257" creationId="{00000000-0000-0000-0000-000000000000}"/>
          </ac:cxnSpMkLst>
        </pc:cxnChg>
        <pc:cxnChg chg="del">
          <ac:chgData name="Liu, Siming" userId="1e4b75e0-8938-470c-9583-bf4243e4c4f1" providerId="ADAL" clId="{F02704F8-366D-48B1-8F47-92FBA997F789}" dt="2023-02-02T14:22:58.491" v="262" actId="478"/>
          <ac:cxnSpMkLst>
            <pc:docMk/>
            <pc:sldMk cId="699607573" sldId="447"/>
            <ac:cxnSpMk id="258" creationId="{00000000-0000-0000-0000-000000000000}"/>
          </ac:cxnSpMkLst>
        </pc:cxnChg>
      </pc:sldChg>
      <pc:sldChg chg="del">
        <pc:chgData name="Liu, Siming" userId="1e4b75e0-8938-470c-9583-bf4243e4c4f1" providerId="ADAL" clId="{F02704F8-366D-48B1-8F47-92FBA997F789}" dt="2023-02-02T14:23:13.550" v="266" actId="47"/>
        <pc:sldMkLst>
          <pc:docMk/>
          <pc:sldMk cId="873839607" sldId="448"/>
        </pc:sldMkLst>
      </pc:sldChg>
      <pc:sldChg chg="modSp mod">
        <pc:chgData name="Liu, Siming" userId="1e4b75e0-8938-470c-9583-bf4243e4c4f1" providerId="ADAL" clId="{F02704F8-366D-48B1-8F47-92FBA997F789}" dt="2023-02-02T14:25:00.082" v="448" actId="14100"/>
        <pc:sldMkLst>
          <pc:docMk/>
          <pc:sldMk cId="2905644491" sldId="449"/>
        </pc:sldMkLst>
        <pc:spChg chg="mod">
          <ac:chgData name="Liu, Siming" userId="1e4b75e0-8938-470c-9583-bf4243e4c4f1" providerId="ADAL" clId="{F02704F8-366D-48B1-8F47-92FBA997F789}" dt="2023-02-02T14:23:17.385" v="268" actId="20577"/>
          <ac:spMkLst>
            <pc:docMk/>
            <pc:sldMk cId="2905644491" sldId="449"/>
            <ac:spMk id="277" creationId="{00000000-0000-0000-0000-000000000000}"/>
          </ac:spMkLst>
        </pc:spChg>
        <pc:spChg chg="mod">
          <ac:chgData name="Liu, Siming" userId="1e4b75e0-8938-470c-9583-bf4243e4c4f1" providerId="ADAL" clId="{F02704F8-366D-48B1-8F47-92FBA997F789}" dt="2023-02-02T14:25:00.082" v="448" actId="14100"/>
          <ac:spMkLst>
            <pc:docMk/>
            <pc:sldMk cId="2905644491" sldId="449"/>
            <ac:spMk id="278" creationId="{00000000-0000-0000-0000-000000000000}"/>
          </ac:spMkLst>
        </pc:spChg>
      </pc:sldChg>
      <pc:sldChg chg="modSp mod">
        <pc:chgData name="Liu, Siming" userId="1e4b75e0-8938-470c-9583-bf4243e4c4f1" providerId="ADAL" clId="{F02704F8-366D-48B1-8F47-92FBA997F789}" dt="2023-02-02T14:34:01.645" v="479" actId="207"/>
        <pc:sldMkLst>
          <pc:docMk/>
          <pc:sldMk cId="4196041346" sldId="450"/>
        </pc:sldMkLst>
        <pc:spChg chg="mod">
          <ac:chgData name="Liu, Siming" userId="1e4b75e0-8938-470c-9583-bf4243e4c4f1" providerId="ADAL" clId="{F02704F8-366D-48B1-8F47-92FBA997F789}" dt="2023-02-02T14:34:01.645" v="479" actId="207"/>
          <ac:spMkLst>
            <pc:docMk/>
            <pc:sldMk cId="4196041346" sldId="450"/>
            <ac:spMk id="291" creationId="{00000000-0000-0000-0000-000000000000}"/>
          </ac:spMkLst>
        </pc:spChg>
      </pc:sldChg>
      <pc:sldChg chg="modSp mod">
        <pc:chgData name="Liu, Siming" userId="1e4b75e0-8938-470c-9583-bf4243e4c4f1" providerId="ADAL" clId="{F02704F8-366D-48B1-8F47-92FBA997F789}" dt="2023-02-02T14:37:01.375" v="537" actId="6549"/>
        <pc:sldMkLst>
          <pc:docMk/>
          <pc:sldMk cId="2156969647" sldId="452"/>
        </pc:sldMkLst>
        <pc:spChg chg="mod">
          <ac:chgData name="Liu, Siming" userId="1e4b75e0-8938-470c-9583-bf4243e4c4f1" providerId="ADAL" clId="{F02704F8-366D-48B1-8F47-92FBA997F789}" dt="2023-02-02T14:37:01.375" v="537" actId="6549"/>
          <ac:spMkLst>
            <pc:docMk/>
            <pc:sldMk cId="2156969647" sldId="452"/>
            <ac:spMk id="309" creationId="{00000000-0000-0000-0000-000000000000}"/>
          </ac:spMkLst>
        </pc:spChg>
      </pc:sldChg>
      <pc:sldChg chg="del">
        <pc:chgData name="Liu, Siming" userId="1e4b75e0-8938-470c-9583-bf4243e4c4f1" providerId="ADAL" clId="{F02704F8-366D-48B1-8F47-92FBA997F789}" dt="2023-02-02T14:37:07.569" v="538" actId="47"/>
        <pc:sldMkLst>
          <pc:docMk/>
          <pc:sldMk cId="3730484944" sldId="453"/>
        </pc:sldMkLst>
      </pc:sldChg>
      <pc:sldChg chg="add del">
        <pc:chgData name="Liu, Siming" userId="1e4b75e0-8938-470c-9583-bf4243e4c4f1" providerId="ADAL" clId="{F02704F8-366D-48B1-8F47-92FBA997F789}" dt="2023-02-02T14:37:07.569" v="538" actId="47"/>
        <pc:sldMkLst>
          <pc:docMk/>
          <pc:sldMk cId="1255084727" sldId="454"/>
        </pc:sldMkLst>
      </pc:sldChg>
      <pc:sldChg chg="add del">
        <pc:chgData name="Liu, Siming" userId="1e4b75e0-8938-470c-9583-bf4243e4c4f1" providerId="ADAL" clId="{F02704F8-366D-48B1-8F47-92FBA997F789}" dt="2023-02-02T14:37:07.569" v="538" actId="47"/>
        <pc:sldMkLst>
          <pc:docMk/>
          <pc:sldMk cId="1025577773" sldId="455"/>
        </pc:sldMkLst>
      </pc:sldChg>
      <pc:sldChg chg="add del">
        <pc:chgData name="Liu, Siming" userId="1e4b75e0-8938-470c-9583-bf4243e4c4f1" providerId="ADAL" clId="{F02704F8-366D-48B1-8F47-92FBA997F789}" dt="2023-02-02T14:37:07.569" v="538" actId="47"/>
        <pc:sldMkLst>
          <pc:docMk/>
          <pc:sldMk cId="654432771" sldId="456"/>
        </pc:sldMkLst>
      </pc:sldChg>
      <pc:sldChg chg="del">
        <pc:chgData name="Liu, Siming" userId="1e4b75e0-8938-470c-9583-bf4243e4c4f1" providerId="ADAL" clId="{F02704F8-366D-48B1-8F47-92FBA997F789}" dt="2023-02-02T14:27:26.539" v="449" actId="47"/>
        <pc:sldMkLst>
          <pc:docMk/>
          <pc:sldMk cId="1286429063" sldId="4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 of a simple program</a:t>
            </a:r>
            <a:r>
              <a:rPr lang="en-US" baseline="0" dirty="0"/>
              <a:t> trying to print an un-initialized float, </a:t>
            </a:r>
            <a:r>
              <a:rPr lang="en-US" baseline="0" dirty="0" err="1"/>
              <a:t>int</a:t>
            </a:r>
            <a:r>
              <a:rPr lang="en-US" baseline="0" dirty="0"/>
              <a:t>, char.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283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299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6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347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0864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270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620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004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94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C393-3628-8E41-9E3E-9007BA90E929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A776-C8F2-2748-97BE-EEE4958EBCD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9B7-02A8-BA4C-BFA4-F1649EB8145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3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20404246-51BB-D745-AA31-B48C0FB92E5A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CSC 131 - Lecture [0][1]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2517-F0F2-4F42-B694-7DA32DF65EE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71D0-EA62-A448-9C17-DC8AE56C0958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880F-CE2D-154A-A9FF-69BF97A4DD14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7690-E3BE-8E40-8F90-1A85C8ED69DE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EF4-F8FD-D846-9578-4C0CC4E68CD5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6514-1DC2-4445-A0F6-BEFE5FD88C51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D283-8D7D-A44D-9CDC-B4F5B3DEA37B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6CDD-4131-A846-8D3E-B8220C9EF966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55118122-010F-DD4B-A05C-490669152FD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CSC 131 - Lecture [0][1]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[0][1]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Siming Liu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131 - Lecture [0][1]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variable is normally assigned a value of type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, and a </a:t>
            </a:r>
            <a:r>
              <a:rPr lang="en-US" dirty="0">
                <a:latin typeface="Courier New"/>
                <a:cs typeface="Courier New"/>
              </a:rPr>
              <a:t>float</a:t>
            </a:r>
            <a:r>
              <a:rPr lang="en-US" dirty="0"/>
              <a:t> variable is normally assigned a value of type </a:t>
            </a:r>
            <a:r>
              <a:rPr lang="en-US" dirty="0">
                <a:latin typeface="Courier New"/>
                <a:cs typeface="Courier New"/>
              </a:rPr>
              <a:t>float</a:t>
            </a:r>
            <a:endParaRPr lang="en-US" dirty="0"/>
          </a:p>
          <a:p>
            <a:endParaRPr lang="en-US" dirty="0"/>
          </a:p>
          <a:p>
            <a:r>
              <a:rPr lang="en-US" dirty="0"/>
              <a:t>Mixing types (such as assigning an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value to a </a:t>
            </a:r>
            <a:r>
              <a:rPr lang="en-US" dirty="0">
                <a:latin typeface="Courier New"/>
                <a:cs typeface="Courier New"/>
              </a:rPr>
              <a:t>float</a:t>
            </a:r>
            <a:r>
              <a:rPr lang="en-US" dirty="0"/>
              <a:t> variable or assigning a </a:t>
            </a:r>
            <a:r>
              <a:rPr lang="en-US" dirty="0">
                <a:latin typeface="Courier New"/>
                <a:cs typeface="Courier New"/>
              </a:rPr>
              <a:t>float</a:t>
            </a:r>
            <a:r>
              <a:rPr lang="en-US" dirty="0"/>
              <a:t> value to an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variable) is possible but not always safe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6642"/>
            <a:ext cx="557456" cy="3946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a variable has been assigned a value, it can be used to help compute the value of another variable:</a:t>
            </a:r>
          </a:p>
          <a:p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height = 8;</a:t>
            </a:r>
          </a:p>
          <a:p>
            <a:r>
              <a:rPr lang="en-US" dirty="0">
                <a:latin typeface="Courier New"/>
                <a:cs typeface="Courier New"/>
              </a:rPr>
              <a:t>	length = 12;</a:t>
            </a:r>
          </a:p>
          <a:p>
            <a:r>
              <a:rPr lang="en-US" dirty="0">
                <a:latin typeface="Courier New"/>
                <a:cs typeface="Courier New"/>
              </a:rPr>
              <a:t>	width = 10;</a:t>
            </a:r>
          </a:p>
          <a:p>
            <a:r>
              <a:rPr lang="en-US" dirty="0">
                <a:latin typeface="Courier New"/>
                <a:cs typeface="Courier New"/>
              </a:rPr>
              <a:t>	volume = height * length * width;</a:t>
            </a:r>
          </a:p>
          <a:p>
            <a:r>
              <a:rPr lang="en-US" dirty="0">
                <a:latin typeface="Courier New"/>
                <a:cs typeface="Courier New"/>
              </a:rPr>
              <a:t>	  /* volume is now 960 */</a:t>
            </a:r>
          </a:p>
          <a:p>
            <a:r>
              <a:rPr lang="en-US" dirty="0"/>
              <a:t>The right side of an assignment can be a formula (or expression, in C terminology) involving constants, variables, and operators.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the Value of a Variable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/>
              <a:t> can be used to display the current value of a variable</a:t>
            </a:r>
          </a:p>
          <a:p>
            <a:r>
              <a:rPr lang="en-US" dirty="0"/>
              <a:t>To write the message:</a:t>
            </a:r>
          </a:p>
          <a:p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Height: h</a:t>
            </a:r>
          </a:p>
          <a:p>
            <a:endParaRPr lang="en-US" dirty="0"/>
          </a:p>
          <a:p>
            <a:r>
              <a:rPr lang="en-US" dirty="0"/>
              <a:t>where h is the current value of the height variable, we use the following call of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 &lt;&lt; "Height: " &lt;&lt; height &lt;&lt; </a:t>
            </a:r>
            <a:r>
              <a:rPr lang="en-US" sz="2400" dirty="0" err="1">
                <a:latin typeface="Courier New"/>
                <a:cs typeface="Courier New"/>
              </a:rPr>
              <a:t>endl</a:t>
            </a:r>
            <a:r>
              <a:rPr lang="en-US" sz="2400" dirty="0">
                <a:latin typeface="Courier New"/>
                <a:cs typeface="Courier New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72"/>
              </a:spcBef>
            </a:pPr>
            <a:r>
              <a:rPr lang="en-US" dirty="0"/>
              <a:t>Step 1: </a:t>
            </a:r>
            <a:r>
              <a:rPr lang="en-US" b="1" dirty="0"/>
              <a:t>Declare</a:t>
            </a:r>
            <a:r>
              <a:rPr lang="en-US" dirty="0"/>
              <a:t> and </a:t>
            </a:r>
            <a:r>
              <a:rPr lang="en-US" b="1" dirty="0"/>
              <a:t>initialize</a:t>
            </a:r>
            <a:r>
              <a:rPr lang="en-US" dirty="0"/>
              <a:t> the </a:t>
            </a:r>
            <a:r>
              <a:rPr lang="en-US" b="1" dirty="0"/>
              <a:t>variables</a:t>
            </a:r>
            <a:r>
              <a:rPr lang="en-US" dirty="0"/>
              <a:t> that are needed</a:t>
            </a:r>
          </a:p>
          <a:p>
            <a:pPr lvl="1">
              <a:spcBef>
                <a:spcPts val="1872"/>
              </a:spcBef>
            </a:pPr>
            <a:r>
              <a:rPr lang="en-US" dirty="0"/>
              <a:t>Height, width, depth, volume, dimensional weight</a:t>
            </a:r>
          </a:p>
          <a:p>
            <a:pPr>
              <a:spcBef>
                <a:spcPts val="1872"/>
              </a:spcBef>
            </a:pPr>
            <a:r>
              <a:rPr lang="en-US" dirty="0"/>
              <a:t>Step 2: </a:t>
            </a:r>
            <a:r>
              <a:rPr lang="en-US" b="1" dirty="0"/>
              <a:t>Compute</a:t>
            </a:r>
            <a:r>
              <a:rPr lang="en-US" dirty="0"/>
              <a:t> the dimensional weight</a:t>
            </a:r>
          </a:p>
          <a:p>
            <a:pPr lvl="1">
              <a:spcBef>
                <a:spcPts val="1872"/>
              </a:spcBef>
            </a:pPr>
            <a:r>
              <a:rPr lang="en-US" dirty="0"/>
              <a:t>Volume = height * width * depth</a:t>
            </a:r>
          </a:p>
          <a:p>
            <a:pPr lvl="1">
              <a:spcBef>
                <a:spcPts val="1872"/>
              </a:spcBef>
            </a:pPr>
            <a:r>
              <a:rPr lang="en-US" dirty="0"/>
              <a:t>Dimensional weight = Volume/166</a:t>
            </a:r>
          </a:p>
          <a:p>
            <a:pPr>
              <a:spcBef>
                <a:spcPts val="1872"/>
              </a:spcBef>
            </a:pPr>
            <a:r>
              <a:rPr lang="en-US" dirty="0"/>
              <a:t>Step 3: Print out the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solidFill>
                  <a:srgbClr val="565656"/>
                </a:solidFill>
                <a:latin typeface="Courier New"/>
                <a:ea typeface="Courier New"/>
                <a:cs typeface="Courier New"/>
                <a:sym typeface="Courier New"/>
              </a:rPr>
              <a:t>/* V1.0: Computes the dimensional weight of a 12" x 10" x 8" box */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solidFill>
                  <a:srgbClr val="013B34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b="1" dirty="0" err="1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31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length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volume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height 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length 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width 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volume 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height 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length 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weight 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volume</a:t>
            </a:r>
            <a:r>
              <a:rPr lang="en-US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Dimensions: </a:t>
            </a: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 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length &lt;&lt;“, ”&lt;&lt; width &lt;&lt;“, ”&lt;&lt; height &lt;&lt;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</a:t>
            </a: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Volume (cubic inches): </a:t>
            </a: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“ 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volume 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</a:t>
            </a: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Dimensional weight (pounds): </a:t>
            </a:r>
            <a:r>
              <a:rPr lang="en-US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“ 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weight 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r>
              <a:rPr lang="en-US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ym typeface="Questrial"/>
              </a:rPr>
              <a:t>Volume = 12 × 10 × 8  = 960 cubic inches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ym typeface="Questrial"/>
              </a:rPr>
              <a:t>Dividing by 166 gives 5 instead of 5.783 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ym typeface="Questrial"/>
              </a:rPr>
              <a:t>Companies would like it to be rounded up</a:t>
            </a:r>
          </a:p>
          <a:p>
            <a:pPr>
              <a:spcAft>
                <a:spcPts val="1200"/>
              </a:spcAft>
            </a:pPr>
            <a:r>
              <a:rPr lang="en-US" dirty="0">
                <a:sym typeface="Questrial"/>
              </a:rPr>
              <a:t>What about a different size box?</a:t>
            </a:r>
          </a:p>
          <a:p>
            <a:r>
              <a:rPr lang="en-US" dirty="0"/>
              <a:t>Volume = 5 x 5 x 5 = 125</a:t>
            </a:r>
          </a:p>
          <a:p>
            <a:pPr lvl="1"/>
            <a:r>
              <a:rPr lang="en-US" dirty="0"/>
              <a:t>Dividing by 166 gives 0, instead of 1</a:t>
            </a:r>
          </a:p>
          <a:p>
            <a:endParaRPr lang="en-US" dirty="0"/>
          </a:p>
          <a:p>
            <a:r>
              <a:rPr lang="en-US" dirty="0"/>
              <a:t>What happened?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ym typeface="Questrial"/>
              </a:rPr>
              <a:t>Compute the Dimensional Weight of a Box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Questrial"/>
              </a:rPr>
              <a:t>	</a:t>
            </a:r>
            <a:r>
              <a:rPr lang="en-US" dirty="0" err="1">
                <a:sym typeface="Questrial"/>
              </a:rPr>
              <a:t>dimensional_weight</a:t>
            </a:r>
            <a:r>
              <a:rPr lang="en-US" dirty="0">
                <a:sym typeface="Questrial"/>
              </a:rPr>
              <a:t> = Volume / 166</a:t>
            </a:r>
          </a:p>
          <a:p>
            <a:pPr lvl="0"/>
            <a:endParaRPr lang="en-US" dirty="0">
              <a:sym typeface="Questrial"/>
            </a:endParaRPr>
          </a:p>
          <a:p>
            <a:pPr lvl="0">
              <a:spcAft>
                <a:spcPts val="1200"/>
              </a:spcAft>
            </a:pPr>
            <a:r>
              <a:rPr lang="en-US" dirty="0">
                <a:sym typeface="Questrial"/>
              </a:rPr>
              <a:t>In C, when one integer is divided by another, the answer is “truncated” and all digits after the decimal point are lost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ym typeface="Questrial"/>
              </a:rPr>
              <a:t>Volume = 12 × 10 × 8  = 960 	cubic inches</a:t>
            </a:r>
          </a:p>
          <a:p>
            <a:pPr lvl="0">
              <a:spcAft>
                <a:spcPts val="1200"/>
              </a:spcAft>
            </a:pPr>
            <a:r>
              <a:rPr lang="en-US" dirty="0">
                <a:sym typeface="Questrial"/>
              </a:rPr>
              <a:t>Dividing by 166 gives 5 instead of 5.783 (companies would like it to be rounded up)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Questrial"/>
              </a:rPr>
              <a:pPr lvl="0"/>
              <a:t>16</a:t>
            </a:fld>
            <a:endParaRPr lang="en-US"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6180196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Questrial"/>
              </a:rPr>
              <a:t>Redesign the Solution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Questrial"/>
              </a:rPr>
              <a:t>Solution: add 165 to the volume before dividing by 166:</a:t>
            </a:r>
          </a:p>
          <a:p>
            <a:pPr lvl="0"/>
            <a:endParaRPr lang="en-US" dirty="0">
              <a:sym typeface="Questrial"/>
            </a:endParaRPr>
          </a:p>
          <a:p>
            <a:pPr lvl="0"/>
            <a:r>
              <a:rPr lang="en-US" dirty="0">
                <a:sym typeface="Questrial"/>
              </a:rPr>
              <a:t>	</a:t>
            </a:r>
            <a:r>
              <a:rPr lang="en-US" dirty="0">
                <a:latin typeface="Courier New"/>
                <a:cs typeface="Courier New"/>
                <a:sym typeface="Courier New"/>
              </a:rPr>
              <a:t>weight = (volume + 165) / 166;</a:t>
            </a:r>
          </a:p>
          <a:p>
            <a:pPr lvl="0"/>
            <a:endParaRPr lang="en-US" dirty="0">
              <a:sym typeface="Questrial"/>
            </a:endParaRPr>
          </a:p>
          <a:p>
            <a:pPr lvl="0"/>
            <a:r>
              <a:rPr lang="en-US" dirty="0">
                <a:sym typeface="Questrial"/>
              </a:rPr>
              <a:t>volume = 166 =&gt; weight = 331/166 =1 </a:t>
            </a:r>
          </a:p>
          <a:p>
            <a:pPr lvl="0"/>
            <a:r>
              <a:rPr lang="en-US" dirty="0">
                <a:sym typeface="Questrial"/>
              </a:rPr>
              <a:t>volume = 167 =&gt; weight = 332/166 = 2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Questrial"/>
              </a:rPr>
              <a:pPr lvl="0"/>
              <a:t>17</a:t>
            </a:fld>
            <a:endParaRPr lang="en-US" dirty="0"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42441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8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solidFill>
                  <a:srgbClr val="565656"/>
                </a:solidFill>
                <a:latin typeface="Courier New"/>
                <a:ea typeface="Courier New"/>
                <a:cs typeface="Courier New"/>
                <a:sym typeface="Courier New"/>
              </a:rPr>
              <a:t>/* V1.1: Computes the dimensional weight of a 12" x 10" x 8" box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solidFill>
                  <a:srgbClr val="013B34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dirty="0" err="1">
                <a:solidFill>
                  <a:srgbClr val="310049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 dirty="0" err="1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31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length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volume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height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length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width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volume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height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length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weight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volume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165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Dimensions: </a:t>
            </a:r>
            <a:r>
              <a:rPr lang="en-US" sz="1400" dirty="0">
                <a:solidFill>
                  <a:srgbClr val="00658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dirty="0" err="1">
                <a:solidFill>
                  <a:srgbClr val="006586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dirty="0" err="1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dirty="0" err="1">
                <a:solidFill>
                  <a:srgbClr val="006586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400" dirty="0" err="1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dirty="0" err="1">
                <a:solidFill>
                  <a:srgbClr val="006586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400" dirty="0">
                <a:solidFill>
                  <a:srgbClr val="0046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length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Volume (cubic inches): </a:t>
            </a:r>
            <a:r>
              <a:rPr lang="en-US" sz="1400" dirty="0">
                <a:solidFill>
                  <a:srgbClr val="006586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400" dirty="0">
                <a:solidFill>
                  <a:srgbClr val="0046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volume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Dimensional weight (pounds): </a:t>
            </a:r>
            <a:r>
              <a:rPr lang="en-US" sz="1400" dirty="0">
                <a:solidFill>
                  <a:srgbClr val="006586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400" dirty="0">
                <a:solidFill>
                  <a:srgbClr val="0046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r>
              <a:rPr lang="en-US" sz="14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dweight.c</a:t>
            </a:r>
          </a:p>
        </p:txBody>
      </p:sp>
    </p:spTree>
    <p:extLst>
      <p:ext uri="{BB962C8B-B14F-4D97-AF65-F5344CB8AC3E}">
        <p14:creationId xmlns:p14="http://schemas.microsoft.com/office/powerpoint/2010/main" val="348586690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previous program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CSC 131 - Lecture [0][1]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Questrial"/>
              </a:rPr>
              <a:t>Improving the Program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2472"/>
              </a:spcBef>
            </a:pPr>
            <a:r>
              <a:rPr lang="en-US" dirty="0">
                <a:sym typeface="Questrial"/>
              </a:rPr>
              <a:t>Values for the size of the box are fixed in the code =&gt; read values from keyboard</a:t>
            </a:r>
          </a:p>
          <a:p>
            <a:pPr lvl="0"/>
            <a:endParaRPr lang="en-US" dirty="0">
              <a:latin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latin typeface="Courier New"/>
                <a:cs typeface="Courier New"/>
                <a:sym typeface="Courier New"/>
              </a:rPr>
              <a:t>Enter height of box: </a:t>
            </a:r>
            <a:r>
              <a:rPr lang="en-US" u="sng" dirty="0">
                <a:latin typeface="Courier New"/>
                <a:cs typeface="Courier New"/>
                <a:sym typeface="Courier New"/>
              </a:rPr>
              <a:t>8</a:t>
            </a:r>
          </a:p>
          <a:p>
            <a:pPr lvl="0"/>
            <a:r>
              <a:rPr lang="en-US" dirty="0">
                <a:latin typeface="Courier New"/>
                <a:cs typeface="Courier New"/>
                <a:sym typeface="Courier New"/>
              </a:rPr>
              <a:t>Enter length of box: </a:t>
            </a:r>
            <a:r>
              <a:rPr lang="en-US" u="sng" dirty="0">
                <a:latin typeface="Courier New"/>
                <a:cs typeface="Courier New"/>
                <a:sym typeface="Courier New"/>
              </a:rPr>
              <a:t>12</a:t>
            </a:r>
          </a:p>
          <a:p>
            <a:pPr lvl="0"/>
            <a:r>
              <a:rPr lang="en-US" dirty="0">
                <a:latin typeface="Courier New"/>
                <a:cs typeface="Courier New"/>
                <a:sym typeface="Courier New"/>
              </a:rPr>
              <a:t>Enter width of box: </a:t>
            </a:r>
            <a:r>
              <a:rPr lang="en-US" u="sng" dirty="0">
                <a:latin typeface="Courier New"/>
                <a:cs typeface="Courier New"/>
                <a:sym typeface="Courier New"/>
              </a:rPr>
              <a:t>10</a:t>
            </a:r>
          </a:p>
          <a:p>
            <a:pPr lvl="0"/>
            <a:r>
              <a:rPr lang="en-US" dirty="0">
                <a:latin typeface="Courier New"/>
                <a:cs typeface="Courier New"/>
                <a:sym typeface="Courier New"/>
              </a:rPr>
              <a:t>Volume (cubic inches): 960</a:t>
            </a:r>
          </a:p>
          <a:p>
            <a:pPr lvl="0"/>
            <a:r>
              <a:rPr lang="en-US" dirty="0">
                <a:latin typeface="Courier New"/>
                <a:cs typeface="Courier New"/>
                <a:sym typeface="Courier New"/>
              </a:rPr>
              <a:t>Dimensional weight (pounds): 6</a:t>
            </a:r>
          </a:p>
          <a:p>
            <a:pPr lvl="0"/>
            <a:endParaRPr lang="en-US" dirty="0">
              <a:sym typeface="Questrial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fr-FR" dirty="0">
                <a:sym typeface="Questrial"/>
              </a:rPr>
              <a:t>CSC 131 - Lecture [0][1]</a:t>
            </a:r>
            <a:endParaRPr lang="en-US" dirty="0">
              <a:sym typeface="Questrial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Questrial"/>
              </a:rPr>
              <a:pPr lvl="0"/>
              <a:t>20</a:t>
            </a:fld>
            <a:endParaRPr lang="en-US">
              <a:sym typeface="Quest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83673" y="3189278"/>
            <a:ext cx="3320789" cy="1384995"/>
            <a:chOff x="5734473" y="2808278"/>
            <a:chExt cx="3320789" cy="1384995"/>
          </a:xfrm>
        </p:grpSpPr>
        <p:sp>
          <p:nvSpPr>
            <p:cNvPr id="243" name="Shape 243"/>
            <p:cNvSpPr txBox="1"/>
            <p:nvPr/>
          </p:nvSpPr>
          <p:spPr>
            <a:xfrm>
              <a:off x="6468046" y="2808278"/>
              <a:ext cx="258721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800" b="1" i="0" u="none" strike="noStrike" cap="none" baseline="0" dirty="0">
                  <a:solidFill>
                    <a:srgbClr val="8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Need a way to read the input</a:t>
              </a:r>
            </a:p>
          </p:txBody>
        </p:sp>
        <p:cxnSp>
          <p:nvCxnSpPr>
            <p:cNvPr id="244" name="Shape 244"/>
            <p:cNvCxnSpPr>
              <a:stCxn id="243" idx="1"/>
            </p:cNvCxnSpPr>
            <p:nvPr/>
          </p:nvCxnSpPr>
          <p:spPr>
            <a:xfrm rot="10800000">
              <a:off x="5734546" y="3029176"/>
              <a:ext cx="733500" cy="4716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45" name="Shape 245"/>
            <p:cNvCxnSpPr>
              <a:stCxn id="243" idx="1"/>
            </p:cNvCxnSpPr>
            <p:nvPr/>
          </p:nvCxnSpPr>
          <p:spPr>
            <a:xfrm flipH="1">
              <a:off x="5886946" y="3500776"/>
              <a:ext cx="581100" cy="807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46" name="Shape 246"/>
            <p:cNvCxnSpPr/>
            <p:nvPr/>
          </p:nvCxnSpPr>
          <p:spPr>
            <a:xfrm flipH="1">
              <a:off x="5734473" y="3500776"/>
              <a:ext cx="733572" cy="63275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3019661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Questrial"/>
              </a:rPr>
              <a:t>Reading Input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lvl="0"/>
            <a:r>
              <a:rPr lang="en-US" dirty="0" err="1">
                <a:latin typeface="Courier New"/>
                <a:cs typeface="Courier New"/>
                <a:sym typeface="Courier New"/>
              </a:rPr>
              <a:t>cin</a:t>
            </a:r>
            <a:r>
              <a:rPr lang="en-US" dirty="0">
                <a:sym typeface="Questrial"/>
              </a:rPr>
              <a:t> is the C++ library’s counterpart to </a:t>
            </a:r>
            <a:r>
              <a:rPr lang="en-US" dirty="0" err="1">
                <a:latin typeface="Courier New"/>
                <a:cs typeface="Courier New"/>
                <a:sym typeface="Courier New"/>
              </a:rPr>
              <a:t>cout</a:t>
            </a:r>
            <a:endParaRPr lang="en-US" dirty="0">
              <a:latin typeface="Courier New"/>
              <a:cs typeface="Courier New"/>
              <a:sym typeface="Courier New"/>
            </a:endParaRPr>
          </a:p>
          <a:p>
            <a:pPr lvl="0"/>
            <a:endParaRPr lang="en-US" dirty="0">
              <a:sym typeface="Questrial"/>
            </a:endParaRPr>
          </a:p>
          <a:p>
            <a:pPr lvl="0"/>
            <a:r>
              <a:rPr lang="en-US" dirty="0">
                <a:latin typeface="Courier New"/>
                <a:cs typeface="Courier New"/>
                <a:sym typeface="Questrial"/>
              </a:rPr>
              <a:t>#include &lt;iostream&gt;</a:t>
            </a:r>
          </a:p>
          <a:p>
            <a:pPr lvl="0"/>
            <a:endParaRPr lang="en-US" dirty="0">
              <a:latin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latin typeface="Courier New"/>
                <a:cs typeface="Courier New"/>
                <a:sym typeface="Courier New"/>
              </a:rPr>
              <a:t>cin</a:t>
            </a:r>
            <a:r>
              <a:rPr lang="en-US" dirty="0">
                <a:latin typeface="Courier New"/>
                <a:cs typeface="Courier New"/>
                <a:sym typeface="Courier New"/>
              </a:rPr>
              <a:t> &gt;&gt; i;</a:t>
            </a:r>
            <a:endParaRPr lang="en-US" dirty="0">
              <a:highlight>
                <a:srgbClr val="FFFF00"/>
              </a:highlight>
              <a:latin typeface="Courier New"/>
              <a:cs typeface="Courier New"/>
              <a:sym typeface="Quest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fr-FR" dirty="0">
                <a:sym typeface="Questrial"/>
              </a:rPr>
              <a:t>CSC 131 - Lecture [0][1]</a:t>
            </a:r>
            <a:endParaRPr lang="en-US" dirty="0">
              <a:sym typeface="Quest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Questrial"/>
              </a:rPr>
              <a:pPr lvl="0"/>
              <a:t>21</a:t>
            </a:fld>
            <a:endParaRPr lang="en-US"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9960757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600" b="0" i="0" u="none" strike="noStrike" cap="none" baseline="0" dirty="0">
                <a:solidFill>
                  <a:schemeClr val="dk1"/>
                </a:solidFill>
                <a:latin typeface="Courier New"/>
                <a:ea typeface="Questrial"/>
                <a:cs typeface="Courier New"/>
                <a:sym typeface="Questrial"/>
              </a:rPr>
              <a:t>dweight2.cpp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275778" y="1206708"/>
            <a:ext cx="8590174" cy="5260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rgbClr val="565656"/>
                </a:solidFill>
                <a:latin typeface="Courier New"/>
                <a:ea typeface="Courier New"/>
                <a:cs typeface="Courier New"/>
                <a:sym typeface="Courier New"/>
              </a:rPr>
              <a:t>/* V2.0: Computes the dimensional weight of a box from input provided by the user */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rgbClr val="013B34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dirty="0">
                <a:solidFill>
                  <a:srgbClr val="310049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1" dirty="0" err="1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31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dirty="0" err="1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length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volume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Enter height of box: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200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Enter length of box: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200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Enter width of box: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&gt;&gt; width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volume 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height 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length 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weight 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volume 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165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6D701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Volume (cubic inches):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 &lt;&lt;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volume &lt;&lt;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err="1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solidFill>
                  <a:srgbClr val="4D24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dirty="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Dimensional weight (pounds): </a:t>
            </a:r>
            <a:r>
              <a:rPr lang="en-US" sz="1200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" &lt;&lt;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weight &lt;&lt;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dirty="0">
                <a:solidFill>
                  <a:srgbClr val="6D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06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rgbClr val="6C006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3383891" y="3423579"/>
            <a:ext cx="5387407" cy="857111"/>
            <a:chOff x="3383891" y="3423579"/>
            <a:chExt cx="5387407" cy="857111"/>
          </a:xfrm>
        </p:grpSpPr>
        <p:cxnSp>
          <p:nvCxnSpPr>
            <p:cNvPr id="280" name="Shape 280"/>
            <p:cNvCxnSpPr/>
            <p:nvPr/>
          </p:nvCxnSpPr>
          <p:spPr>
            <a:xfrm rot="10800000">
              <a:off x="3533760" y="3423579"/>
              <a:ext cx="1560318" cy="48119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5094078" y="3634358"/>
              <a:ext cx="36772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Note that a prompt should not end with a new-line character!</a:t>
              </a:r>
            </a:p>
          </p:txBody>
        </p:sp>
        <p:cxnSp>
          <p:nvCxnSpPr>
            <p:cNvPr id="282" name="Shape 282"/>
            <p:cNvCxnSpPr/>
            <p:nvPr/>
          </p:nvCxnSpPr>
          <p:spPr>
            <a:xfrm rot="10800000">
              <a:off x="3470657" y="3817998"/>
              <a:ext cx="1623420" cy="8677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flipH="1">
              <a:off x="3383891" y="3904771"/>
              <a:ext cx="1710187" cy="375919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284" name="Shape 2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dirty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CSC 131 - Lecture [0][1]</a:t>
            </a:r>
            <a:endParaRPr lang="en-US" sz="1200" b="0" i="0" u="none" strike="noStrike" cap="none" baseline="0" dirty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lang="en-US" sz="1200" b="0" i="0" u="none" strike="noStrike" cap="none" baseline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0564449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6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Defining Names for Constants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Previous programs rely on the constant </a:t>
            </a:r>
            <a:r>
              <a:rPr lang="en-US" sz="2800" b="1" i="0" u="none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166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whose meaning may not be clear to someone reading the program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urier New"/>
                <a:ea typeface="Questrial"/>
                <a:cs typeface="Courier New"/>
                <a:sym typeface="Courier New"/>
              </a:rPr>
              <a:t>const int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baseline="0" dirty="0">
                <a:solidFill>
                  <a:srgbClr val="538CD5"/>
                </a:solidFill>
                <a:latin typeface="Courier New"/>
                <a:ea typeface="Courier New"/>
                <a:cs typeface="Courier New"/>
                <a:sym typeface="Courier New"/>
              </a:rPr>
              <a:t>INCHES_PER_POUND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166;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Font typeface="Quest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400791" y="5403139"/>
            <a:ext cx="433544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Common convention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only upper-case letters in macro names 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 flipH="1">
            <a:off x="3836969" y="4917288"/>
            <a:ext cx="410168" cy="48585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dirty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CSC 131 - Lecture [0][1]</a:t>
            </a:r>
            <a:endParaRPr lang="en-US" sz="1200" b="0" i="0" u="none" strike="noStrike" cap="none" baseline="0" dirty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fld>
            <a:endParaRPr lang="en-US" sz="1200" b="0" i="0" u="none" strike="noStrike" cap="none" baseline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196041346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Defining Names for Constants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87632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At compilation the preprocessor replaces each macro by the value that it represents.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During preprocessing, the statement: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 = (volume + INCHES_PER_POUND - 1) / INCHES_PER_POUND;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will become: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 = (volume + 166 - 1) / 166;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Font typeface="Quest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dirty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CSC 131 - Lecture [0][1]</a:t>
            </a:r>
            <a:endParaRPr lang="en-US" sz="1200" b="0" i="0" u="none" strike="noStrike" cap="none" baseline="0" dirty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fld>
            <a:endParaRPr lang="en-US" sz="1200" b="0" i="0" u="none" strike="noStrike" cap="none" baseline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8608632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Defining Names for Constants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value of a variable can be an expression: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urier New"/>
                <a:ea typeface="Questrial"/>
                <a:cs typeface="Courier New"/>
                <a:sym typeface="Courier New"/>
              </a:rPr>
              <a:t>const int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RECIPROCAL_OF_PI = 1.0/3.14159;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dirty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CSC 131 - Lecture [0][1]</a:t>
            </a:r>
            <a:endParaRPr lang="en-US" sz="1200" b="0" i="0" u="none" strike="noStrike" cap="none" baseline="0" dirty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fld>
            <a:endParaRPr lang="en-US" sz="1200" b="0" i="0" u="none" strike="noStrike" cap="none" baseline="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5696964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Compute the Dimensional Weight of a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2117" cy="4525963"/>
          </a:xfrm>
        </p:spPr>
        <p:txBody>
          <a:bodyPr/>
          <a:lstStyle/>
          <a:p>
            <a:r>
              <a:rPr lang="en-US" b="1" i="1" dirty="0"/>
              <a:t>Shipping</a:t>
            </a:r>
            <a:r>
              <a:rPr lang="en-US" dirty="0"/>
              <a:t> charges based on “dimensional weight” – (more for large but light boxes)</a:t>
            </a:r>
          </a:p>
          <a:p>
            <a:pPr>
              <a:spcBef>
                <a:spcPts val="800"/>
              </a:spcBef>
            </a:pPr>
            <a:r>
              <a:rPr lang="en-US" dirty="0"/>
              <a:t>Things we need to know</a:t>
            </a:r>
          </a:p>
          <a:p>
            <a:pPr lvl="1">
              <a:spcBef>
                <a:spcPts val="800"/>
              </a:spcBef>
            </a:pPr>
            <a:r>
              <a:rPr lang="en-US" sz="2200" dirty="0"/>
              <a:t>Box dimensions: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558ED5"/>
                </a:solidFill>
              </a:rPr>
              <a:t>width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558ED5"/>
                </a:solidFill>
              </a:rPr>
              <a:t>depth</a:t>
            </a:r>
          </a:p>
          <a:p>
            <a:pPr>
              <a:spcBef>
                <a:spcPts val="800"/>
              </a:spcBef>
            </a:pPr>
            <a:r>
              <a:rPr lang="en-US" dirty="0"/>
              <a:t>Procedure</a:t>
            </a:r>
          </a:p>
          <a:p>
            <a:pPr lvl="1">
              <a:spcBef>
                <a:spcPts val="800"/>
              </a:spcBef>
            </a:pPr>
            <a:r>
              <a:rPr lang="en-US" sz="2200" b="1" dirty="0">
                <a:solidFill>
                  <a:srgbClr val="558ED5"/>
                </a:solidFill>
              </a:rPr>
              <a:t>Volume</a:t>
            </a:r>
            <a:r>
              <a:rPr lang="en-US" sz="2200" dirty="0">
                <a:solidFill>
                  <a:srgbClr val="558ED5"/>
                </a:solidFill>
              </a:rPr>
              <a:t> </a:t>
            </a:r>
            <a:r>
              <a:rPr lang="en-US" sz="2200" dirty="0"/>
              <a:t>= height * width * depth</a:t>
            </a:r>
          </a:p>
          <a:p>
            <a:pPr lvl="1">
              <a:spcBef>
                <a:spcPts val="800"/>
              </a:spcBef>
            </a:pPr>
            <a:r>
              <a:rPr lang="en-US" sz="2200" b="1" dirty="0">
                <a:solidFill>
                  <a:srgbClr val="558ED5"/>
                </a:solidFill>
              </a:rPr>
              <a:t>Dimensional weight </a:t>
            </a:r>
            <a:r>
              <a:rPr lang="en-US" sz="2200" dirty="0"/>
              <a:t>= Volume/166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7612" y="2791545"/>
            <a:ext cx="211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Needs to be stored in memory: </a:t>
            </a:r>
            <a:r>
              <a:rPr lang="en-US" sz="2400" b="1" dirty="0">
                <a:solidFill>
                  <a:srgbClr val="558ED5"/>
                </a:solidFill>
              </a:rPr>
              <a:t>variables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50142" y="3557680"/>
            <a:ext cx="8079175" cy="2706747"/>
            <a:chOff x="550142" y="3557680"/>
            <a:chExt cx="8079175" cy="2706747"/>
          </a:xfrm>
        </p:grpSpPr>
        <p:sp>
          <p:nvSpPr>
            <p:cNvPr id="8" name="TextBox 7"/>
            <p:cNvSpPr txBox="1"/>
            <p:nvPr/>
          </p:nvSpPr>
          <p:spPr>
            <a:xfrm>
              <a:off x="7709023" y="5036254"/>
              <a:ext cx="920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6412829" y="3557680"/>
              <a:ext cx="1296194" cy="17094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5616155" y="3557680"/>
              <a:ext cx="2092868" cy="17094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1"/>
            </p:cNvCxnSpPr>
            <p:nvPr/>
          </p:nvCxnSpPr>
          <p:spPr>
            <a:xfrm flipH="1" flipV="1">
              <a:off x="4456641" y="3557681"/>
              <a:ext cx="3252382" cy="1709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2516227" y="5253691"/>
              <a:ext cx="5182323" cy="615542"/>
            </a:xfrm>
            <a:custGeom>
              <a:avLst/>
              <a:gdLst>
                <a:gd name="connsiteX0" fmla="*/ 5182323 w 5182323"/>
                <a:gd name="connsiteY0" fmla="*/ 7889 h 615542"/>
                <a:gd name="connsiteX1" fmla="*/ 3738845 w 5182323"/>
                <a:gd name="connsiteY1" fmla="*/ 567967 h 615542"/>
                <a:gd name="connsiteX2" fmla="*/ 1017534 w 5182323"/>
                <a:gd name="connsiteY2" fmla="*/ 520637 h 615542"/>
                <a:gd name="connsiteX3" fmla="*/ 0 w 5182323"/>
                <a:gd name="connsiteY3" fmla="*/ 0 h 61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323" h="615542">
                  <a:moveTo>
                    <a:pt x="5182323" y="7889"/>
                  </a:moveTo>
                  <a:cubicBezTo>
                    <a:pt x="4807649" y="245199"/>
                    <a:pt x="4432976" y="482509"/>
                    <a:pt x="3738845" y="567967"/>
                  </a:cubicBezTo>
                  <a:cubicBezTo>
                    <a:pt x="3044714" y="653425"/>
                    <a:pt x="1640675" y="615298"/>
                    <a:pt x="1017534" y="520637"/>
                  </a:cubicBezTo>
                  <a:cubicBezTo>
                    <a:pt x="394393" y="425976"/>
                    <a:pt x="0" y="0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50142" y="4693613"/>
              <a:ext cx="7156296" cy="1570814"/>
            </a:xfrm>
            <a:custGeom>
              <a:avLst/>
              <a:gdLst>
                <a:gd name="connsiteX0" fmla="*/ 7156296 w 7156296"/>
                <a:gd name="connsiteY0" fmla="*/ 567967 h 1570814"/>
                <a:gd name="connsiteX1" fmla="*/ 6170313 w 7156296"/>
                <a:gd name="connsiteY1" fmla="*/ 1443582 h 1570814"/>
                <a:gd name="connsiteX2" fmla="*/ 3535769 w 7156296"/>
                <a:gd name="connsiteY2" fmla="*/ 1538243 h 1570814"/>
                <a:gd name="connsiteX3" fmla="*/ 1303505 w 7156296"/>
                <a:gd name="connsiteY3" fmla="*/ 1175376 h 1570814"/>
                <a:gd name="connsiteX4" fmla="*/ 9896 w 7156296"/>
                <a:gd name="connsiteY4" fmla="*/ 520636 h 1570814"/>
                <a:gd name="connsiteX5" fmla="*/ 672476 w 7156296"/>
                <a:gd name="connsiteY5" fmla="*/ 0 h 157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6296" h="1570814">
                  <a:moveTo>
                    <a:pt x="7156296" y="567967"/>
                  </a:moveTo>
                  <a:cubicBezTo>
                    <a:pt x="6965015" y="924918"/>
                    <a:pt x="6773734" y="1281869"/>
                    <a:pt x="6170313" y="1443582"/>
                  </a:cubicBezTo>
                  <a:cubicBezTo>
                    <a:pt x="5566892" y="1605295"/>
                    <a:pt x="4346904" y="1582944"/>
                    <a:pt x="3535769" y="1538243"/>
                  </a:cubicBezTo>
                  <a:cubicBezTo>
                    <a:pt x="2724634" y="1493542"/>
                    <a:pt x="1891150" y="1344977"/>
                    <a:pt x="1303505" y="1175376"/>
                  </a:cubicBezTo>
                  <a:cubicBezTo>
                    <a:pt x="715860" y="1005775"/>
                    <a:pt x="115067" y="716532"/>
                    <a:pt x="9896" y="520636"/>
                  </a:cubicBezTo>
                  <a:cubicBezTo>
                    <a:pt x="-95275" y="324740"/>
                    <a:pt x="672476" y="0"/>
                    <a:pt x="672476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2583"/>
            <a:ext cx="8229600" cy="422275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Every variable must have a </a:t>
            </a:r>
            <a:r>
              <a:rPr lang="en-US" b="1" dirty="0"/>
              <a:t>type</a:t>
            </a:r>
          </a:p>
          <a:p>
            <a:pPr>
              <a:spcAft>
                <a:spcPts val="2400"/>
              </a:spcAft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: 		stores integer values (4, 35, 894)</a:t>
            </a:r>
          </a:p>
          <a:p>
            <a:r>
              <a:rPr lang="en-US" dirty="0">
                <a:latin typeface="Courier New"/>
                <a:cs typeface="Courier New"/>
              </a:rPr>
              <a:t>float:	</a:t>
            </a:r>
            <a:r>
              <a:rPr lang="en-US" dirty="0"/>
              <a:t>stores floating point numbers (3.56)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/>
              <a:t>range of values larger than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endParaRPr lang="en-US" dirty="0">
              <a:latin typeface="Courier New"/>
              <a:cs typeface="Courier New"/>
            </a:endParaRPr>
          </a:p>
          <a:p>
            <a:pPr>
              <a:spcAft>
                <a:spcPts val="2400"/>
              </a:spcAft>
            </a:pPr>
            <a:r>
              <a:rPr lang="en-US" dirty="0">
                <a:latin typeface="Courier New"/>
                <a:cs typeface="Courier New"/>
              </a:rPr>
              <a:t>char: 	</a:t>
            </a:r>
            <a:r>
              <a:rPr lang="en-US" dirty="0"/>
              <a:t>stores characters (a, u, z, 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8617" y="1288188"/>
            <a:ext cx="6163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Variables </a:t>
            </a:r>
            <a:r>
              <a:rPr lang="en-US" sz="2800" dirty="0"/>
              <a:t>are used to store data</a:t>
            </a:r>
          </a:p>
        </p:txBody>
      </p:sp>
    </p:spTree>
    <p:extLst>
      <p:ext uri="{BB962C8B-B14F-4D97-AF65-F5344CB8AC3E}">
        <p14:creationId xmlns:p14="http://schemas.microsoft.com/office/powerpoint/2010/main" val="319192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78853" y="2324747"/>
            <a:ext cx="8137492" cy="2644961"/>
            <a:chOff x="278853" y="2324747"/>
            <a:chExt cx="8137492" cy="2644961"/>
          </a:xfrm>
        </p:grpSpPr>
        <p:sp>
          <p:nvSpPr>
            <p:cNvPr id="16" name="Rounded Rectangle 15"/>
            <p:cNvSpPr/>
            <p:nvPr/>
          </p:nvSpPr>
          <p:spPr>
            <a:xfrm>
              <a:off x="3612639" y="2324747"/>
              <a:ext cx="4803706" cy="5860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8853" y="2324747"/>
              <a:ext cx="2474010" cy="13815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59515" y="3660229"/>
              <a:ext cx="1664338" cy="1301591"/>
            </a:xfrm>
            <a:custGeom>
              <a:avLst/>
              <a:gdLst>
                <a:gd name="connsiteX0" fmla="*/ 0 w 1664338"/>
                <a:gd name="connsiteY0" fmla="*/ 0 h 1301591"/>
                <a:gd name="connsiteX1" fmla="*/ 291851 w 1664338"/>
                <a:gd name="connsiteY1" fmla="*/ 907169 h 1301591"/>
                <a:gd name="connsiteX2" fmla="*/ 1664338 w 1664338"/>
                <a:gd name="connsiteY2" fmla="*/ 1301591 h 130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338" h="1301591">
                  <a:moveTo>
                    <a:pt x="0" y="0"/>
                  </a:moveTo>
                  <a:cubicBezTo>
                    <a:pt x="7230" y="345118"/>
                    <a:pt x="14461" y="690237"/>
                    <a:pt x="291851" y="907169"/>
                  </a:cubicBezTo>
                  <a:cubicBezTo>
                    <a:pt x="569241" y="1124101"/>
                    <a:pt x="1664338" y="1301591"/>
                    <a:pt x="1664338" y="1301591"/>
                  </a:cubicBezTo>
                </a:path>
              </a:pathLst>
            </a:cu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69351" y="2792503"/>
              <a:ext cx="1413045" cy="2177205"/>
            </a:xfrm>
            <a:custGeom>
              <a:avLst/>
              <a:gdLst>
                <a:gd name="connsiteX0" fmla="*/ 1277833 w 1413045"/>
                <a:gd name="connsiteY0" fmla="*/ 0 h 2177205"/>
                <a:gd name="connsiteX1" fmla="*/ 1293609 w 1413045"/>
                <a:gd name="connsiteY1" fmla="*/ 1096491 h 2177205"/>
                <a:gd name="connsiteX2" fmla="*/ 0 w 1413045"/>
                <a:gd name="connsiteY2" fmla="*/ 2177205 h 217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045" h="2177205">
                  <a:moveTo>
                    <a:pt x="1277833" y="0"/>
                  </a:moveTo>
                  <a:cubicBezTo>
                    <a:pt x="1392207" y="366812"/>
                    <a:pt x="1506581" y="733624"/>
                    <a:pt x="1293609" y="1096491"/>
                  </a:cubicBezTo>
                  <a:cubicBezTo>
                    <a:pt x="1080637" y="1459358"/>
                    <a:pt x="249782" y="1997086"/>
                    <a:pt x="0" y="2177205"/>
                  </a:cubicBezTo>
                </a:path>
              </a:pathLst>
            </a:cu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6537"/>
            <a:ext cx="4040188" cy="639762"/>
          </a:xfrm>
        </p:spPr>
        <p:txBody>
          <a:bodyPr/>
          <a:lstStyle/>
          <a:p>
            <a:r>
              <a:rPr lang="en-US" dirty="0"/>
              <a:t>One at a time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356299"/>
            <a:ext cx="4040188" cy="153269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height;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width;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depth;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12639" y="1716537"/>
            <a:ext cx="5074161" cy="639762"/>
          </a:xfrm>
        </p:spPr>
        <p:txBody>
          <a:bodyPr/>
          <a:lstStyle/>
          <a:p>
            <a:r>
              <a:rPr lang="en-US" dirty="0"/>
              <a:t>Several at the same time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612639" y="2356299"/>
            <a:ext cx="5074161" cy="153269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height, width, depth;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7867" y="1288188"/>
            <a:ext cx="766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Variables must be </a:t>
            </a:r>
            <a:r>
              <a:rPr lang="en-US" sz="2400" b="1" i="1" dirty="0"/>
              <a:t>declared</a:t>
            </a:r>
            <a:r>
              <a:rPr lang="en-US" sz="2400" dirty="0"/>
              <a:t> before they are used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0355" y="397615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main(void)</a:t>
            </a:r>
          </a:p>
          <a:p>
            <a:r>
              <a:rPr lang="en-US" sz="2400" dirty="0">
                <a:latin typeface="Courier New"/>
                <a:cs typeface="Courier New"/>
              </a:rPr>
              <a:t>	{</a:t>
            </a:r>
          </a:p>
          <a:p>
            <a:r>
              <a:rPr lang="en-US" sz="2400" dirty="0">
                <a:latin typeface="Courier New"/>
                <a:cs typeface="Courier New"/>
              </a:rPr>
              <a:t>	  </a:t>
            </a:r>
            <a:r>
              <a:rPr lang="en-US" sz="2400" b="1" i="1" dirty="0">
                <a:solidFill>
                  <a:srgbClr val="558ED5"/>
                </a:solidFill>
                <a:cs typeface="Courier New"/>
              </a:rPr>
              <a:t>declarations</a:t>
            </a:r>
          </a:p>
          <a:p>
            <a:r>
              <a:rPr lang="en-US" sz="2400" i="1" dirty="0">
                <a:cs typeface="Courier New"/>
              </a:rPr>
              <a:t>	     statements</a:t>
            </a:r>
          </a:p>
          <a:p>
            <a:r>
              <a:rPr lang="en-US" sz="2400" dirty="0">
                <a:latin typeface="Courier New"/>
                <a:cs typeface="Courier New"/>
              </a:rPr>
              <a:t>	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81539" y="3933093"/>
            <a:ext cx="296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Typically, these must precede statements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6711" y="6024989"/>
            <a:ext cx="7463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C99, declarations do not have to come before statements</a:t>
            </a:r>
          </a:p>
        </p:txBody>
      </p:sp>
      <p:sp>
        <p:nvSpPr>
          <p:cNvPr id="22" name="Decagon 21"/>
          <p:cNvSpPr>
            <a:spLocks noChangeAspect="1"/>
          </p:cNvSpPr>
          <p:nvPr/>
        </p:nvSpPr>
        <p:spPr>
          <a:xfrm>
            <a:off x="662940" y="5901194"/>
            <a:ext cx="633567" cy="548640"/>
          </a:xfrm>
          <a:prstGeom prst="decagon">
            <a:avLst/>
          </a:prstGeom>
          <a:solidFill>
            <a:schemeClr val="accent6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C99</a:t>
            </a:r>
          </a:p>
        </p:txBody>
      </p:sp>
    </p:spTree>
    <p:extLst>
      <p:ext uri="{BB962C8B-B14F-4D97-AF65-F5344CB8AC3E}">
        <p14:creationId xmlns:p14="http://schemas.microsoft.com/office/powerpoint/2010/main" val="46709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83408" y="1600200"/>
            <a:ext cx="8229600" cy="471842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Some variables are automatically set to zero when a program begins to execute, but most are not.</a:t>
            </a:r>
          </a:p>
          <a:p>
            <a:pPr>
              <a:lnSpc>
                <a:spcPct val="110000"/>
              </a:lnSpc>
            </a:pPr>
            <a:r>
              <a:rPr lang="en-US" dirty="0"/>
              <a:t>A variable that does not have a default value and has not yet been assigned a value by the program is said to be </a:t>
            </a:r>
            <a:r>
              <a:rPr lang="en-US" b="1" i="1" dirty="0"/>
              <a:t>uninitialized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Attempting to access the value of an uninitialized variable may yield an unpredictable result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some compilers, worse behavior—even a program crash—may occur.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" y="4449072"/>
            <a:ext cx="557456" cy="3946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26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initial value of a variable may be included in its declaration: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height = 8; </a:t>
            </a:r>
            <a:r>
              <a:rPr lang="en-US" sz="1900" dirty="0">
                <a:latin typeface="Courier New"/>
                <a:cs typeface="Courier New"/>
              </a:rPr>
              <a:t>/* 8 is called an initializer */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Multiple variables can be initialized in the same declaration: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height = 8, length = 12, width = 10;</a:t>
            </a:r>
          </a:p>
          <a:p>
            <a:pPr>
              <a:lnSpc>
                <a:spcPct val="120000"/>
              </a:lnSpc>
            </a:pPr>
            <a:r>
              <a:rPr lang="en-US" dirty="0"/>
              <a:t>Each variable requires its own initializer: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height, length, width = 10;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/>
                <a:cs typeface="Courier New"/>
              </a:rPr>
              <a:t>	  /* initializes only width */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A variable can be given a value by means of </a:t>
            </a:r>
            <a:r>
              <a:rPr lang="en-US" b="1" i="1" dirty="0"/>
              <a:t>assignment</a:t>
            </a:r>
            <a:r>
              <a:rPr lang="en-US" dirty="0"/>
              <a:t>:</a:t>
            </a:r>
          </a:p>
          <a:p>
            <a:pPr>
              <a:spcAft>
                <a:spcPts val="2400"/>
              </a:spcAft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height = 8; </a:t>
            </a:r>
            <a:r>
              <a:rPr lang="en-US" sz="1800" dirty="0">
                <a:latin typeface="Courier New"/>
                <a:cs typeface="Courier New"/>
              </a:rPr>
              <a:t>/* 8 is called a constant */</a:t>
            </a:r>
          </a:p>
          <a:p>
            <a:pPr>
              <a:spcAft>
                <a:spcPts val="2400"/>
              </a:spcAft>
            </a:pPr>
            <a:r>
              <a:rPr lang="en-US" dirty="0"/>
              <a:t>Before a variable can be assigned a value—or used in any other way—it must first be declared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A </a:t>
            </a:r>
            <a:r>
              <a:rPr lang="en-US" dirty="0">
                <a:latin typeface="+mn-lt"/>
              </a:rPr>
              <a:t>constant </a:t>
            </a:r>
            <a:r>
              <a:rPr lang="en-US" dirty="0">
                <a:latin typeface="+mn-lt"/>
                <a:cs typeface="Courier New"/>
              </a:rPr>
              <a:t>assigned to a float variable usually contains a decimal point: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Courier New"/>
                <a:cs typeface="Courier New"/>
              </a:rPr>
              <a:t>	profit = 2150.48;</a:t>
            </a:r>
          </a:p>
          <a:p>
            <a:pPr>
              <a:spcAft>
                <a:spcPts val="1800"/>
              </a:spcAft>
            </a:pPr>
            <a:r>
              <a:rPr lang="en-US" dirty="0"/>
              <a:t>It is best to append the letter f to a floating-point constant if it is assigned to a float variable:</a:t>
            </a:r>
          </a:p>
          <a:p>
            <a:pPr>
              <a:spcAft>
                <a:spcPts val="1800"/>
              </a:spcAft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profit = 2150.48f;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1632</Words>
  <Application>Microsoft Office PowerPoint</Application>
  <PresentationFormat>On-screen Show (4:3)</PresentationFormat>
  <Paragraphs>240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Questrial</vt:lpstr>
      <vt:lpstr>Office Theme</vt:lpstr>
      <vt:lpstr>Lecture [0][1]</vt:lpstr>
      <vt:lpstr>Solution design Example</vt:lpstr>
      <vt:lpstr>Compute the Dimensional Weight of a Box</vt:lpstr>
      <vt:lpstr>Variables and Types</vt:lpstr>
      <vt:lpstr>Declarations</vt:lpstr>
      <vt:lpstr>Initialization</vt:lpstr>
      <vt:lpstr>Initialization</vt:lpstr>
      <vt:lpstr>Assignment</vt:lpstr>
      <vt:lpstr>Assignment</vt:lpstr>
      <vt:lpstr>Assignment</vt:lpstr>
      <vt:lpstr>Assignment</vt:lpstr>
      <vt:lpstr>Printing the Value of a Variable</vt:lpstr>
      <vt:lpstr>Designing the Algorithm</vt:lpstr>
      <vt:lpstr>Implementing the Algorithm</vt:lpstr>
      <vt:lpstr>Verify Correctness</vt:lpstr>
      <vt:lpstr>Compute the Dimensional Weight of a Box</vt:lpstr>
      <vt:lpstr>Redesign the Solution</vt:lpstr>
      <vt:lpstr>dweight.c</vt:lpstr>
      <vt:lpstr>Improving the previous program</vt:lpstr>
      <vt:lpstr>Improving the Program</vt:lpstr>
      <vt:lpstr>Reading Input</vt:lpstr>
      <vt:lpstr>dweight2.cpp</vt:lpstr>
      <vt:lpstr>Defining Names for Constants</vt:lpstr>
      <vt:lpstr>Defining Names for Constants</vt:lpstr>
      <vt:lpstr>Defining Names for Constants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Monica Nicolescu</dc:creator>
  <cp:lastModifiedBy>Liu, Siming</cp:lastModifiedBy>
  <cp:revision>141</cp:revision>
  <dcterms:created xsi:type="dcterms:W3CDTF">2015-08-13T11:42:02Z</dcterms:created>
  <dcterms:modified xsi:type="dcterms:W3CDTF">2023-02-02T14:37:07Z</dcterms:modified>
</cp:coreProperties>
</file>