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60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2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9C4667-D0EB-4182-A979-F1BD41F3D31E}" type="datetime1">
              <a:rPr lang="ru-RU" smtClean="0"/>
              <a:t>06.03.2023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2E72FE-6225-48DC-96F7-A6D4A27B79B8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BC0C5CA-06DA-476C-BF34-A355F1BE53B1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A8F73D-8A99-4FB6-A085-03345C616FCF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1BD6D35-3B2D-46BC-89B4-B5BB26099513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B3CEA-AFED-4B73-8CC2-EF2E0546077A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51EC35E-00A6-48BA-B772-64A127AD9E8E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FF556E-70DA-4B4D-A418-5E133DC81BF1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9B1312-68CE-4969-B5ED-01C15225E1CE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E411E6-E6DB-46D2-B5A7-D9FD16B554FD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680BF2-4FC5-44B9-B36E-D57866AD1CC0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8D765F-5AF8-4D15-BD39-2E8C6C9BE541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4D4B42-2681-417B-A774-BB3B1800762D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1AA96D6-18AD-4653-B8DF-271C5BD27F0F}" type="datetime1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" name="Рисунок 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l"/>
            <a:r>
              <a:rPr lang="en-US" sz="6000" b="1" i="0" dirty="0">
                <a:solidFill>
                  <a:schemeClr val="bg1"/>
                </a:solidFill>
                <a:effectLst/>
              </a:rPr>
              <a:t>Reverse Engineering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653" y="5409315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Выполнил</a:t>
            </a:r>
            <a:r>
              <a:rPr lang="en-US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dirty="0" err="1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Цыпышев</a:t>
            </a:r>
            <a:r>
              <a:rPr lang="ru-RU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тимофей</a:t>
            </a:r>
            <a:r>
              <a:rPr lang="ru-RU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ИУ5-11б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FCDE30-E3B0-4243-B987-D7A9F34F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2</a:t>
            </a:fld>
            <a:endParaRPr lang="ru-RU" noProof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36F1A823-381C-420B-9475-CD3B4F605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25" y="1020763"/>
            <a:ext cx="10993438" cy="781911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</a:t>
            </a:r>
            <a:endParaRPr lang="ru-RU" sz="4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70D2AB-C41F-452D-9620-EDE99DFC1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89" y="2293817"/>
            <a:ext cx="5714827" cy="35434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3AB0DB-BD93-4483-AE22-BFAA8419B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030" y="1020763"/>
            <a:ext cx="5685941" cy="41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0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05D2E-027B-45FC-8FCF-664D4E81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the Architecture of Linux</a:t>
            </a:r>
            <a:endParaRPr lang="ru-RU" sz="32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89E0603-FCA2-46C8-8A42-F92DD7C82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0342" y="2325188"/>
            <a:ext cx="6731544" cy="3551691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6864F4-163F-42DC-899E-2085779E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3</a:t>
            </a:fld>
            <a:endParaRPr lang="ru-RU" noProof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40EC2B4-D0A5-431B-8B56-5B85CCA4B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14" y="2424440"/>
            <a:ext cx="4470913" cy="33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0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43DCB-C8E7-45D6-B966-66ADAE61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 more about the components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ACCB95-3C35-472E-8016-B6A7572A9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741" y="2180496"/>
            <a:ext cx="4887791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few more details on each of the components: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030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Hardware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030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Linux Kernel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3030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libc</a:t>
            </a:r>
            <a:r>
              <a:rPr lang="en-US" sz="1800" dirty="0">
                <a:solidFill>
                  <a:srgbClr val="515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(“</a:t>
            </a:r>
            <a:r>
              <a:rPr lang="en-US" sz="1800" i="1" dirty="0">
                <a:solidFill>
                  <a:srgbClr val="515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C Library)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030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Applications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102481-C331-4D2E-B3E4-8FFC5C81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4</a:t>
            </a:fld>
            <a:endParaRPr lang="ru-RU" noProof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EAE088-9036-47F6-AFCD-346B842FF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1821"/>
            <a:ext cx="4706139" cy="377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9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2D63A-24DA-4649-A6BD-BE715ABE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Kernel Source Code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437B67-A821-452C-ADDD-78FC8A91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5</a:t>
            </a:fld>
            <a:endParaRPr lang="ru-RU" noProof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817A81E0-7808-4BC5-BD18-31BF3483E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183" y="2128332"/>
            <a:ext cx="6545633" cy="3827805"/>
          </a:xfrm>
        </p:spPr>
      </p:pic>
    </p:spTree>
    <p:extLst>
      <p:ext uri="{BB962C8B-B14F-4D97-AF65-F5344CB8AC3E}">
        <p14:creationId xmlns:p14="http://schemas.microsoft.com/office/powerpoint/2010/main" val="166629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AEBD5-1A40-4C90-865A-E81ACCFE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Disassembly</a:t>
            </a:r>
            <a:endParaRPr lang="ru-RU" sz="32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71F46FB-6844-47AD-B0E2-01D1C87B5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023" y="2325812"/>
            <a:ext cx="5172174" cy="3020469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5EAEB8-BB6B-4B20-A42B-F4893702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6</a:t>
            </a:fld>
            <a:endParaRPr lang="ru-RU" noProof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CD2483-7A3D-4693-85FD-51263C2AA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86" y="1972480"/>
            <a:ext cx="4868091" cy="372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0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56CCA-8469-4C85-9D4B-AFABC31C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little bit about disassemblers</a:t>
            </a:r>
            <a:endParaRPr lang="ru-RU" sz="32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8797D66-6E69-43BD-B085-6280655E1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9076" y="1920793"/>
            <a:ext cx="2782851" cy="4400469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1D5DA9-2FFF-44B9-8B86-7EC890C4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7</a:t>
            </a:fld>
            <a:endParaRPr lang="ru-RU" noProof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1C19CF-8C85-454C-8335-DE429ED2D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41" y="1918902"/>
            <a:ext cx="4135692" cy="440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66DB1-5F18-4B89-B8E8-C69443F4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of User Space Binary Disassembly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F06DC8-E88C-4411-A545-B877B192A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954" y="2285000"/>
            <a:ext cx="7916092" cy="3488784"/>
          </a:xfrm>
        </p:spPr>
        <p:txBody>
          <a:bodyPr/>
          <a:lstStyle/>
          <a:p>
            <a:pPr marL="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51515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~/Tech/Reversing/Huawei-HG533_TalkTalk/</a:t>
            </a:r>
            <a:r>
              <a:rPr lang="en-US" sz="1800" dirty="0" err="1">
                <a:solidFill>
                  <a:srgbClr val="51515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router_filesystem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51515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 grep -</a:t>
            </a:r>
            <a:r>
              <a:rPr lang="en-US" sz="1800" dirty="0" err="1">
                <a:solidFill>
                  <a:srgbClr val="51515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51515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-r "restore default success" 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51515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 file ./bin/cli matches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51515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 file ./bin/</a:t>
            </a:r>
            <a:r>
              <a:rPr lang="en-US" sz="1800" dirty="0" err="1">
                <a:solidFill>
                  <a:srgbClr val="51515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equipcmd</a:t>
            </a:r>
            <a:r>
              <a:rPr lang="en-US" sz="1800" dirty="0">
                <a:solidFill>
                  <a:srgbClr val="51515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matches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51515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 file ./lib/libcfmapi.so matches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A6D6FD-41C3-41E8-8F20-BBDBF98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7819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4C28396-A9C3-4030-AE62-3CBEDC52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9</a:t>
            </a:fld>
            <a:endParaRPr lang="ru-RU" noProof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E59CF2-043D-4E99-8007-E0429C4C5171}"/>
              </a:ext>
            </a:extLst>
          </p:cNvPr>
          <p:cNvSpPr txBox="1"/>
          <p:nvPr/>
        </p:nvSpPr>
        <p:spPr>
          <a:xfrm>
            <a:off x="4035737" y="940525"/>
            <a:ext cx="4120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Thanks for watching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617F70-9C1F-4361-AD80-8F9B42945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290" y="1741714"/>
            <a:ext cx="8141419" cy="457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95777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3_TF56390039_Win32" id="{87346331-9572-4A57-804F-012A795BCA9F}" vid="{4875BB93-E847-45B8-A256-7D21620B683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Техническое оформление</Template>
  <TotalTime>129</TotalTime>
  <Words>115</Words>
  <Application>Microsoft Office PowerPoint</Application>
  <PresentationFormat>Широкоэкранный</PresentationFormat>
  <Paragraphs>29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Symbol</vt:lpstr>
      <vt:lpstr>Wingdings 2</vt:lpstr>
      <vt:lpstr>Дивиденд</vt:lpstr>
      <vt:lpstr>Reverse Engineering</vt:lpstr>
      <vt:lpstr>Introduction </vt:lpstr>
      <vt:lpstr>Introduction to the Architecture of Linux</vt:lpstr>
      <vt:lpstr>Learn more about the components</vt:lpstr>
      <vt:lpstr>Kernel Source Code</vt:lpstr>
      <vt:lpstr>Binary Disassembly</vt:lpstr>
      <vt:lpstr>A little bit about disassemblers</vt:lpstr>
      <vt:lpstr>Example of User Space Binary Disassembly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hackers</dc:title>
  <dc:creator>Timofei Tsypyshev</dc:creator>
  <cp:lastModifiedBy>Timofei Tsypyshev</cp:lastModifiedBy>
  <cp:revision>13</cp:revision>
  <dcterms:created xsi:type="dcterms:W3CDTF">2022-10-10T19:57:27Z</dcterms:created>
  <dcterms:modified xsi:type="dcterms:W3CDTF">2023-03-06T12:39:57Z</dcterms:modified>
</cp:coreProperties>
</file>