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3" r:id="rId3"/>
    <p:sldId id="264" r:id="rId4"/>
    <p:sldId id="265" r:id="rId5"/>
    <p:sldId id="267" r:id="rId6"/>
    <p:sldId id="268" r:id="rId7"/>
    <p:sldId id="262" r:id="rId8"/>
    <p:sldId id="260" r:id="rId9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0" d="100"/>
          <a:sy n="110" d="100"/>
        </p:scale>
        <p:origin x="114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2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9C4667-D0EB-4182-A979-F1BD41F3D31E}" type="datetime1">
              <a:rPr lang="ru-RU" smtClean="0"/>
              <a:t>14.11.2022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2E72FE-6225-48DC-96F7-A6D4A27B79B8}" type="datetime1">
              <a:rPr lang="ru-RU" noProof="0" smtClean="0"/>
              <a:t>14.11.2022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BC0C5CA-06DA-476C-BF34-A355F1BE53B1}" type="datetime1">
              <a:rPr lang="ru-RU" noProof="0" smtClean="0"/>
              <a:t>14.11.2022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A8F73D-8A99-4FB6-A085-03345C616FCF}" type="datetime1">
              <a:rPr lang="ru-RU" noProof="0" smtClean="0"/>
              <a:t>14.11.2022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1BD6D35-3B2D-46BC-89B4-B5BB26099513}" type="datetime1">
              <a:rPr lang="ru-RU" noProof="0" smtClean="0"/>
              <a:t>14.11.2022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4B3CEA-AFED-4B73-8CC2-EF2E0546077A}" type="datetime1">
              <a:rPr lang="ru-RU" noProof="0" smtClean="0"/>
              <a:t>14.11.2022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51EC35E-00A6-48BA-B772-64A127AD9E8E}" type="datetime1">
              <a:rPr lang="ru-RU" noProof="0" smtClean="0"/>
              <a:t>14.11.2022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FF556E-70DA-4B4D-A418-5E133DC81BF1}" type="datetime1">
              <a:rPr lang="ru-RU" noProof="0" smtClean="0"/>
              <a:t>14.11.2022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9B1312-68CE-4969-B5ED-01C15225E1CE}" type="datetime1">
              <a:rPr lang="ru-RU" noProof="0" smtClean="0"/>
              <a:t>14.11.2022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E411E6-E6DB-46D2-B5A7-D9FD16B554FD}" type="datetime1">
              <a:rPr lang="ru-RU" noProof="0" smtClean="0"/>
              <a:t>14.11.2022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680BF2-4FC5-44B9-B36E-D57866AD1CC0}" type="datetime1">
              <a:rPr lang="ru-RU" noProof="0" smtClean="0"/>
              <a:t>14.11.2022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8D765F-5AF8-4D15-BD39-2E8C6C9BE541}" type="datetime1">
              <a:rPr lang="ru-RU" noProof="0" smtClean="0"/>
              <a:t>14.11.2022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4D4B42-2681-417B-A774-BB3B1800762D}" type="datetime1">
              <a:rPr lang="ru-RU" noProof="0" smtClean="0"/>
              <a:t>14.11.2022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1AA96D6-18AD-4653-B8DF-271C5BD27F0F}" type="datetime1">
              <a:rPr lang="ru-RU" smtClean="0"/>
              <a:t>14.11.2022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7" name="Рисунок 6" descr="Цифровые подключени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Why information security?</a:t>
            </a:r>
            <a:endParaRPr lang="ru-RU" sz="6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653" y="5409315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rgbClr val="7CEB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Выполнил</a:t>
            </a:r>
            <a:r>
              <a:rPr lang="en-US" dirty="0">
                <a:solidFill>
                  <a:srgbClr val="7CEB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dirty="0" err="1">
                <a:solidFill>
                  <a:srgbClr val="7CEB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Цыпышев</a:t>
            </a:r>
            <a:r>
              <a:rPr lang="ru-RU" dirty="0">
                <a:solidFill>
                  <a:srgbClr val="7CEB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7CEB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тимофей</a:t>
            </a:r>
            <a:r>
              <a:rPr lang="ru-RU" dirty="0">
                <a:solidFill>
                  <a:srgbClr val="7CEB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ИУ5-11б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4889F25-0B4F-4DF5-8CFE-238FDB84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 rtl="0"/>
              <a:t>2</a:t>
            </a:fld>
            <a:endParaRPr lang="ru-RU" noProof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8A5722-2498-40B3-85D1-2C0F9009B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59" y="720661"/>
            <a:ext cx="8682081" cy="588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00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188075-DEDA-48DC-A550-0A1A91BE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What Does Information Security Guard?</a:t>
            </a:r>
            <a:endParaRPr lang="ru-RU" sz="40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7B8D259-6FC5-4421-BD0F-62C6F4FF7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2683" y="2005743"/>
            <a:ext cx="5831871" cy="457793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7D65EB-A489-4827-AAB4-6B58F569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 rtl="0"/>
              <a:t>3</a:t>
            </a:fld>
            <a:endParaRPr lang="ru-RU" noProof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914095-CD42-4BEE-953E-285727041BC3}"/>
              </a:ext>
            </a:extLst>
          </p:cNvPr>
          <p:cNvSpPr txBox="1"/>
          <p:nvPr/>
        </p:nvSpPr>
        <p:spPr>
          <a:xfrm>
            <a:off x="581192" y="2479535"/>
            <a:ext cx="41452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Confidentiality means that only those who have the right to do so have access to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12529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Integrity means that information is preserved in full and is not changed without the owner's knowledge.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12529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Availability means that whoever has the right to access information can obtain it.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479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AE7C6F-ECE6-4D9A-B331-D21A240E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Types</a:t>
            </a:r>
            <a:r>
              <a:rPr lang="ru-RU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4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</a:t>
            </a:r>
            <a:r>
              <a:rPr lang="ru-RU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4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Information</a:t>
            </a:r>
            <a:endParaRPr lang="ru-RU" sz="4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BEB7D4-1959-4DB6-922D-0321E34B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 rtl="0"/>
              <a:t>4</a:t>
            </a:fld>
            <a:endParaRPr lang="ru-RU" noProof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CE4399-9FE9-4ABF-BE30-C2FEDD856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32" y="1909899"/>
            <a:ext cx="10104936" cy="470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1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04093-F38B-418F-9314-9BD6D9C86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672088"/>
            <a:ext cx="10993549" cy="117412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ru-RU" sz="4000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Main</a:t>
            </a:r>
            <a:r>
              <a:rPr lang="ru-RU" sz="400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4000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Types</a:t>
            </a:r>
            <a:r>
              <a:rPr lang="ru-RU" sz="400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4000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</a:t>
            </a:r>
            <a:r>
              <a:rPr lang="ru-RU" sz="400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4000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Confidential</a:t>
            </a:r>
            <a:r>
              <a:rPr lang="ru-RU" sz="400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4000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Information</a:t>
            </a:r>
            <a:endParaRPr lang="ru-RU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B6771C-B63E-4334-A48C-BA9E2D1C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 rtl="0"/>
              <a:t>5</a:t>
            </a:fld>
            <a:endParaRPr lang="ru-RU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EFEA7-1DEA-413B-9444-850789F166B1}"/>
              </a:ext>
            </a:extLst>
          </p:cNvPr>
          <p:cNvSpPr txBox="1"/>
          <p:nvPr/>
        </p:nvSpPr>
        <p:spPr>
          <a:xfrm>
            <a:off x="1215391" y="3429000"/>
            <a:ext cx="27815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Roboto"/>
              </a:rPr>
              <a:t>Personal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Roboto"/>
              </a:rPr>
              <a:t>Trade secret</a:t>
            </a:r>
            <a:endParaRPr lang="en-US" b="1" dirty="0">
              <a:solidFill>
                <a:schemeClr val="bg1"/>
              </a:solidFill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Roboto"/>
              </a:rPr>
              <a:t>Professional secret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Roboto"/>
              </a:rPr>
              <a:t>Official secret</a:t>
            </a:r>
            <a:endParaRPr lang="en-US" b="1" dirty="0">
              <a:solidFill>
                <a:schemeClr val="bg1"/>
              </a:solidFill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Roboto"/>
              </a:rPr>
              <a:t>State secret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399B20-7B3E-4181-9B1A-0204659D2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54" y="2368721"/>
            <a:ext cx="5333455" cy="417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9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CF1CEF3-561C-4FE1-8562-AC350FFB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 rtl="0"/>
              <a:t>6</a:t>
            </a:fld>
            <a:endParaRPr lang="ru-RU" noProof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40C9053-F475-43E2-840E-FF886E9B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Briefly</a:t>
            </a:r>
            <a:r>
              <a:rPr lang="ru-RU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4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About</a:t>
            </a:r>
            <a:r>
              <a:rPr lang="ru-RU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4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Information</a:t>
            </a:r>
            <a:r>
              <a:rPr lang="ru-RU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4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Security</a:t>
            </a:r>
            <a:endParaRPr lang="ru-RU" sz="4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D575F4-30EE-45A1-BC56-3F90A4514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70" y="2117980"/>
            <a:ext cx="4901523" cy="38381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BF114B-B5F1-43F3-9659-88CF61A13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06" y="2672602"/>
            <a:ext cx="5114924" cy="272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1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11C7D-42BD-AD6E-B993-690A77F7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af-ZA" sz="4000" dirty="0"/>
              <a:t>Q</a:t>
            </a:r>
            <a:r>
              <a:rPr lang="ru-RU" sz="4000" dirty="0" err="1"/>
              <a:t>uestions</a:t>
            </a:r>
            <a:r>
              <a:rPr lang="ru-RU" sz="4000" dirty="0"/>
              <a:t>???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1AB303C4-CB04-471D-78BC-7473CCC7D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3437" y="1912894"/>
            <a:ext cx="4445125" cy="455194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E44D41-1355-B70B-1E77-37151708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 rtl="0"/>
              <a:t>7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34556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4C28396-A9C3-4030-AE62-3CBEDC52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noProof="0" smtClean="0"/>
              <a:pPr rtl="0"/>
              <a:t>8</a:t>
            </a:fld>
            <a:endParaRPr lang="ru-RU" noProof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E59CF2-043D-4E99-8007-E0429C4C5171}"/>
              </a:ext>
            </a:extLst>
          </p:cNvPr>
          <p:cNvSpPr txBox="1"/>
          <p:nvPr/>
        </p:nvSpPr>
        <p:spPr>
          <a:xfrm>
            <a:off x="4035737" y="940525"/>
            <a:ext cx="4120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thanks for watching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617F70-9C1F-4361-AD80-8F9B42945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290" y="1741714"/>
            <a:ext cx="8141419" cy="457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95777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203_TF56390039_Win32" id="{87346331-9572-4A57-804F-012A795BCA9F}" vid="{4875BB93-E847-45B8-A256-7D21620B683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Техническое оформление</Template>
  <TotalTime>146</TotalTime>
  <Words>99</Words>
  <Application>Microsoft Office PowerPoint</Application>
  <PresentationFormat>Широкоэкранный</PresentationFormat>
  <Paragraphs>26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Roboto</vt:lpstr>
      <vt:lpstr>Wingdings 2</vt:lpstr>
      <vt:lpstr>Дивиденд</vt:lpstr>
      <vt:lpstr>Why information security?</vt:lpstr>
      <vt:lpstr>Презентация PowerPoint</vt:lpstr>
      <vt:lpstr>What Does Information Security Guard?</vt:lpstr>
      <vt:lpstr>Types of Information</vt:lpstr>
      <vt:lpstr>Main Types of Confidential Information</vt:lpstr>
      <vt:lpstr>Briefly About Information Security</vt:lpstr>
      <vt:lpstr>Questions???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hackers</dc:title>
  <dc:creator>Timofei Tsypyshev</dc:creator>
  <cp:lastModifiedBy>Timofei Tsypyshev</cp:lastModifiedBy>
  <cp:revision>7</cp:revision>
  <dcterms:created xsi:type="dcterms:W3CDTF">2022-10-10T19:57:27Z</dcterms:created>
  <dcterms:modified xsi:type="dcterms:W3CDTF">2022-11-14T17:54:45Z</dcterms:modified>
</cp:coreProperties>
</file>