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11.10.2022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BC0C5CA-06DA-476C-BF34-A355F1BE53B1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8F73D-8A99-4FB6-A085-03345C616FCF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1BD6D35-3B2D-46BC-89B4-B5BB26099513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B3CEA-AFED-4B73-8CC2-EF2E0546077A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51EC35E-00A6-48BA-B772-64A127AD9E8E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F556E-70DA-4B4D-A418-5E133DC81BF1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B1312-68CE-4969-B5ED-01C15225E1CE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411E6-E6DB-46D2-B5A7-D9FD16B554FD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80BF2-4FC5-44B9-B36E-D57866AD1CC0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8D765F-5AF8-4D15-BD39-2E8C6C9BE541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D4B42-2681-417B-A774-BB3B1800762D}" type="datetime1">
              <a:rPr lang="ru-RU" noProof="0" smtClean="0"/>
              <a:t>11.10.2022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1AA96D6-18AD-4653-B8DF-271C5BD27F0F}" type="datetime1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white hackers</a:t>
            </a:r>
            <a:endParaRPr lang="ru-RU" sz="6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53" y="5409315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</a:t>
            </a:r>
            <a:r>
              <a:rPr lang="en-US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Цыпышев</a:t>
            </a:r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тимофей</a:t>
            </a:r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ИУ5-11б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9CF79-4CBB-42D7-8C03-38208664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hackers - who are they?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51B602-7335-4FFD-BD46-B8E3D1A0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83" y="2711451"/>
            <a:ext cx="5536205" cy="36406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69E85B-C2C7-4A71-8CEC-7E166495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12" y="1950200"/>
            <a:ext cx="4802527" cy="3202310"/>
          </a:xfrm>
          <a:prstGeom prst="rect">
            <a:avLst/>
          </a:prstGeom>
        </p:spPr>
      </p:pic>
      <p:sp>
        <p:nvSpPr>
          <p:cNvPr id="11" name="Объект 6">
            <a:extLst>
              <a:ext uri="{FF2B5EF4-FFF2-40B4-BE49-F238E27FC236}">
                <a16:creationId xmlns:a16="http://schemas.microsoft.com/office/drawing/2014/main" id="{CF9498A3-7E47-49D8-B92A-91FC9B92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03" y="5447462"/>
            <a:ext cx="4098390" cy="600999"/>
          </a:xfrm>
        </p:spPr>
        <p:txBody>
          <a:bodyPr/>
          <a:lstStyle/>
          <a:p>
            <a:r>
              <a:rPr lang="en-US" dirty="0"/>
              <a:t>Scammers or programmers?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6EBCA403-90A7-441A-BE0F-15C3A13D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4024" y="6169558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83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88A5A-C5A3-46E7-AC40-7FBAA95F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What types of hackers exist and what do they do?</a:t>
            </a:r>
            <a:endParaRPr lang="ru-RU" sz="3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D7F32C-103B-4AB8-99EC-2DA9E2E8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3</a:t>
            </a:fld>
            <a:endParaRPr lang="ru-RU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BDD8-1149-4B58-94BE-376D63E03462}"/>
              </a:ext>
            </a:extLst>
          </p:cNvPr>
          <p:cNvSpPr txBox="1"/>
          <p:nvPr/>
        </p:nvSpPr>
        <p:spPr>
          <a:xfrm>
            <a:off x="528115" y="2821401"/>
            <a:ext cx="4113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White hats («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Белые шляпы»)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good 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Gray hats («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Серые шляпы»)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bad 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Black hats («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Черные шляпы»)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very bad 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CA1750-2C70-4AA8-B287-977B6695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26" y="2313238"/>
            <a:ext cx="6712083" cy="33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D592F9-2A8C-4076-95C0-9F4F547B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4</a:t>
            </a:fld>
            <a:endParaRPr lang="ru-RU" noProof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E85211-0446-4BEB-ABD4-4052260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Reasons to Become a White Hacker!!!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12086-DC50-455D-8FCA-1B6E0C4F4CA8}"/>
              </a:ext>
            </a:extLst>
          </p:cNvPr>
          <p:cNvSpPr txBox="1"/>
          <p:nvPr/>
        </p:nvSpPr>
        <p:spPr>
          <a:xfrm>
            <a:off x="6940471" y="2289832"/>
            <a:ext cx="414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payment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Great demand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Freedom of movement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large selection of specialties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45BA63-EEC6-40DB-897E-42F1AEC9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5" y="2429166"/>
            <a:ext cx="5290457" cy="35269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32052B-2F1C-47EA-A02A-B466B9E6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00" y="4062003"/>
            <a:ext cx="3388889" cy="22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766F3-94F1-3D91-A69D-F4B73EC8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</a:t>
            </a:r>
            <a:r>
              <a:rPr lang="ru-RU" dirty="0" err="1"/>
              <a:t>Good</a:t>
            </a:r>
            <a:r>
              <a:rPr lang="ru-RU" dirty="0"/>
              <a:t> </a:t>
            </a:r>
            <a:r>
              <a:rPr lang="ru-RU" dirty="0" err="1"/>
              <a:t>payment</a:t>
            </a:r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FE3529B-6132-A608-741D-239C831E9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51402"/>
            <a:ext cx="7958980" cy="260045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DDA6BF-603F-0341-564D-8AE3BEC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A81D9C7-B1E2-7B3F-CAFB-CF84D47F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40" y="4242620"/>
            <a:ext cx="8127914" cy="20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6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11C7D-42BD-AD6E-B993-690A77F7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f-ZA" dirty="0"/>
              <a:t>Q</a:t>
            </a:r>
            <a:r>
              <a:rPr lang="ru-RU" dirty="0" err="1"/>
              <a:t>uestions</a:t>
            </a:r>
            <a:r>
              <a:rPr lang="ru-RU" dirty="0"/>
              <a:t>???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AB303C4-CB04-471D-78BC-7473CCC7D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437" y="1912894"/>
            <a:ext cx="4445125" cy="455194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E44D41-1355-B70B-1E77-37151708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345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C28396-A9C3-4030-AE62-3CBEDC5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59CF2-043D-4E99-8007-E0429C4C5171}"/>
              </a:ext>
            </a:extLst>
          </p:cNvPr>
          <p:cNvSpPr txBox="1"/>
          <p:nvPr/>
        </p:nvSpPr>
        <p:spPr>
          <a:xfrm>
            <a:off x="4035737" y="940525"/>
            <a:ext cx="412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17F70-9C1F-4361-AD80-8F9B4294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90" y="1741714"/>
            <a:ext cx="8141419" cy="45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577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82</TotalTime>
  <Words>85</Words>
  <Application>Microsoft Office PowerPoint</Application>
  <PresentationFormat>Широкоэкранный</PresentationFormat>
  <Paragraphs>21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Дивиденд</vt:lpstr>
      <vt:lpstr>white hackers</vt:lpstr>
      <vt:lpstr>hackers - who are they?</vt:lpstr>
      <vt:lpstr>What types of hackers exist and what do they do?</vt:lpstr>
      <vt:lpstr>TOP 5 Reasons to Become a White Hacker!!!</vt:lpstr>
      <vt:lpstr> Good payment</vt:lpstr>
      <vt:lpstr>Questions???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hackers</dc:title>
  <dc:creator>Timofei Tsypyshev</dc:creator>
  <cp:lastModifiedBy>Timofei Tsypyshev</cp:lastModifiedBy>
  <cp:revision>5</cp:revision>
  <dcterms:created xsi:type="dcterms:W3CDTF">2022-10-10T19:57:27Z</dcterms:created>
  <dcterms:modified xsi:type="dcterms:W3CDTF">2022-10-11T06:43:52Z</dcterms:modified>
</cp:coreProperties>
</file>