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25" d="100"/>
          <a:sy n="25" d="100"/>
        </p:scale>
        <p:origin x="2170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7F1619-6A2E-B8C3-CAE0-47A806BCE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E3E991-5EEF-9206-39E6-59205659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41903F-E16B-B9CD-CFF4-82E10388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F10DCB-CB85-AF5B-DDB3-486913F7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D943F9-8263-8B60-9B70-1D2AC146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095AB-EA1C-19F9-7B8E-F21ED54D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81EB02-E7E9-7578-B3F1-DAAD3FEA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47203D-F482-B8F8-CC75-1EF8F40B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70A510-9631-0953-313F-D1A985D6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72A8F1-1D0A-704F-4884-2240E159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61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5802A41-D6B1-2815-25A0-E845509B5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269FFA8-36DE-D63D-9EDE-D96D610A1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7E93FC-AA41-2649-5929-3725A7CC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EE2DB3-F52D-32D7-0019-FE71EFFD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D979D9-765F-4909-C1F3-BB82727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98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9E7820-E462-21D9-9B61-1551D8B0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02EEF3-FF17-F6BF-307C-7AE466D5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217744-8DD1-5ADB-D038-D972A1D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C559DF-EC82-E2B3-1B76-826A2D4C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AB17E5-2373-8F52-5195-E78E86CF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29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D7F969-E53C-09F8-D44E-BEFB1E87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9112196-504B-7F38-2DDA-B5866BB7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626916-5443-0510-1FB9-EBC6DE93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2CA404-359C-7148-A336-52639A4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F0909D-E43B-CFA1-A37D-7E6DEE71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50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FF545-DA57-CD86-70AC-FE999DD1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953BCA-9946-870D-1EE9-4038F4547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D8C36-3571-0EAF-7997-A55A50E9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D447C4-ED8A-912F-FD24-6FDF8848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D60534-1B17-86B6-7F21-8145E4ED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75782BA-37A4-4336-7051-B82ED97F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66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5E6DBA-D192-6391-E848-3FCD018B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2ACCBD-CA8B-A588-52A6-9F522F11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4731E96-36BF-C186-6D7E-052A2DCF0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80A4C12-4AAB-707F-6221-75FC2B915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31CF2F4-AECC-F9F8-FA7D-FF3DF5F1D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E47645F-33E3-800B-310D-B4EBA250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A7F2D3D-7179-3671-7503-A1EA6F59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8BFEB68-A011-B158-F4E1-F2F511C4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32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36F2AD-DEBF-A0C9-C9E9-5BCB3F8E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56B6C0D-486B-FF1A-DF48-0F3965C3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DAD002B-5EC0-7C64-6682-F4557612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DB304E6-9834-AD8E-86A2-5E27B28B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971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CADFB53-92F0-9D3F-54B6-554F5BB3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719DF6E-B461-164B-A534-CD5FDD6C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40CAC41-8298-0B42-E330-10BF48F0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19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81F7DB-63FA-679A-EAD6-C9AB9A42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EAEA39-C971-FDB1-AF96-88C342A5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D93D9A-29A3-A32E-F2E2-77140991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CEC02F-A2D5-53A5-FAF4-D7B50FA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FAE9C0-5D5A-B25E-14B2-87D31DA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EF5FD0-D156-6245-47AA-E4936E19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2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FCA27C-7A88-EB63-A209-37ADFEE3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DC14C3C-4AEE-C231-05AD-B4BF10B83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E6ED92F-E1A8-031E-749E-D9C9ECB7F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2B49DC-A2B5-02B4-242D-8AA1C47F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BD1078-4903-A2AA-8E8F-2729BEAF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38DECB4-1424-BCC0-8C4D-7812367A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1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22E16F-B0CB-7211-5E9D-0B23C783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3799A01-B51B-123D-3EE4-B91617BB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47DA6C-3F12-65C8-0148-DBECADE95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2084-D302-4F30-9542-CB406D795FA3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714284-E3E2-1183-7F5A-085EE6755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BE6192-F9F5-6DC4-E08A-8E19C81A6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656D-BAAB-4F8A-A8AE-5DC0A23A2F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6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B78B95C-DA8E-5788-8A8E-B319F5E728F1}"/>
              </a:ext>
            </a:extLst>
          </p:cNvPr>
          <p:cNvSpPr txBox="1"/>
          <p:nvPr/>
        </p:nvSpPr>
        <p:spPr>
          <a:xfrm>
            <a:off x="5892800" y="2705724"/>
            <a:ext cx="4358641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800" dirty="0"/>
              <a:t>התנדבות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9B07B8F-C16F-A3AC-C25B-4D8272AC804A}"/>
              </a:ext>
            </a:extLst>
          </p:cNvPr>
          <p:cNvSpPr txBox="1"/>
          <p:nvPr/>
        </p:nvSpPr>
        <p:spPr>
          <a:xfrm>
            <a:off x="-7408985" y="1151453"/>
            <a:ext cx="11772314" cy="4555093"/>
          </a:xfrm>
          <a:prstGeom prst="rect">
            <a:avLst/>
          </a:prstGeom>
          <a:noFill/>
        </p:spPr>
        <p:txBody>
          <a:bodyPr wrap="square" numCol="2" spcCol="1188000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חסד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עזרה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מכל הלב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ללא תמורה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גברים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נשים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ילדים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כל מגזר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כל אוכלוסייה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כל גיל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כל מקום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חולים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רווחה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מסכנים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יתומים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גיל הזהב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הצלת חיים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תרומה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תרומת איברים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נדיבות רוחב לב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נתינה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ארוחות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ביקור חולים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בכל שעות היום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שמחה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הסעות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בתי חולים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ידידים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עזרה בדרכים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הכנסת אורחים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 err="1"/>
              <a:t>גמחים</a:t>
            </a:r>
            <a:endParaRPr lang="he-IL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בלי סטיגמות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בלי חשבונות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800" dirty="0"/>
              <a:t>יומיומי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93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710404-A3CE-132E-8B48-ADEAC1F1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22" y="879676"/>
            <a:ext cx="10322541" cy="52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1.תרומה ללא תמורה</a:t>
            </a:r>
          </a:p>
          <a:p>
            <a:pPr marL="0" indent="0">
              <a:buNone/>
            </a:pPr>
            <a:r>
              <a:rPr lang="he-IL" dirty="0"/>
              <a:t>2.לש</a:t>
            </a:r>
          </a:p>
          <a:p>
            <a:pPr marL="0" indent="0">
              <a:buNone/>
            </a:pPr>
            <a:r>
              <a:rPr lang="he-IL" dirty="0"/>
              <a:t>3.שליו</a:t>
            </a:r>
          </a:p>
          <a:p>
            <a:pPr marL="0" indent="0">
              <a:buNone/>
            </a:pPr>
            <a:r>
              <a:rPr lang="he-IL" dirty="0"/>
              <a:t>4.להוקיר </a:t>
            </a:r>
          </a:p>
          <a:p>
            <a:pPr marL="0" indent="0">
              <a:buNone/>
            </a:pPr>
            <a:r>
              <a:rPr lang="he-IL" dirty="0"/>
              <a:t>5.הזכויות </a:t>
            </a:r>
            <a:r>
              <a:rPr lang="he-IL" dirty="0" err="1"/>
              <a:t>שלך,הזכיות</a:t>
            </a:r>
            <a:r>
              <a:rPr lang="he-IL" dirty="0"/>
              <a:t> שלך.</a:t>
            </a:r>
          </a:p>
          <a:p>
            <a:pPr marL="0" indent="0">
              <a:buNone/>
            </a:pPr>
            <a:r>
              <a:rPr lang="he-IL" dirty="0"/>
              <a:t>6.כולנו, בזכותך.</a:t>
            </a:r>
          </a:p>
          <a:p>
            <a:pPr marL="0" indent="0">
              <a:buNone/>
            </a:pPr>
            <a:r>
              <a:rPr lang="he-IL" dirty="0"/>
              <a:t>7.</a:t>
            </a:r>
          </a:p>
          <a:p>
            <a:pPr marL="0" indent="0">
              <a:buNone/>
            </a:pPr>
            <a:endParaRPr lang="he-IL" sz="4000" dirty="0"/>
          </a:p>
          <a:p>
            <a:pPr marL="0" indent="0">
              <a:buNone/>
            </a:pPr>
            <a:endParaRPr lang="he-IL" sz="4000" dirty="0"/>
          </a:p>
        </p:txBody>
      </p:sp>
      <p:sp>
        <p:nvSpPr>
          <p:cNvPr id="4" name="לב 3">
            <a:extLst>
              <a:ext uri="{FF2B5EF4-FFF2-40B4-BE49-F238E27FC236}">
                <a16:creationId xmlns:a16="http://schemas.microsoft.com/office/drawing/2014/main" id="{A6A9C2F8-16C1-729F-5F34-E6396807D9B9}"/>
              </a:ext>
            </a:extLst>
          </p:cNvPr>
          <p:cNvSpPr/>
          <p:nvPr/>
        </p:nvSpPr>
        <p:spPr>
          <a:xfrm>
            <a:off x="10332720" y="1503680"/>
            <a:ext cx="260254" cy="27979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3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9187C08-C269-F544-D9AF-4E0D4BB82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04" y="1795145"/>
            <a:ext cx="4170032" cy="4351338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219C08B-FDA3-B548-7711-283F73FE16E5}"/>
              </a:ext>
            </a:extLst>
          </p:cNvPr>
          <p:cNvSpPr txBox="1"/>
          <p:nvPr/>
        </p:nvSpPr>
        <p:spPr>
          <a:xfrm>
            <a:off x="2286001" y="2905760"/>
            <a:ext cx="2804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BFF67"/>
                </a:solidFill>
              </a:rPr>
              <a:t>לתת זה לקבל.</a:t>
            </a:r>
          </a:p>
        </p:txBody>
      </p:sp>
    </p:spTree>
    <p:extLst>
      <p:ext uri="{BB962C8B-B14F-4D97-AF65-F5344CB8AC3E}">
        <p14:creationId xmlns:p14="http://schemas.microsoft.com/office/powerpoint/2010/main" val="30279146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88</Words>
  <Application>Microsoft Office PowerPoint</Application>
  <PresentationFormat>מסך רחב</PresentationFormat>
  <Paragraphs>43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תרצה פריימן</dc:creator>
  <cp:lastModifiedBy>תרצה פריימן</cp:lastModifiedBy>
  <cp:revision>1</cp:revision>
  <dcterms:created xsi:type="dcterms:W3CDTF">2023-07-10T10:03:25Z</dcterms:created>
  <dcterms:modified xsi:type="dcterms:W3CDTF">2023-07-10T22:04:16Z</dcterms:modified>
</cp:coreProperties>
</file>