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9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BCBF8D-2BA5-4F57-B949-AC9051F858A0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1689DEB-850E-47C1-90E0-EC6F015AA6D3}">
      <dgm:prSet phldrT="[텍스트]"/>
      <dgm:spPr/>
      <dgm:t>
        <a:bodyPr/>
        <a:lstStyle/>
        <a:p>
          <a:pPr latinLnBrk="1"/>
          <a:r>
            <a:rPr lang="en-US" altLang="ko-KR" dirty="0"/>
            <a:t>Black Magic</a:t>
          </a:r>
        </a:p>
        <a:p>
          <a:pPr latinLnBrk="1"/>
          <a:r>
            <a:rPr lang="en-US" altLang="ko-KR" dirty="0"/>
            <a:t> War</a:t>
          </a:r>
          <a:endParaRPr lang="ko-KR" altLang="en-US" dirty="0"/>
        </a:p>
      </dgm:t>
    </dgm:pt>
    <dgm:pt modelId="{4FEB727D-E853-4602-8C83-A42972CB2D09}" type="parTrans" cxnId="{05B4783E-975D-4172-AB0B-F95B55DFC334}">
      <dgm:prSet/>
      <dgm:spPr/>
      <dgm:t>
        <a:bodyPr/>
        <a:lstStyle/>
        <a:p>
          <a:pPr latinLnBrk="1"/>
          <a:endParaRPr lang="ko-KR" altLang="en-US"/>
        </a:p>
      </dgm:t>
    </dgm:pt>
    <dgm:pt modelId="{2D5E0714-3C4A-48F0-BE03-76087D8B9975}" type="sibTrans" cxnId="{05B4783E-975D-4172-AB0B-F95B55DFC334}">
      <dgm:prSet/>
      <dgm:spPr/>
      <dgm:t>
        <a:bodyPr/>
        <a:lstStyle/>
        <a:p>
          <a:pPr latinLnBrk="1"/>
          <a:endParaRPr lang="ko-KR" altLang="en-US"/>
        </a:p>
      </dgm:t>
    </dgm:pt>
    <dgm:pt modelId="{750A8892-7427-46D2-9459-FFAC31752F0B}">
      <dgm:prSet phldrT="[텍스트]"/>
      <dgm:spPr/>
      <dgm:t>
        <a:bodyPr/>
        <a:lstStyle/>
        <a:p>
          <a:pPr latinLnBrk="1"/>
          <a:r>
            <a:rPr lang="ko-KR" altLang="en-US" dirty="0"/>
            <a:t>고대 중세시대 왕에게 불만을 가진 영주들은 흑 마술 연구를 통해 마법을 쓸 수 있게 되었다</a:t>
          </a:r>
          <a:r>
            <a:rPr lang="en-US" altLang="ko-KR" dirty="0"/>
            <a:t>.</a:t>
          </a:r>
          <a:endParaRPr lang="ko-KR" altLang="en-US" dirty="0"/>
        </a:p>
      </dgm:t>
    </dgm:pt>
    <dgm:pt modelId="{4239F8CE-2964-4E3F-947E-FDE50A00E40C}" type="parTrans" cxnId="{5CB869F0-54F5-44C1-AF03-7A80C52ABEC7}">
      <dgm:prSet/>
      <dgm:spPr/>
      <dgm:t>
        <a:bodyPr/>
        <a:lstStyle/>
        <a:p>
          <a:pPr latinLnBrk="1"/>
          <a:endParaRPr lang="ko-KR" altLang="en-US"/>
        </a:p>
      </dgm:t>
    </dgm:pt>
    <dgm:pt modelId="{FA2C390F-447E-4B8D-8422-4C9CF2218469}" type="sibTrans" cxnId="{5CB869F0-54F5-44C1-AF03-7A80C52ABEC7}">
      <dgm:prSet/>
      <dgm:spPr/>
      <dgm:t>
        <a:bodyPr/>
        <a:lstStyle/>
        <a:p>
          <a:pPr latinLnBrk="1"/>
          <a:endParaRPr lang="ko-KR" altLang="en-US"/>
        </a:p>
      </dgm:t>
    </dgm:pt>
    <dgm:pt modelId="{AB1BE19F-2762-4E00-B75C-AB6FC6D122B9}">
      <dgm:prSet phldrT="[텍스트]"/>
      <dgm:spPr/>
      <dgm:t>
        <a:bodyPr/>
        <a:lstStyle/>
        <a:p>
          <a:pPr latinLnBrk="1"/>
          <a:r>
            <a:rPr lang="ko-KR" altLang="en-US" dirty="0"/>
            <a:t>기존의 국가체제는 무너지고 흑 마술을 쓰는 영주들 간의 끝없는 권력 다툼 전쟁이 펼쳐진다</a:t>
          </a:r>
          <a:r>
            <a:rPr lang="en-US" altLang="ko-KR" dirty="0"/>
            <a:t>.</a:t>
          </a:r>
          <a:endParaRPr lang="ko-KR" altLang="en-US" dirty="0"/>
        </a:p>
      </dgm:t>
    </dgm:pt>
    <dgm:pt modelId="{99081661-50CD-433A-81C9-C6CA49856DA8}" type="parTrans" cxnId="{817F2268-E855-4ED0-9C9C-7673B8F65664}">
      <dgm:prSet/>
      <dgm:spPr/>
      <dgm:t>
        <a:bodyPr/>
        <a:lstStyle/>
        <a:p>
          <a:pPr latinLnBrk="1"/>
          <a:endParaRPr lang="ko-KR" altLang="en-US"/>
        </a:p>
      </dgm:t>
    </dgm:pt>
    <dgm:pt modelId="{0B06BB2A-BE24-4871-A76E-9AF8F53EA78A}" type="sibTrans" cxnId="{817F2268-E855-4ED0-9C9C-7673B8F65664}">
      <dgm:prSet/>
      <dgm:spPr/>
      <dgm:t>
        <a:bodyPr/>
        <a:lstStyle/>
        <a:p>
          <a:pPr latinLnBrk="1"/>
          <a:endParaRPr lang="ko-KR" altLang="en-US"/>
        </a:p>
      </dgm:t>
    </dgm:pt>
    <dgm:pt modelId="{989EC30E-9E02-46D1-B490-F47BBF2D14D2}">
      <dgm:prSet phldrT="[텍스트]"/>
      <dgm:spPr/>
      <dgm:t>
        <a:bodyPr/>
        <a:lstStyle/>
        <a:p>
          <a:pPr latinLnBrk="1"/>
          <a:r>
            <a:rPr lang="ko-KR" altLang="en-US" dirty="0"/>
            <a:t>영주들은 흑 마술로 존재 하지 않는 몬스터와 마녀 등등 새로운 마법과 체력을 가진 부하들을 만들어 내는 연구를 끝없이 진행한다</a:t>
          </a:r>
          <a:r>
            <a:rPr lang="en-US" altLang="ko-KR" dirty="0"/>
            <a:t>.</a:t>
          </a:r>
          <a:endParaRPr lang="ko-KR" altLang="en-US" dirty="0"/>
        </a:p>
      </dgm:t>
    </dgm:pt>
    <dgm:pt modelId="{B76E98FC-607E-485D-B6F1-929136890885}" type="parTrans" cxnId="{CA9A32AA-BDBE-4ECD-B529-BE2DB46EAC90}">
      <dgm:prSet/>
      <dgm:spPr/>
      <dgm:t>
        <a:bodyPr/>
        <a:lstStyle/>
        <a:p>
          <a:pPr latinLnBrk="1"/>
          <a:endParaRPr lang="ko-KR" altLang="en-US"/>
        </a:p>
      </dgm:t>
    </dgm:pt>
    <dgm:pt modelId="{99EBF1E0-547B-4481-9104-C51E8D17F53A}" type="sibTrans" cxnId="{CA9A32AA-BDBE-4ECD-B529-BE2DB46EAC90}">
      <dgm:prSet/>
      <dgm:spPr/>
      <dgm:t>
        <a:bodyPr/>
        <a:lstStyle/>
        <a:p>
          <a:pPr latinLnBrk="1"/>
          <a:endParaRPr lang="ko-KR" altLang="en-US"/>
        </a:p>
      </dgm:t>
    </dgm:pt>
    <dgm:pt modelId="{144290FD-691B-4508-834A-D62411ED91CA}">
      <dgm:prSet phldrT="[텍스트]"/>
      <dgm:spPr/>
      <dgm:t>
        <a:bodyPr/>
        <a:lstStyle/>
        <a:p>
          <a:pPr latinLnBrk="1"/>
          <a:r>
            <a:rPr lang="ko-KR" altLang="en-US" dirty="0"/>
            <a:t>더욱 많은 부하와 더욱 잔인한 흑마술을 쓸 수 있는 영주가 세상을 지배할 수 있다</a:t>
          </a:r>
          <a:r>
            <a:rPr lang="en-US" altLang="ko-KR" dirty="0"/>
            <a:t>.</a:t>
          </a:r>
          <a:endParaRPr lang="ko-KR" altLang="en-US" dirty="0"/>
        </a:p>
      </dgm:t>
    </dgm:pt>
    <dgm:pt modelId="{56811ECA-A3CC-4ED5-BCE7-58D916BEE132}" type="parTrans" cxnId="{83EE6529-F801-466F-A748-40151B2DD8D1}">
      <dgm:prSet/>
      <dgm:spPr/>
      <dgm:t>
        <a:bodyPr/>
        <a:lstStyle/>
        <a:p>
          <a:pPr latinLnBrk="1"/>
          <a:endParaRPr lang="ko-KR" altLang="en-US"/>
        </a:p>
      </dgm:t>
    </dgm:pt>
    <dgm:pt modelId="{40A6ADC6-A78F-44E1-B35B-0F0CB556D322}" type="sibTrans" cxnId="{83EE6529-F801-466F-A748-40151B2DD8D1}">
      <dgm:prSet/>
      <dgm:spPr/>
      <dgm:t>
        <a:bodyPr/>
        <a:lstStyle/>
        <a:p>
          <a:pPr latinLnBrk="1"/>
          <a:endParaRPr lang="ko-KR" altLang="en-US"/>
        </a:p>
      </dgm:t>
    </dgm:pt>
    <dgm:pt modelId="{9B8CDBF9-A383-4866-9D9F-9A3A92E92DC2}" type="pres">
      <dgm:prSet presAssocID="{93BCBF8D-2BA5-4F57-B949-AC9051F858A0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C61A39A-45E7-4CAE-AFC7-74CFB4CACADB}" type="pres">
      <dgm:prSet presAssocID="{93BCBF8D-2BA5-4F57-B949-AC9051F858A0}" presName="matrix" presStyleCnt="0"/>
      <dgm:spPr/>
    </dgm:pt>
    <dgm:pt modelId="{04ECC779-14A3-4BDB-896D-08D8A0C9D093}" type="pres">
      <dgm:prSet presAssocID="{93BCBF8D-2BA5-4F57-B949-AC9051F858A0}" presName="tile1" presStyleLbl="node1" presStyleIdx="0" presStyleCnt="4"/>
      <dgm:spPr/>
    </dgm:pt>
    <dgm:pt modelId="{75A44FBF-458B-43F1-8AB3-DD238B02BFB9}" type="pres">
      <dgm:prSet presAssocID="{93BCBF8D-2BA5-4F57-B949-AC9051F858A0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4B12F00-06A9-4596-8B04-CCB377ECE746}" type="pres">
      <dgm:prSet presAssocID="{93BCBF8D-2BA5-4F57-B949-AC9051F858A0}" presName="tile2" presStyleLbl="node1" presStyleIdx="1" presStyleCnt="4"/>
      <dgm:spPr/>
    </dgm:pt>
    <dgm:pt modelId="{FF95EEE7-9C3E-43F8-BE1A-B5D771420B39}" type="pres">
      <dgm:prSet presAssocID="{93BCBF8D-2BA5-4F57-B949-AC9051F858A0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28736E6-D284-49CB-B2AB-208C0D3FD9F7}" type="pres">
      <dgm:prSet presAssocID="{93BCBF8D-2BA5-4F57-B949-AC9051F858A0}" presName="tile3" presStyleLbl="node1" presStyleIdx="2" presStyleCnt="4"/>
      <dgm:spPr/>
    </dgm:pt>
    <dgm:pt modelId="{87061DD4-D925-4931-B4BD-887B04C18055}" type="pres">
      <dgm:prSet presAssocID="{93BCBF8D-2BA5-4F57-B949-AC9051F858A0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0C9D23F-E441-4548-808E-085759988A0C}" type="pres">
      <dgm:prSet presAssocID="{93BCBF8D-2BA5-4F57-B949-AC9051F858A0}" presName="tile4" presStyleLbl="node1" presStyleIdx="3" presStyleCnt="4"/>
      <dgm:spPr/>
    </dgm:pt>
    <dgm:pt modelId="{227A50DB-AEC9-46B5-A0C0-68C0106EEABC}" type="pres">
      <dgm:prSet presAssocID="{93BCBF8D-2BA5-4F57-B949-AC9051F858A0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A2E30D6-883C-4D23-B082-0C3E8E905E5B}" type="pres">
      <dgm:prSet presAssocID="{93BCBF8D-2BA5-4F57-B949-AC9051F858A0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17224824-C68D-4171-AA6F-95075F575E59}" type="presOf" srcId="{AB1BE19F-2762-4E00-B75C-AB6FC6D122B9}" destId="{F4B12F00-06A9-4596-8B04-CCB377ECE746}" srcOrd="0" destOrd="0" presId="urn:microsoft.com/office/officeart/2005/8/layout/matrix1"/>
    <dgm:cxn modelId="{C3022429-7EB0-440E-8B43-13B49FEF0DB0}" type="presOf" srcId="{F1689DEB-850E-47C1-90E0-EC6F015AA6D3}" destId="{EA2E30D6-883C-4D23-B082-0C3E8E905E5B}" srcOrd="0" destOrd="0" presId="urn:microsoft.com/office/officeart/2005/8/layout/matrix1"/>
    <dgm:cxn modelId="{83EE6529-F801-466F-A748-40151B2DD8D1}" srcId="{F1689DEB-850E-47C1-90E0-EC6F015AA6D3}" destId="{144290FD-691B-4508-834A-D62411ED91CA}" srcOrd="3" destOrd="0" parTransId="{56811ECA-A3CC-4ED5-BCE7-58D916BEE132}" sibTransId="{40A6ADC6-A78F-44E1-B35B-0F0CB556D322}"/>
    <dgm:cxn modelId="{05B4783E-975D-4172-AB0B-F95B55DFC334}" srcId="{93BCBF8D-2BA5-4F57-B949-AC9051F858A0}" destId="{F1689DEB-850E-47C1-90E0-EC6F015AA6D3}" srcOrd="0" destOrd="0" parTransId="{4FEB727D-E853-4602-8C83-A42972CB2D09}" sibTransId="{2D5E0714-3C4A-48F0-BE03-76087D8B9975}"/>
    <dgm:cxn modelId="{036A7841-ADA9-4DC1-8A3E-FBDA52B20DEB}" type="presOf" srcId="{144290FD-691B-4508-834A-D62411ED91CA}" destId="{227A50DB-AEC9-46B5-A0C0-68C0106EEABC}" srcOrd="1" destOrd="0" presId="urn:microsoft.com/office/officeart/2005/8/layout/matrix1"/>
    <dgm:cxn modelId="{817F2268-E855-4ED0-9C9C-7673B8F65664}" srcId="{F1689DEB-850E-47C1-90E0-EC6F015AA6D3}" destId="{AB1BE19F-2762-4E00-B75C-AB6FC6D122B9}" srcOrd="1" destOrd="0" parTransId="{99081661-50CD-433A-81C9-C6CA49856DA8}" sibTransId="{0B06BB2A-BE24-4871-A76E-9AF8F53EA78A}"/>
    <dgm:cxn modelId="{7D22594D-562F-43C6-AA8B-A6DE18A895CB}" type="presOf" srcId="{AB1BE19F-2762-4E00-B75C-AB6FC6D122B9}" destId="{FF95EEE7-9C3E-43F8-BE1A-B5D771420B39}" srcOrd="1" destOrd="0" presId="urn:microsoft.com/office/officeart/2005/8/layout/matrix1"/>
    <dgm:cxn modelId="{AF47AA4F-272A-4F89-B185-DFC164FDDE69}" type="presOf" srcId="{989EC30E-9E02-46D1-B490-F47BBF2D14D2}" destId="{728736E6-D284-49CB-B2AB-208C0D3FD9F7}" srcOrd="0" destOrd="0" presId="urn:microsoft.com/office/officeart/2005/8/layout/matrix1"/>
    <dgm:cxn modelId="{DAEE5350-F963-4DC2-A702-FBF5FEAE70A0}" type="presOf" srcId="{144290FD-691B-4508-834A-D62411ED91CA}" destId="{00C9D23F-E441-4548-808E-085759988A0C}" srcOrd="0" destOrd="0" presId="urn:microsoft.com/office/officeart/2005/8/layout/matrix1"/>
    <dgm:cxn modelId="{6AAC8650-5EC3-457D-8BC4-5495FFE3E05F}" type="presOf" srcId="{989EC30E-9E02-46D1-B490-F47BBF2D14D2}" destId="{87061DD4-D925-4931-B4BD-887B04C18055}" srcOrd="1" destOrd="0" presId="urn:microsoft.com/office/officeart/2005/8/layout/matrix1"/>
    <dgm:cxn modelId="{95B4498E-D3FB-49FB-A0F7-2045F420C755}" type="presOf" srcId="{750A8892-7427-46D2-9459-FFAC31752F0B}" destId="{75A44FBF-458B-43F1-8AB3-DD238B02BFB9}" srcOrd="1" destOrd="0" presId="urn:microsoft.com/office/officeart/2005/8/layout/matrix1"/>
    <dgm:cxn modelId="{077032A8-08F8-4FFA-A5A6-527E58A4B1D8}" type="presOf" srcId="{750A8892-7427-46D2-9459-FFAC31752F0B}" destId="{04ECC779-14A3-4BDB-896D-08D8A0C9D093}" srcOrd="0" destOrd="0" presId="urn:microsoft.com/office/officeart/2005/8/layout/matrix1"/>
    <dgm:cxn modelId="{CA9A32AA-BDBE-4ECD-B529-BE2DB46EAC90}" srcId="{F1689DEB-850E-47C1-90E0-EC6F015AA6D3}" destId="{989EC30E-9E02-46D1-B490-F47BBF2D14D2}" srcOrd="2" destOrd="0" parTransId="{B76E98FC-607E-485D-B6F1-929136890885}" sibTransId="{99EBF1E0-547B-4481-9104-C51E8D17F53A}"/>
    <dgm:cxn modelId="{5CB869F0-54F5-44C1-AF03-7A80C52ABEC7}" srcId="{F1689DEB-850E-47C1-90E0-EC6F015AA6D3}" destId="{750A8892-7427-46D2-9459-FFAC31752F0B}" srcOrd="0" destOrd="0" parTransId="{4239F8CE-2964-4E3F-947E-FDE50A00E40C}" sibTransId="{FA2C390F-447E-4B8D-8422-4C9CF2218469}"/>
    <dgm:cxn modelId="{B40F9AF7-6F90-41AE-953E-DF456FE86A89}" type="presOf" srcId="{93BCBF8D-2BA5-4F57-B949-AC9051F858A0}" destId="{9B8CDBF9-A383-4866-9D9F-9A3A92E92DC2}" srcOrd="0" destOrd="0" presId="urn:microsoft.com/office/officeart/2005/8/layout/matrix1"/>
    <dgm:cxn modelId="{60FCE347-5E14-4483-8EE2-2B15D68B12EA}" type="presParOf" srcId="{9B8CDBF9-A383-4866-9D9F-9A3A92E92DC2}" destId="{3C61A39A-45E7-4CAE-AFC7-74CFB4CACADB}" srcOrd="0" destOrd="0" presId="urn:microsoft.com/office/officeart/2005/8/layout/matrix1"/>
    <dgm:cxn modelId="{C84C9B32-9AC9-4967-8649-4FEF7526C8ED}" type="presParOf" srcId="{3C61A39A-45E7-4CAE-AFC7-74CFB4CACADB}" destId="{04ECC779-14A3-4BDB-896D-08D8A0C9D093}" srcOrd="0" destOrd="0" presId="urn:microsoft.com/office/officeart/2005/8/layout/matrix1"/>
    <dgm:cxn modelId="{43091946-1112-44CA-B14B-EB14AB9CB4F3}" type="presParOf" srcId="{3C61A39A-45E7-4CAE-AFC7-74CFB4CACADB}" destId="{75A44FBF-458B-43F1-8AB3-DD238B02BFB9}" srcOrd="1" destOrd="0" presId="urn:microsoft.com/office/officeart/2005/8/layout/matrix1"/>
    <dgm:cxn modelId="{E1B4D3C4-718A-441F-88D8-8AAA77F55DD4}" type="presParOf" srcId="{3C61A39A-45E7-4CAE-AFC7-74CFB4CACADB}" destId="{F4B12F00-06A9-4596-8B04-CCB377ECE746}" srcOrd="2" destOrd="0" presId="urn:microsoft.com/office/officeart/2005/8/layout/matrix1"/>
    <dgm:cxn modelId="{34C4F145-1D4C-49F0-A658-E4DFDC74E0F3}" type="presParOf" srcId="{3C61A39A-45E7-4CAE-AFC7-74CFB4CACADB}" destId="{FF95EEE7-9C3E-43F8-BE1A-B5D771420B39}" srcOrd="3" destOrd="0" presId="urn:microsoft.com/office/officeart/2005/8/layout/matrix1"/>
    <dgm:cxn modelId="{B4713138-BE48-4A81-9F45-2578935D4F3D}" type="presParOf" srcId="{3C61A39A-45E7-4CAE-AFC7-74CFB4CACADB}" destId="{728736E6-D284-49CB-B2AB-208C0D3FD9F7}" srcOrd="4" destOrd="0" presId="urn:microsoft.com/office/officeart/2005/8/layout/matrix1"/>
    <dgm:cxn modelId="{590EFBDE-0EE8-4AAD-8379-FD1C50178FD4}" type="presParOf" srcId="{3C61A39A-45E7-4CAE-AFC7-74CFB4CACADB}" destId="{87061DD4-D925-4931-B4BD-887B04C18055}" srcOrd="5" destOrd="0" presId="urn:microsoft.com/office/officeart/2005/8/layout/matrix1"/>
    <dgm:cxn modelId="{6D2B24AC-7020-4DA4-B0D1-7C07FE4FCC17}" type="presParOf" srcId="{3C61A39A-45E7-4CAE-AFC7-74CFB4CACADB}" destId="{00C9D23F-E441-4548-808E-085759988A0C}" srcOrd="6" destOrd="0" presId="urn:microsoft.com/office/officeart/2005/8/layout/matrix1"/>
    <dgm:cxn modelId="{6EC51098-F4EF-4168-813A-E9DD523E9771}" type="presParOf" srcId="{3C61A39A-45E7-4CAE-AFC7-74CFB4CACADB}" destId="{227A50DB-AEC9-46B5-A0C0-68C0106EEABC}" srcOrd="7" destOrd="0" presId="urn:microsoft.com/office/officeart/2005/8/layout/matrix1"/>
    <dgm:cxn modelId="{23262860-E3D9-4527-BD48-9034FFCE7F02}" type="presParOf" srcId="{9B8CDBF9-A383-4866-9D9F-9A3A92E92DC2}" destId="{EA2E30D6-883C-4D23-B082-0C3E8E905E5B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CC779-14A3-4BDB-896D-08D8A0C9D093}">
      <dsp:nvSpPr>
        <dsp:cNvPr id="0" name=""/>
        <dsp:cNvSpPr/>
      </dsp:nvSpPr>
      <dsp:spPr>
        <a:xfrm rot="16200000">
          <a:off x="677333" y="-677333"/>
          <a:ext cx="2709333" cy="40640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고대 중세시대 왕에게 불만을 가진 영주들은 흑 마술 연구를 통해 마법을 쓸 수 있게 되었다</a:t>
          </a:r>
          <a:r>
            <a:rPr lang="en-US" altLang="ko-KR" sz="2000" kern="1200" dirty="0"/>
            <a:t>.</a:t>
          </a:r>
          <a:endParaRPr lang="ko-KR" altLang="en-US" sz="2000" kern="1200" dirty="0"/>
        </a:p>
      </dsp:txBody>
      <dsp:txXfrm rot="5400000">
        <a:off x="-1" y="1"/>
        <a:ext cx="4064000" cy="2032000"/>
      </dsp:txXfrm>
    </dsp:sp>
    <dsp:sp modelId="{F4B12F00-06A9-4596-8B04-CCB377ECE746}">
      <dsp:nvSpPr>
        <dsp:cNvPr id="0" name=""/>
        <dsp:cNvSpPr/>
      </dsp:nvSpPr>
      <dsp:spPr>
        <a:xfrm>
          <a:off x="4064000" y="0"/>
          <a:ext cx="4064000" cy="2709333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기존의 국가체제는 무너지고 흑 마술을 쓰는 영주들 간의 끝없는 권력 다툼 전쟁이 펼쳐진다</a:t>
          </a:r>
          <a:r>
            <a:rPr lang="en-US" altLang="ko-KR" sz="2000" kern="1200" dirty="0"/>
            <a:t>.</a:t>
          </a:r>
          <a:endParaRPr lang="ko-KR" altLang="en-US" sz="2000" kern="1200" dirty="0"/>
        </a:p>
      </dsp:txBody>
      <dsp:txXfrm>
        <a:off x="4064000" y="0"/>
        <a:ext cx="4064000" cy="2032000"/>
      </dsp:txXfrm>
    </dsp:sp>
    <dsp:sp modelId="{728736E6-D284-49CB-B2AB-208C0D3FD9F7}">
      <dsp:nvSpPr>
        <dsp:cNvPr id="0" name=""/>
        <dsp:cNvSpPr/>
      </dsp:nvSpPr>
      <dsp:spPr>
        <a:xfrm rot="10800000">
          <a:off x="0" y="2709333"/>
          <a:ext cx="4064000" cy="2709333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영주들은 흑 마술로 존재 하지 않는 몬스터와 마녀 등등 새로운 마법과 체력을 가진 부하들을 만들어 내는 연구를 끝없이 진행한다</a:t>
          </a:r>
          <a:r>
            <a:rPr lang="en-US" altLang="ko-KR" sz="2000" kern="1200" dirty="0"/>
            <a:t>.</a:t>
          </a:r>
          <a:endParaRPr lang="ko-KR" altLang="en-US" sz="2000" kern="1200" dirty="0"/>
        </a:p>
      </dsp:txBody>
      <dsp:txXfrm rot="10800000">
        <a:off x="0" y="3386666"/>
        <a:ext cx="4064000" cy="2032000"/>
      </dsp:txXfrm>
    </dsp:sp>
    <dsp:sp modelId="{00C9D23F-E441-4548-808E-085759988A0C}">
      <dsp:nvSpPr>
        <dsp:cNvPr id="0" name=""/>
        <dsp:cNvSpPr/>
      </dsp:nvSpPr>
      <dsp:spPr>
        <a:xfrm rot="5400000">
          <a:off x="4741333" y="2032000"/>
          <a:ext cx="2709333" cy="40640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더욱 많은 부하와 더욱 잔인한 흑마술을 쓸 수 있는 영주가 세상을 지배할 수 있다</a:t>
          </a:r>
          <a:r>
            <a:rPr lang="en-US" altLang="ko-KR" sz="2000" kern="1200" dirty="0"/>
            <a:t>.</a:t>
          </a:r>
          <a:endParaRPr lang="ko-KR" altLang="en-US" sz="2000" kern="1200" dirty="0"/>
        </a:p>
      </dsp:txBody>
      <dsp:txXfrm rot="-5400000">
        <a:off x="4063999" y="3386666"/>
        <a:ext cx="4064000" cy="2032000"/>
      </dsp:txXfrm>
    </dsp:sp>
    <dsp:sp modelId="{EA2E30D6-883C-4D23-B082-0C3E8E905E5B}">
      <dsp:nvSpPr>
        <dsp:cNvPr id="0" name=""/>
        <dsp:cNvSpPr/>
      </dsp:nvSpPr>
      <dsp:spPr>
        <a:xfrm>
          <a:off x="2844799" y="2032000"/>
          <a:ext cx="2438400" cy="1354666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Black Magic</a:t>
          </a: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 War</a:t>
          </a:r>
          <a:endParaRPr lang="ko-KR" altLang="en-US" sz="2000" kern="1200" dirty="0"/>
        </a:p>
      </dsp:txBody>
      <dsp:txXfrm>
        <a:off x="2910928" y="2098129"/>
        <a:ext cx="2306142" cy="12224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387C0-9F11-4F2A-9FAD-CAC98297B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06E1F3-87DF-492A-8AB4-86E72C7C5C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9F4655-6DD7-42E1-92EB-4FAF8C50A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193B-D34D-4975-B98E-02343088E197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EB7BF4-95F7-49F9-A599-2BC0C4335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E8EEDE-CD70-40F7-AFA7-114FB266E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C9FB-7020-4769-B738-87066F8472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909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C3EF8-B360-4EEE-8674-3618D2692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775B4C-C7DD-4F3A-925B-0BA8F8F02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ED40EC-F96E-4F83-9321-B675499AF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193B-D34D-4975-B98E-02343088E197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C4B6AD-4C8F-4CFA-9E40-E8443BC80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1AE577-84EF-4197-955C-799F5514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C9FB-7020-4769-B738-87066F8472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335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4B9EF9-A229-4F6E-9CB7-B2A9421817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2A316C-37C6-4759-8B33-CFC00D756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D3DE45-56E3-4DFE-AF09-378D93252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193B-D34D-4975-B98E-02343088E197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4EB446-1CD1-4553-9275-5B9000318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326E18-D8EA-4A58-8734-FD46E0697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C9FB-7020-4769-B738-87066F8472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792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E2239-4672-43C5-B5A9-1EC56F948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3419BA-F96C-4716-B7BD-88BF80EDE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AB6504-DAFE-40FC-8469-98E321C17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193B-D34D-4975-B98E-02343088E197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8490E0-4802-4414-BF04-21FBC893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664198-D0B3-42C6-96AD-642A62C55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C9FB-7020-4769-B738-87066F8472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91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5BA70-D120-46F3-88AB-C554FBEA9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D382C5-7B4C-4232-9C65-C59194295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A4131E-0983-4E29-BA65-5CC505D5E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193B-D34D-4975-B98E-02343088E197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5FDFBF-9479-4722-91B1-83748D7A9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FD7498-86DE-4C0F-8FCD-F4C5B9781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C9FB-7020-4769-B738-87066F8472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319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A39A47-CAB1-4F31-8BE1-38AE1B8A4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7365E7-4DB2-46D1-8D75-7A0C603345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1D16DE-B191-4FDD-A16A-21D54664E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E2F020-0A18-4276-B538-B94622B27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193B-D34D-4975-B98E-02343088E197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BEAA17-5875-4770-92BE-61BAD7C09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6D9734-A23F-4EEB-A0F7-C82DC0AA7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C9FB-7020-4769-B738-87066F8472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417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76E18A-5DA9-4FA1-B4D5-A7E8E9BB0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C78590-093E-4E4A-90B3-6FC6713ED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CEB261-00D7-4414-AB32-84CF80F85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7DD519-9118-4FFB-9E16-2EA9A97823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42EC7F-6B28-48D7-9DC3-C3BCA6BB6C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3889EF-E1DC-4E3E-BDE5-22551C341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193B-D34D-4975-B98E-02343088E197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F11FD7-145D-4DDF-9DD9-5BA005C55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F5E1C1-C03A-4CF4-B904-A3271402B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C9FB-7020-4769-B738-87066F8472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457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5A24BE-CDD0-4EE1-A872-313F0566A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1EFFEB-71D1-4764-952F-98BC9A0F3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193B-D34D-4975-B98E-02343088E197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E8FEAB-0786-47D5-A2A9-B52DFCC00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062AD6-8B3B-4AF6-9BEF-F2C4FDC6A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C9FB-7020-4769-B738-87066F8472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648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DCD5CD-99B6-444A-8409-B49941D13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193B-D34D-4975-B98E-02343088E197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18B5DF-17B0-4AA4-B529-D35CDF139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8C9CCB-8CBB-45D6-8958-FE54E0913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C9FB-7020-4769-B738-87066F8472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285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61BDB-A01C-4D01-93A1-7269AD4BE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DFD9C1-5A16-4BDB-96A3-AD6F08640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BE21C0-898D-4354-88B4-24DC3ADBD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91CEF2-F6C4-4434-AD94-DF23240D6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193B-D34D-4975-B98E-02343088E197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4FCFE2-7DA2-499A-ADE8-D9ABB3414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C39668-1E16-493F-837F-F39530752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C9FB-7020-4769-B738-87066F8472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614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052171-B7AC-4561-A2C5-7D1E29D55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304019-6AE0-4BB5-8367-5222455025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7D8E24-94BA-4E5F-9C19-22E399D4A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3A8A94-28AC-46C7-9283-4C1D2C1D9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193B-D34D-4975-B98E-02343088E197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E884D8-AB63-42A3-8AAD-4D8A2E008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68A673-771F-4B69-9DA4-075C18185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C9FB-7020-4769-B738-87066F8472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86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5A0751-988E-4B52-9928-B4615DB66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BE360C-39FC-47CF-BA4F-C3FB0BE6B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C1A0AD-94D7-4AA6-8650-4F6F56BD0F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A193B-D34D-4975-B98E-02343088E197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FAC1F4-1EF1-4503-9D40-568B691B3F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E658E5-80A4-48E2-BD94-E8604AD7C4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C9FB-7020-4769-B738-87066F8472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99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5E156-C226-4222-B897-110F323CE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831" y="1547446"/>
            <a:ext cx="9102969" cy="2522136"/>
          </a:xfrm>
        </p:spPr>
        <p:txBody>
          <a:bodyPr/>
          <a:lstStyle/>
          <a:p>
            <a:pPr algn="ctr"/>
            <a:r>
              <a:rPr lang="en-US" altLang="ko-KR" dirty="0"/>
              <a:t>  	</a:t>
            </a:r>
            <a:r>
              <a:rPr lang="ko-KR" altLang="en-US" dirty="0"/>
              <a:t>게임 스토리 기획서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F4982A-2D21-4F6F-8E6F-F423EA0A8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71515"/>
            <a:ext cx="10515600" cy="1705447"/>
          </a:xfrm>
        </p:spPr>
        <p:txBody>
          <a:bodyPr/>
          <a:lstStyle/>
          <a:p>
            <a:pPr marL="0" indent="0" algn="r">
              <a:buNone/>
            </a:pPr>
            <a:r>
              <a:rPr lang="ko-KR" altLang="en-US" dirty="0"/>
              <a:t>학번</a:t>
            </a:r>
            <a:r>
              <a:rPr lang="en-US" altLang="ko-KR" dirty="0"/>
              <a:t>: 2010181027</a:t>
            </a:r>
          </a:p>
          <a:p>
            <a:pPr marL="0" indent="0" algn="r">
              <a:buNone/>
            </a:pPr>
            <a:r>
              <a:rPr lang="ko-KR" altLang="en-US" dirty="0"/>
              <a:t>학과</a:t>
            </a:r>
            <a:r>
              <a:rPr lang="en-US" altLang="ko-KR" dirty="0"/>
              <a:t>: </a:t>
            </a:r>
            <a:r>
              <a:rPr lang="ko-KR" altLang="en-US" dirty="0"/>
              <a:t>게임공학과</a:t>
            </a:r>
            <a:endParaRPr lang="en-US" altLang="ko-KR" dirty="0"/>
          </a:p>
          <a:p>
            <a:pPr marL="0" indent="0" algn="r">
              <a:buNone/>
            </a:pPr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ko-KR" altLang="en-US" dirty="0"/>
              <a:t>이태호</a:t>
            </a:r>
          </a:p>
        </p:txBody>
      </p:sp>
    </p:spTree>
    <p:extLst>
      <p:ext uri="{BB962C8B-B14F-4D97-AF65-F5344CB8AC3E}">
        <p14:creationId xmlns:p14="http://schemas.microsoft.com/office/powerpoint/2010/main" val="772472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AB818-032F-452B-AB76-465A6F4F1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3613" y="569704"/>
            <a:ext cx="9144000" cy="997839"/>
          </a:xfrm>
        </p:spPr>
        <p:txBody>
          <a:bodyPr/>
          <a:lstStyle/>
          <a:p>
            <a:r>
              <a:rPr lang="ko-KR" altLang="en-US" dirty="0"/>
              <a:t>게임 스토리 기획서 </a:t>
            </a:r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69B8472C-D864-4760-97BF-FB235615A2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7896943"/>
              </p:ext>
            </p:extLst>
          </p:nvPr>
        </p:nvGraphicFramePr>
        <p:xfrm>
          <a:off x="1951613" y="175464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2564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55CC9E9-2E85-4721-B50F-8B883282D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20" y="1503362"/>
            <a:ext cx="300092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74AD8C-61EA-4BA4-87B5-C1C59B3FB8DB}"/>
              </a:ext>
            </a:extLst>
          </p:cNvPr>
          <p:cNvSpPr txBox="1"/>
          <p:nvPr/>
        </p:nvSpPr>
        <p:spPr>
          <a:xfrm>
            <a:off x="698500" y="499487"/>
            <a:ext cx="5067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  □ 게임 스토리 기획서</a:t>
            </a:r>
            <a:r>
              <a:rPr lang="ko-KR" alt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58D5EB-EB83-4FBA-B330-CCE522259268}"/>
              </a:ext>
            </a:extLst>
          </p:cNvPr>
          <p:cNvSpPr txBox="1"/>
          <p:nvPr/>
        </p:nvSpPr>
        <p:spPr>
          <a:xfrm>
            <a:off x="4851400" y="1206500"/>
            <a:ext cx="69723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/>
              <a:t>□ </a:t>
            </a:r>
            <a:r>
              <a:rPr lang="ko-KR" altLang="en-US" sz="4400" dirty="0"/>
              <a:t>중세 영주들은 흑마술을 통해 부하들을 제어하기 위하여 특정한 물품에 부하들을 봉인 시켜 놓고 전투를 할 동안만 소환할 수 있게 하였다</a:t>
            </a:r>
            <a:r>
              <a:rPr lang="en-US" altLang="ko-KR" sz="4400" dirty="0"/>
              <a:t>.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18739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6A06B-1979-4F8D-9587-27F289DAA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5592746" cy="9311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 □ 게임 스토리 기획서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C019D2-BBD3-46B0-BCC8-B61571A68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4158"/>
            <a:ext cx="10515600" cy="5596931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영주 자신들은 성에서 부하들만 소환한 뒤 성을 수호하며 전투를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특정 물품에 걸어 놓은 주술로 인해 앞에 존재하는 적진을 향해 자동으로 가장 빠른 길을 찾아 가게하고 눈앞에 있는 모든 적과 싸우도록 하였다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일정범위이상이 되면 흑마술을 제어할 수 없는 영주들은 부하들에게 각자 다른 힘들을 나누어 주고</a:t>
            </a:r>
            <a:r>
              <a:rPr lang="en-US" altLang="ko-KR" dirty="0"/>
              <a:t>, </a:t>
            </a:r>
            <a:r>
              <a:rPr lang="ko-KR" altLang="en-US" dirty="0"/>
              <a:t>전투를 진행해가는 동안 자신을 대신할 강력한 부하도 만들었다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권력이 싫어 권력에 대응한 영주들의 또 다른 권력 싸움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6196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181</Words>
  <Application>Microsoft Office PowerPoint</Application>
  <PresentationFormat>와이드스크린</PresentationFormat>
  <Paragraphs>19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   게임 스토리 기획서 </vt:lpstr>
      <vt:lpstr>게임 스토리 기획서 </vt:lpstr>
      <vt:lpstr>PowerPoint 프레젠테이션</vt:lpstr>
      <vt:lpstr> □ 게임 스토리 기획서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스토리 기획서 </dc:title>
  <dc:creator>gp</dc:creator>
  <cp:lastModifiedBy>gp</cp:lastModifiedBy>
  <cp:revision>6</cp:revision>
  <dcterms:created xsi:type="dcterms:W3CDTF">2017-09-13T01:29:58Z</dcterms:created>
  <dcterms:modified xsi:type="dcterms:W3CDTF">2017-09-13T01:57:27Z</dcterms:modified>
</cp:coreProperties>
</file>