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75" r:id="rId5"/>
    <p:sldId id="276" r:id="rId6"/>
    <p:sldId id="259" r:id="rId7"/>
    <p:sldId id="280" r:id="rId8"/>
    <p:sldId id="258" r:id="rId9"/>
    <p:sldId id="260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738" y="2085462"/>
            <a:ext cx="10222523" cy="1343538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实验四：</a:t>
            </a:r>
            <a:r>
              <a:rPr lang="zh-CN" altLang="zh-CN" dirty="0">
                <a:latin typeface="华文中宋" panose="02010600040101010101" charset="-122"/>
                <a:ea typeface="华文中宋" panose="02010600040101010101" charset="-122"/>
              </a:rPr>
              <a:t>感知机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37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感知机学习算法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737735"/>
          </a:xfrm>
        </p:spPr>
        <p:txBody>
          <a:bodyPr/>
          <a:lstStyle/>
          <a:p>
            <a:pPr fontAlgn="auto"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感知机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(Perceptron)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由</a:t>
            </a: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两层神经元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组成， 如图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5.3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所示，</a:t>
            </a: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输入层接收外界输入信号后传递给输出层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 输出层是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M-P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神经元，亦称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阈值逻辑单元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" (threshold logic unit) .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376" y="2828929"/>
            <a:ext cx="4710258" cy="258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285" y="3757930"/>
            <a:ext cx="2614930" cy="45339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7004050" y="4375785"/>
            <a:ext cx="310515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输入层仅接收输入，不进行函数处理</a:t>
            </a:r>
          </a:p>
        </p:txBody>
      </p: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 flipV="1">
            <a:off x="6658610" y="4528185"/>
            <a:ext cx="345440" cy="57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7004050" y="3485515"/>
            <a:ext cx="236982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包括各种形式的非线性变换</a:t>
            </a:r>
          </a:p>
        </p:txBody>
      </p: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 flipH="1" flipV="1">
            <a:off x="6658610" y="3637915"/>
            <a:ext cx="345440" cy="57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692" y="762979"/>
            <a:ext cx="9480616" cy="4783014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 flipV="1">
            <a:off x="2552700" y="1629410"/>
            <a:ext cx="7990840" cy="21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544955" y="2115185"/>
            <a:ext cx="7997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672830" y="4734560"/>
            <a:ext cx="1950085" cy="331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140585" y="4657090"/>
            <a:ext cx="40544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605" y="197485"/>
            <a:ext cx="8693150" cy="3231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680" y="3052445"/>
            <a:ext cx="4549775" cy="3579495"/>
          </a:xfrm>
          <a:prstGeom prst="rect">
            <a:avLst/>
          </a:prstGeom>
        </p:spPr>
      </p:pic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377690" y="657225"/>
            <a:ext cx="38919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2427605" y="1442085"/>
            <a:ext cx="4201160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657090" y="2629535"/>
            <a:ext cx="3597910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33070" y="1395730"/>
            <a:ext cx="74422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局限性</a:t>
            </a:r>
          </a:p>
        </p:txBody>
      </p:sp>
      <p:cxnSp>
        <p:nvCxnSpPr>
          <p:cNvPr id="8" name="直接箭头连接符 7"/>
          <p:cNvCxnSpPr>
            <a:stCxn id="7" idx="3"/>
          </p:cNvCxnSpPr>
          <p:nvPr>
            <p:custDataLst>
              <p:tags r:id="rId5"/>
            </p:custDataLst>
          </p:nvPr>
        </p:nvCxnSpPr>
        <p:spPr>
          <a:xfrm flipV="1">
            <a:off x="1177290" y="1438275"/>
            <a:ext cx="1257935" cy="1193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976" y="717452"/>
            <a:ext cx="9552047" cy="17599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320" y="2829560"/>
            <a:ext cx="5837555" cy="3156585"/>
          </a:xfrm>
          <a:prstGeom prst="rect">
            <a:avLst/>
          </a:prstGeom>
        </p:spPr>
      </p:pic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V="1">
            <a:off x="2847340" y="1180465"/>
            <a:ext cx="5495925" cy="18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7776845" y="1651635"/>
            <a:ext cx="3016250" cy="21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1434465" y="2092960"/>
            <a:ext cx="3818890" cy="146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43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感知机数据集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/perceptron_data.txt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共有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98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个输入变量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数据格式如右图：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 bwMode="auto">
          <a:xfrm>
            <a:off x="7501640" y="1825842"/>
            <a:ext cx="2683075" cy="39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kreas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11252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097"/>
            <a:ext cx="10303276" cy="504825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采用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感知机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学习算法建立模型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神经元激活函数选用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sign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函数（数据集最后一列的标签请将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转换为 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-1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迭代输出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每一次更新后的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 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θ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（单样本修正）</a:t>
            </a:r>
            <a:endParaRPr lang="en-US" altLang="zh-CN" sz="2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数据集线性可分，求解出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线性超平面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，并进行可视化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日晚上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12:00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将代码（.py或者.ipynb文件）、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实验报告（pdf文件）一并打包上传至邮箱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邮箱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lfs17371915413@163.com </a:t>
            </a:r>
            <a:endParaRPr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压缩包和实验报告命名方式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实验序号_学号_姓名，例如：实验1_111702xxxxx_王xx</a:t>
            </a:r>
            <a:endParaRPr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8997EC-42ED-1DBE-3884-D7173118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3" y="854710"/>
            <a:ext cx="1580950" cy="111252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DD0E7F-9061-EFCB-0B9D-A4B41A2A503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81427" y="1410970"/>
            <a:ext cx="3526926" cy="6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分类结果（示例）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340769"/>
            <a:ext cx="5256584" cy="474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d7b3c66-724b-4d74-a03c-bae9e9486c57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242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华文中宋</vt:lpstr>
      <vt:lpstr>Arial</vt:lpstr>
      <vt:lpstr>Office 主题​​</vt:lpstr>
      <vt:lpstr>实验四：感知机</vt:lpstr>
      <vt:lpstr>感知机学习算法</vt:lpstr>
      <vt:lpstr>PowerPoint 演示文稿</vt:lpstr>
      <vt:lpstr>PowerPoint 演示文稿</vt:lpstr>
      <vt:lpstr>PowerPoint 演示文稿</vt:lpstr>
      <vt:lpstr>数据集介绍</vt:lpstr>
      <vt:lpstr>实验环境</vt:lpstr>
      <vt:lpstr>实验要求</vt:lpstr>
      <vt:lpstr>分类结果（示例）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71</cp:revision>
  <dcterms:created xsi:type="dcterms:W3CDTF">2020-04-27T02:56:00Z</dcterms:created>
  <dcterms:modified xsi:type="dcterms:W3CDTF">2024-04-01T04:31:15Z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C0A903E7CE8C46FDB68CAFF3FB2D4A09</vt:lpwstr>
  </property>
</Properties>
</file>