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3" r:id="rId4"/>
    <p:sldId id="259" r:id="rId5"/>
    <p:sldId id="280" r:id="rId6"/>
    <p:sldId id="257" r:id="rId7"/>
    <p:sldId id="258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6855" y="1365311"/>
            <a:ext cx="9924621" cy="2236727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</a:rPr>
              <a:t>实验六：实现朴素贝叶斯分类器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手写数字数据集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670" y="109220"/>
            <a:ext cx="10515600" cy="938530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9422" y="1098257"/>
            <a:ext cx="9537896" cy="456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朴素贝叶斯分类器采用了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属性条件独立性假设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”: 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对已知类别，假设所有属性相互独立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 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换言之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zh-CN" altLang="en-US" sz="22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假设每个属性独立地对分类结果发生影响</a:t>
            </a:r>
            <a:r>
              <a:rPr lang="en-US" altLang="zh-CN" sz="22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sz="22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9246" y="2031428"/>
            <a:ext cx="6845418" cy="8442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2528" y="2919664"/>
            <a:ext cx="9131683" cy="376848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0165" y="2131060"/>
            <a:ext cx="3613150" cy="605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单个特征的类条件概率相乘代替特征向量的类条件概率</a:t>
            </a:r>
          </a:p>
        </p:txBody>
      </p:sp>
      <p:cxnSp>
        <p:nvCxnSpPr>
          <p:cNvPr id="15" name="直接箭头连接符 14"/>
          <p:cNvCxnSpPr/>
          <p:nvPr>
            <p:custDataLst>
              <p:tags r:id="rId2"/>
            </p:custDataLst>
          </p:nvPr>
        </p:nvCxnSpPr>
        <p:spPr>
          <a:xfrm flipV="1">
            <a:off x="3663315" y="2425700"/>
            <a:ext cx="295910" cy="69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254365" y="5194300"/>
            <a:ext cx="3613150" cy="605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寻找具有最大可能性的类别，使得这两项乘积最大，作为输出类别。</a:t>
            </a:r>
          </a:p>
        </p:txBody>
      </p:sp>
      <p:cxnSp>
        <p:nvCxnSpPr>
          <p:cNvPr id="7" name="直接箭头连接符 6"/>
          <p:cNvCxnSpPr>
            <a:endCxn id="8" idx="2"/>
          </p:cNvCxnSpPr>
          <p:nvPr>
            <p:custDataLst>
              <p:tags r:id="rId4"/>
            </p:custDataLst>
          </p:nvPr>
        </p:nvCxnSpPr>
        <p:spPr>
          <a:xfrm flipH="1" flipV="1">
            <a:off x="7268845" y="5071110"/>
            <a:ext cx="985520" cy="4298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82690" y="4208145"/>
            <a:ext cx="1972310" cy="862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040880" y="6261100"/>
            <a:ext cx="37636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772285" y="6695440"/>
            <a:ext cx="4908550" cy="222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EC6F82-15B8-7542-991D-5F37ACBEA877}"/>
              </a:ext>
            </a:extLst>
          </p:cNvPr>
          <p:cNvCxnSpPr>
            <a:cxnSpLocks/>
          </p:cNvCxnSpPr>
          <p:nvPr/>
        </p:nvCxnSpPr>
        <p:spPr>
          <a:xfrm flipH="1">
            <a:off x="6871317" y="1438183"/>
            <a:ext cx="319596" cy="7634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/>
          <a:srcRect b="35247"/>
          <a:stretch/>
        </p:blipFill>
        <p:spPr>
          <a:xfrm>
            <a:off x="1995442" y="1970844"/>
            <a:ext cx="8287908" cy="3710866"/>
          </a:xfrm>
          <a:prstGeom prst="rect">
            <a:avLst/>
          </a:prstGeom>
        </p:spPr>
      </p:pic>
      <p:cxnSp>
        <p:nvCxnSpPr>
          <p:cNvPr id="11" name="直接连接符 10"/>
          <p:cNvCxnSpPr>
            <a:cxnSpLocks/>
          </p:cNvCxnSpPr>
          <p:nvPr>
            <p:custDataLst>
              <p:tags r:id="rId1"/>
            </p:custDataLst>
          </p:nvPr>
        </p:nvCxnSpPr>
        <p:spPr>
          <a:xfrm flipV="1">
            <a:off x="2937159" y="2712258"/>
            <a:ext cx="2581173" cy="154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879355" y="4554720"/>
            <a:ext cx="28198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074330" y="3171139"/>
            <a:ext cx="2850460" cy="392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直接计算对应类别的比例</a:t>
            </a:r>
          </a:p>
        </p:txBody>
      </p:sp>
      <p:cxnSp>
        <p:nvCxnSpPr>
          <p:cNvPr id="15" name="直接箭头连接符 14"/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4840390" y="3374950"/>
            <a:ext cx="309847" cy="74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84035" y="4983877"/>
            <a:ext cx="3790640" cy="340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根据瓜的类别分别计算每个属性的条件概率</a:t>
            </a:r>
          </a:p>
        </p:txBody>
      </p:sp>
      <p:cxnSp>
        <p:nvCxnSpPr>
          <p:cNvPr id="5" name="直接连接符 4"/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2262610" y="4167925"/>
            <a:ext cx="1349098" cy="8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4604170" y="5159935"/>
            <a:ext cx="309847" cy="74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6233CD1F-C241-4FC9-AEFD-C6137B4E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70" y="109220"/>
            <a:ext cx="10515600" cy="938530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朴素贝叶斯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95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724"/>
            <a:ext cx="10153015" cy="47027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：训练集：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MNIST_train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 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测试集：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MNIST_test</a:t>
            </a:r>
            <a:endParaRPr lang="en-US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训练集包含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1934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测试集包含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946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样本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 MNIST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数据集中的每张图片由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32*32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个像素点构成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每个像素点用一个灰度值表示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39" y="3763174"/>
            <a:ext cx="3935735" cy="2613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30" y="456541"/>
            <a:ext cx="10515600" cy="88238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1030" y="1309068"/>
            <a:ext cx="10153015" cy="4702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数据集二值化处理：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对于像素数值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大于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128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的转换成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小于等于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128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的转换成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这样对于每张图片中的每个特征就只有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个取值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231" y="395287"/>
            <a:ext cx="305752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235" y="2112645"/>
            <a:ext cx="8938895" cy="3077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编辑器：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（建议使用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anaconda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安装）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可使用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numpy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pandas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等基础扩展包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kreas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068070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3200"/>
            <a:ext cx="10028069" cy="4815205"/>
          </a:xfrm>
        </p:spPr>
        <p:txBody>
          <a:bodyPr>
            <a:normAutofit fontScale="90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设计一个朴素贝叶斯分类器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通过训练集计算得到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贝叶斯分类器的先验概率分布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每个属性的估计条件概率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将得到的贝叶斯分类器应用到测试集进行测试并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输出测试集准确率</a:t>
            </a:r>
            <a:endParaRPr lang="en-US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4月</a:t>
            </a:r>
            <a:r>
              <a:rPr 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22</a:t>
            </a:r>
            <a:r>
              <a:rPr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日晚上12:00</a:t>
            </a:r>
            <a:r>
              <a:rPr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将代码（.py或者.ipynb文件）、</a:t>
            </a:r>
            <a:r>
              <a:rPr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实验报告（pdf文件）一并打包上传至邮箱</a:t>
            </a:r>
            <a:r>
              <a:rPr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  <a:p>
            <a:pPr marL="0" indent="0" fontAlgn="auto">
              <a:lnSpc>
                <a:spcPct val="125000"/>
              </a:lnSpc>
              <a:spcAft>
                <a:spcPts val="600"/>
              </a:spcAft>
              <a:buNone/>
            </a:pPr>
            <a:r>
              <a:rPr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邮箱：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lfs17371915413@163.com 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	压缩包和实验报告命名方式：</a:t>
            </a:r>
          </a:p>
          <a:p>
            <a:pPr marL="0"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实验序号_学号_姓名，例如：实验1_111702xxxxx_王xx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5839da3-e27c-4684-83bc-efad4c74ea89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312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仿宋</vt:lpstr>
      <vt:lpstr>华文中宋</vt:lpstr>
      <vt:lpstr>Arial</vt:lpstr>
      <vt:lpstr>Office 主题​​</vt:lpstr>
      <vt:lpstr>实验六：实现朴素贝叶斯分类器</vt:lpstr>
      <vt:lpstr>朴素贝叶斯</vt:lpstr>
      <vt:lpstr>朴素贝叶斯</vt:lpstr>
      <vt:lpstr>数据集介绍</vt:lpstr>
      <vt:lpstr>数据集介绍</vt:lpstr>
      <vt:lpstr>实验环境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福生 李</cp:lastModifiedBy>
  <cp:revision>66</cp:revision>
  <dcterms:created xsi:type="dcterms:W3CDTF">2020-04-27T02:56:00Z</dcterms:created>
  <dcterms:modified xsi:type="dcterms:W3CDTF">2024-04-15T04:32:47Z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2EEBE3997B5F4C98B3E81C3CC654398F</vt:lpwstr>
  </property>
</Properties>
</file>