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21" r:id="rId3"/>
    <p:sldId id="369" r:id="rId4"/>
    <p:sldId id="373" r:id="rId5"/>
    <p:sldId id="372" r:id="rId6"/>
    <p:sldId id="276" r:id="rId7"/>
    <p:sldId id="25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3F4D-D81F-4F7A-AD4C-0839E2751D61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26C4A-1DBD-4BC8-8281-DB3E05A03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C83E-64DE-4CA4-8B0F-6E546B96E98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BC83E-64DE-4CA4-8B0F-6E546B96E98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4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8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K-means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0870" y="1644650"/>
            <a:ext cx="11158855" cy="3809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5330" y="483235"/>
            <a:ext cx="7131050" cy="901700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3752215" y="2707640"/>
            <a:ext cx="2442845" cy="6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V="1">
            <a:off x="2192655" y="4429125"/>
            <a:ext cx="3538855" cy="152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V="1">
            <a:off x="5216525" y="4966335"/>
            <a:ext cx="5842000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54D0EC8-0A05-3175-003E-931301C2513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953"/>
          <a:stretch/>
        </p:blipFill>
        <p:spPr>
          <a:xfrm>
            <a:off x="8908329" y="2707640"/>
            <a:ext cx="1941922" cy="1188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:\Users\lamda\Desktop\figures\kmeans_al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83410" y="546408"/>
            <a:ext cx="7920466" cy="6186497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559050" y="2243470"/>
            <a:ext cx="7049531" cy="1359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561590" y="3603312"/>
            <a:ext cx="7049531" cy="2094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9" name="直接箭头连接符 8"/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526593" y="2651760"/>
            <a:ext cx="32457" cy="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cxnSpLocks/>
            <a:endCxn id="10" idx="3"/>
          </p:cNvCxnSpPr>
          <p:nvPr>
            <p:custDataLst>
              <p:tags r:id="rId4"/>
            </p:custDataLst>
          </p:nvPr>
        </p:nvCxnSpPr>
        <p:spPr>
          <a:xfrm flipH="1">
            <a:off x="1883410" y="4352925"/>
            <a:ext cx="675640" cy="96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85446" y="2557476"/>
            <a:ext cx="1181735" cy="25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</a:rPr>
              <a:t>更新簇划分</a:t>
            </a: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4925" y="4235271"/>
            <a:ext cx="1848485" cy="254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华文中宋" panose="02010600040101010101" charset="-122"/>
                <a:ea typeface="华文中宋" panose="02010600040101010101" charset="-122"/>
              </a:rPr>
              <a:t>计算每个簇的均值向量</a:t>
            </a:r>
          </a:p>
        </p:txBody>
      </p:sp>
      <p:cxnSp>
        <p:nvCxnSpPr>
          <p:cNvPr id="2" name="直接箭头连接符 1"/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4630216" y="2387639"/>
            <a:ext cx="254656" cy="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33202" y="2233750"/>
            <a:ext cx="182088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遍历每一个样本点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05979" y="3603312"/>
            <a:ext cx="182088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遍历每一个簇</a:t>
            </a:r>
          </a:p>
        </p:txBody>
      </p:sp>
      <p:cxnSp>
        <p:nvCxnSpPr>
          <p:cNvPr id="12" name="直接箭头连接符 11"/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494301" y="3756992"/>
            <a:ext cx="254656" cy="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D88F698-BB80-F4DA-D828-4C45CD41B7E4}"/>
              </a:ext>
            </a:extLst>
          </p:cNvPr>
          <p:cNvSpPr txBox="1"/>
          <p:nvPr/>
        </p:nvSpPr>
        <p:spPr>
          <a:xfrm>
            <a:off x="4395386" y="72869"/>
            <a:ext cx="192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K</a:t>
            </a:r>
            <a:r>
              <a:rPr lang="zh-CN" altLang="en-US" sz="2800" b="1" dirty="0"/>
              <a:t>均值算法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CC17D6-2EA8-3B34-AEE8-61361BF9F818}"/>
              </a:ext>
            </a:extLst>
          </p:cNvPr>
          <p:cNvSpPr txBox="1"/>
          <p:nvPr/>
        </p:nvSpPr>
        <p:spPr>
          <a:xfrm>
            <a:off x="99518" y="149813"/>
            <a:ext cx="27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算法流程（迭代优化）：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0BE2172-6A94-46FD-4C87-05EB68A690EE}"/>
              </a:ext>
            </a:extLst>
          </p:cNvPr>
          <p:cNvCxnSpPr/>
          <p:nvPr/>
        </p:nvCxnSpPr>
        <p:spPr>
          <a:xfrm>
            <a:off x="2343705" y="2006353"/>
            <a:ext cx="0" cy="379076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193A94-3FA6-8BAF-2A8B-8BD5BD702E60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1907779" y="2659081"/>
            <a:ext cx="675640" cy="96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65655" y="86360"/>
            <a:ext cx="7285990" cy="6530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725" y="1691005"/>
            <a:ext cx="5986780" cy="443865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数据集：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data.txt    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训练集共有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90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个样本，每个样本有两个属性。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数据格式如右图：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89240" y="1607185"/>
            <a:ext cx="139573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 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编辑器：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Jupyter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Notebook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或 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可使用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numpy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pandas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等基础扩展包，建议使用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anaconda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sklearn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pytorch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546" y="2000900"/>
            <a:ext cx="9808845" cy="3748261"/>
          </a:xfrm>
        </p:spPr>
        <p:txBody>
          <a:bodyPr>
            <a:normAutofit/>
          </a:bodyPr>
          <a:lstStyle/>
          <a:p>
            <a:pPr marL="514350" indent="-514350" fontAlgn="auto">
              <a:spcAft>
                <a:spcPts val="1200"/>
              </a:spcAft>
              <a:buAutoNum type="arabicPeriod"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编程实现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K-means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，对所提供数据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(data.txt)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进行聚类，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cluster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数量为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</a:p>
          <a:p>
            <a:pPr marL="514350" indent="-514350" fontAlgn="auto">
              <a:spcAft>
                <a:spcPts val="1200"/>
              </a:spcAft>
              <a:buAutoNum type="arabicPeriod"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数据形式为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[x1, x2]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，共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90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个样本，可视化最终聚类效果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</a:t>
            </a:r>
            <a:r>
              <a:rPr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5月</a:t>
            </a:r>
            <a:r>
              <a:rPr 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</a:t>
            </a:r>
            <a:r>
              <a:rPr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日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晚上12:00将代码（.py或者.ipynb文件）、</a:t>
            </a:r>
            <a:r>
              <a:rPr sz="2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实验报告（pdf文件）一并打包上传至邮箱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</a:p>
          <a:p>
            <a:pPr marL="0" indent="0">
              <a:spcAft>
                <a:spcPts val="1200"/>
              </a:spcAft>
              <a:buNone/>
            </a:pP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邮箱：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lfs17371915413@163.com </a:t>
            </a:r>
            <a:endParaRPr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spcAft>
                <a:spcPts val="1200"/>
              </a:spcAft>
              <a:buNone/>
            </a:pP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	</a:t>
            </a:r>
            <a:r>
              <a:rPr sz="2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压缩包和实验报告命名方式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</a:p>
          <a:p>
            <a:pPr marL="0" indent="0" fontAlgn="auto">
              <a:spcAft>
                <a:spcPts val="1200"/>
              </a:spcAft>
              <a:buNone/>
            </a:pP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实验序号_学号_姓名，例如：实验1_111702xxxxx_王xx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121bdc-6c16-42f0-afb7-425c0b9bc322"/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181</Words>
  <Application>Microsoft Office PowerPoint</Application>
  <PresentationFormat>宽屏</PresentationFormat>
  <Paragraphs>26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华文中宋</vt:lpstr>
      <vt:lpstr>Arial</vt:lpstr>
      <vt:lpstr>Office 主题​​</vt:lpstr>
      <vt:lpstr>实验8：K-means</vt:lpstr>
      <vt:lpstr>PowerPoint 演示文稿</vt:lpstr>
      <vt:lpstr>PowerPoint 演示文稿</vt:lpstr>
      <vt:lpstr>PowerPoint 演示文稿</vt:lpstr>
      <vt:lpstr>数据集介绍</vt:lpstr>
      <vt:lpstr>实验环境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福生 李</cp:lastModifiedBy>
  <cp:revision>74</cp:revision>
  <dcterms:created xsi:type="dcterms:W3CDTF">2020-04-27T02:56:00Z</dcterms:created>
  <dcterms:modified xsi:type="dcterms:W3CDTF">2024-04-29T05:10:00Z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1229A919E35E4DD6B10CEE10C52BFD2F_13</vt:lpwstr>
  </property>
</Properties>
</file>