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85" r:id="rId3"/>
    <p:sldId id="277" r:id="rId4"/>
    <p:sldId id="284" r:id="rId5"/>
    <p:sldId id="276" r:id="rId6"/>
    <p:sldId id="258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83F4D-D81F-4F7A-AD4C-0839E2751D61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单击此处编辑母版文本样式</a:t>
            </a:r>
          </a:p>
          <a:p>
            <a:pPr lvl="1"/>
            <a:r>
              <a:rPr lang="zh-TW" altLang="en-US"/>
              <a:t>二级</a:t>
            </a:r>
          </a:p>
          <a:p>
            <a:pPr lvl="2"/>
            <a:r>
              <a:rPr lang="zh-TW" altLang="en-US"/>
              <a:t>三级</a:t>
            </a:r>
          </a:p>
          <a:p>
            <a:pPr lvl="3"/>
            <a:r>
              <a:rPr lang="zh-TW" altLang="en-US"/>
              <a:t>四级</a:t>
            </a:r>
          </a:p>
          <a:p>
            <a:pPr lvl="4"/>
            <a:r>
              <a:rPr lang="zh-TW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26C4A-1DBD-4BC8-8281-DB3E05A031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5320-0E8A-4A5A-B92A-BA2331ACB8D2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98345"/>
            <a:ext cx="9144000" cy="1511935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实验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9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：主成分分析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PCA</a:t>
            </a:r>
            <a:endParaRPr lang="zh-CN" altLang="en-US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1B220C4-02B6-0D6B-45A2-73A7F8D848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46" b="1055"/>
          <a:stretch/>
        </p:blipFill>
        <p:spPr bwMode="auto">
          <a:xfrm>
            <a:off x="2161433" y="2615402"/>
            <a:ext cx="3666648" cy="33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FF0E219-166F-16D9-0458-1F13D3D95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88" t="12620" r="4407" b="15772"/>
          <a:stretch/>
        </p:blipFill>
        <p:spPr bwMode="auto">
          <a:xfrm>
            <a:off x="5348204" y="3429000"/>
            <a:ext cx="4550398" cy="2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DD6D3DE-DF3D-65D8-FF62-E7E7FDBA0FE9}"/>
              </a:ext>
            </a:extLst>
          </p:cNvPr>
          <p:cNvSpPr txBox="1"/>
          <p:nvPr/>
        </p:nvSpPr>
        <p:spPr>
          <a:xfrm>
            <a:off x="1343875" y="1668687"/>
            <a:ext cx="91846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l"/>
            <a:r>
              <a:rPr lang="zh-CN" altLang="zh-CN" sz="1800" kern="10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主成分分析（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PCA 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）是一种常用的降维技术，其大体思想是通过线性变换将原始数据投影到一个新的坐标系中，使得数据在新坐标系中的方差最大化。具体来说，</a:t>
            </a:r>
            <a:r>
              <a:rPr lang="en-US" altLang="zh-CN" sz="1800" kern="10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PCA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通过找到数据中的主成分（主要方向）来实现降维，从而保留数据中最重要的信息。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l"/>
            <a:r>
              <a:rPr lang="en-US" altLang="zh-CN" sz="1800" kern="10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B3C98E-69FC-A0EA-193E-45BA433455FF}"/>
              </a:ext>
            </a:extLst>
          </p:cNvPr>
          <p:cNvSpPr txBox="1"/>
          <p:nvPr/>
        </p:nvSpPr>
        <p:spPr>
          <a:xfrm>
            <a:off x="3844445" y="593690"/>
            <a:ext cx="45786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b="1" kern="10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主成分分析（</a:t>
            </a:r>
            <a:r>
              <a:rPr lang="en-US" altLang="zh-CN" sz="3200" b="1" kern="10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PCA </a:t>
            </a:r>
            <a:r>
              <a:rPr lang="zh-CN" altLang="zh-CN" sz="3200" b="1" kern="10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）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7102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5" y="1461135"/>
            <a:ext cx="9288145" cy="421513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3169920" y="2829560"/>
            <a:ext cx="4451350" cy="413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964815" y="3618230"/>
            <a:ext cx="2841625" cy="361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274945" y="4044950"/>
            <a:ext cx="3656965" cy="361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cxnSp>
        <p:nvCxnSpPr>
          <p:cNvPr id="6" name="直接箭头连接符 5"/>
          <p:cNvCxnSpPr/>
          <p:nvPr>
            <p:custDataLst>
              <p:tags r:id="rId4"/>
            </p:custDataLst>
          </p:nvPr>
        </p:nvCxnSpPr>
        <p:spPr>
          <a:xfrm>
            <a:off x="7621270" y="3038475"/>
            <a:ext cx="266065" cy="38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7887335" y="2771775"/>
            <a:ext cx="3282315" cy="485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 sz="1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使数据的均值为0，消除不同特征之间的单位和量级的差异</a:t>
            </a: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2545715" y="3242945"/>
            <a:ext cx="2540635" cy="361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cxnSp>
        <p:nvCxnSpPr>
          <p:cNvPr id="9" name="直接箭头连接符 8"/>
          <p:cNvCxnSpPr>
            <a:endCxn id="13" idx="1"/>
          </p:cNvCxnSpPr>
          <p:nvPr>
            <p:custDataLst>
              <p:tags r:id="rId7"/>
            </p:custDataLst>
          </p:nvPr>
        </p:nvCxnSpPr>
        <p:spPr>
          <a:xfrm flipV="1">
            <a:off x="5106035" y="3444875"/>
            <a:ext cx="2781300" cy="165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12" idx="1"/>
          </p:cNvCxnSpPr>
          <p:nvPr>
            <p:custDataLst>
              <p:tags r:id="rId8"/>
            </p:custDataLst>
          </p:nvPr>
        </p:nvCxnSpPr>
        <p:spPr>
          <a:xfrm flipV="1">
            <a:off x="5834380" y="3803015"/>
            <a:ext cx="2052955" cy="57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>
            <p:custDataLst>
              <p:tags r:id="rId9"/>
            </p:custDataLst>
          </p:nvPr>
        </p:nvCxnSpPr>
        <p:spPr>
          <a:xfrm>
            <a:off x="8931910" y="4223385"/>
            <a:ext cx="266065" cy="38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7887335" y="3631565"/>
            <a:ext cx="3936365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 sz="1400">
                <a:latin typeface="华文中宋" panose="02010600040101010101" charset="-122"/>
                <a:ea typeface="华文中宋" panose="02010600040101010101" charset="-122"/>
              </a:rPr>
              <a:t>特征值表示了数据在特征向量上的投影值的方差</a:t>
            </a: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7887335" y="3257550"/>
            <a:ext cx="3282315" cy="374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度量不同特征之间的相关性</a:t>
            </a: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9197975" y="4044950"/>
            <a:ext cx="1560830" cy="361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降维后的数据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4BA7D4-EE2B-51B2-7D18-F6B04D6FE475}"/>
              </a:ext>
            </a:extLst>
          </p:cNvPr>
          <p:cNvSpPr txBox="1"/>
          <p:nvPr/>
        </p:nvSpPr>
        <p:spPr>
          <a:xfrm>
            <a:off x="3970729" y="384523"/>
            <a:ext cx="2849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PCA</a:t>
            </a:r>
            <a:r>
              <a:rPr lang="zh-CN" altLang="en-US" sz="2800" b="1" dirty="0"/>
              <a:t>的算法流程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数据集介绍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8725" y="1691005"/>
            <a:ext cx="5986780" cy="3351512"/>
          </a:xfrm>
        </p:spPr>
        <p:txBody>
          <a:bodyPr>
            <a:normAutofit lnSpcReduction="10000"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数据集：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data.txt    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训练集共有 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90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个样本，每个样本有两个属性。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数据格式如右图：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889240" y="1607185"/>
            <a:ext cx="1395730" cy="4089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实验环境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9381" y="2112400"/>
            <a:ext cx="8938846" cy="32246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Python 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编辑器：</a:t>
            </a:r>
            <a:r>
              <a:rPr lang="en-US" altLang="zh-CN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Jupyter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Notebook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或 </a:t>
            </a:r>
            <a:r>
              <a:rPr lang="en-US" altLang="zh-CN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Pycharm</a:t>
            </a:r>
            <a:endParaRPr lang="en-US" altLang="zh-CN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可使用</a:t>
            </a:r>
            <a:r>
              <a:rPr lang="en-US" altLang="zh-CN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numpy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pandas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matplotlib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等基础扩展包，建议使用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anaconda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安装</a:t>
            </a:r>
            <a:endParaRPr lang="en-US" altLang="zh-CN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不可使用</a:t>
            </a:r>
            <a:r>
              <a:rPr lang="en-US" altLang="zh-CN" dirty="0" err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sklearn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 dirty="0" err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pytorch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等机器学习包</a:t>
            </a:r>
            <a:endParaRPr lang="en-US" altLang="zh-CN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8948"/>
          </a:xfrm>
        </p:spPr>
        <p:txBody>
          <a:bodyPr>
            <a:normAutofit/>
          </a:bodyPr>
          <a:lstStyle/>
          <a:p>
            <a:pPr marL="514350" indent="-514350" fontAlgn="auto">
              <a:spcAft>
                <a:spcPts val="1200"/>
              </a:spcAft>
              <a:buAutoNum type="arabicPeriod"/>
            </a:pP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编程实现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PCA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，对所提供数据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(data.txt)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进行主成分分析，低维空间维度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d’=1</a:t>
            </a:r>
          </a:p>
          <a:p>
            <a:pPr marL="514350" indent="-514350" fontAlgn="auto">
              <a:spcAft>
                <a:spcPts val="1200"/>
              </a:spcAft>
              <a:buAutoNum type="arabicPeriod"/>
            </a:pP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数据形式为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[x1, x2]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，其中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x1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x2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为样本属性，输出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PCA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降维后得到的新数据</a:t>
            </a:r>
            <a:endParaRPr lang="en-US" altLang="zh-CN" sz="2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fontAlgn="auto">
              <a:spcAft>
                <a:spcPts val="1200"/>
              </a:spcAft>
              <a:buNone/>
            </a:pP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3. </a:t>
            </a:r>
            <a:r>
              <a:rPr sz="2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5月</a:t>
            </a:r>
            <a:r>
              <a:rPr lang="en-US" sz="2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12</a:t>
            </a:r>
            <a:r>
              <a:rPr sz="2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日</a:t>
            </a:r>
            <a:r>
              <a:rPr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晚上12:00将代码（.py或者.ipynb文件）、</a:t>
            </a:r>
            <a:r>
              <a:rPr sz="2000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实验报告（pdf文件）一并打包上传至邮箱</a:t>
            </a:r>
            <a:r>
              <a:rPr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。</a:t>
            </a:r>
          </a:p>
          <a:p>
            <a:pPr marL="0" indent="0" fontAlgn="auto">
              <a:lnSpc>
                <a:spcPct val="125000"/>
              </a:lnSpc>
              <a:spcAft>
                <a:spcPts val="600"/>
              </a:spcAft>
              <a:buNone/>
            </a:pPr>
            <a:r>
              <a:rPr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	邮箱：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lfs17371915413@163.com </a:t>
            </a:r>
            <a:endParaRPr lang="en-US" altLang="zh-CN" sz="2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fontAlgn="auto">
              <a:spcAft>
                <a:spcPts val="1200"/>
              </a:spcAft>
              <a:buNone/>
            </a:pPr>
            <a:r>
              <a:rPr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 	</a:t>
            </a:r>
            <a:r>
              <a:rPr sz="2000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压缩包和实验报告命名方式</a:t>
            </a:r>
            <a:r>
              <a:rPr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：</a:t>
            </a:r>
          </a:p>
          <a:p>
            <a:pPr marL="0" indent="0" fontAlgn="auto">
              <a:spcAft>
                <a:spcPts val="1200"/>
              </a:spcAft>
              <a:buNone/>
            </a:pPr>
            <a:r>
              <a:rPr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	实验序号_学号_姓名，例如：实验1_111702xxxxx_王xx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endParaRPr lang="zh-CN" altLang="en-US" sz="2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1121bdc-6c16-42f0-afb7-425c0b9bc322"/>
  <p:tag name="COMMONDATA" val="eyJoZGlkIjoiODViY2JkMjU3NGYzZTEwMzZmMGFkZWViYmNkYWU3ND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282</Words>
  <Application>Microsoft Office PowerPoint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华文中宋</vt:lpstr>
      <vt:lpstr>Arial</vt:lpstr>
      <vt:lpstr>Office 主题​​</vt:lpstr>
      <vt:lpstr>实验9：主成分分析PCA</vt:lpstr>
      <vt:lpstr>PowerPoint 演示文稿</vt:lpstr>
      <vt:lpstr>PowerPoint 演示文稿</vt:lpstr>
      <vt:lpstr>数据集介绍</vt:lpstr>
      <vt:lpstr>实验环境</vt:lpstr>
      <vt:lpstr>实验要求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实验一：多元线性回归</dc:title>
  <dc:creator>袁 野</dc:creator>
  <cp:lastModifiedBy>福生 李</cp:lastModifiedBy>
  <cp:revision>74</cp:revision>
  <dcterms:created xsi:type="dcterms:W3CDTF">2020-04-27T02:56:00Z</dcterms:created>
  <dcterms:modified xsi:type="dcterms:W3CDTF">2024-04-29T05:10:09Z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129676CA004347EC9621BE6AC490470C_13</vt:lpwstr>
  </property>
</Properties>
</file>