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3126" y="-19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24A8-9ACC-4A40-9D52-A1AAC84E8146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322B-2DFE-45CB-9670-E5F37AF11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5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24A8-9ACC-4A40-9D52-A1AAC84E8146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322B-2DFE-45CB-9670-E5F37AF11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38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24A8-9ACC-4A40-9D52-A1AAC84E8146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322B-2DFE-45CB-9670-E5F37AF11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26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24A8-9ACC-4A40-9D52-A1AAC84E8146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322B-2DFE-45CB-9670-E5F37AF11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06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24A8-9ACC-4A40-9D52-A1AAC84E8146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322B-2DFE-45CB-9670-E5F37AF11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01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24A8-9ACC-4A40-9D52-A1AAC84E8146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322B-2DFE-45CB-9670-E5F37AF11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84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24A8-9ACC-4A40-9D52-A1AAC84E8146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322B-2DFE-45CB-9670-E5F37AF11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95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24A8-9ACC-4A40-9D52-A1AAC84E8146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322B-2DFE-45CB-9670-E5F37AF11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83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24A8-9ACC-4A40-9D52-A1AAC84E8146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322B-2DFE-45CB-9670-E5F37AF11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75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24A8-9ACC-4A40-9D52-A1AAC84E8146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322B-2DFE-45CB-9670-E5F37AF11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4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24A8-9ACC-4A40-9D52-A1AAC84E8146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322B-2DFE-45CB-9670-E5F37AF11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11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224A8-9ACC-4A40-9D52-A1AAC84E8146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322B-2DFE-45CB-9670-E5F37AF11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89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/>
          <p:cNvGrpSpPr/>
          <p:nvPr/>
        </p:nvGrpSpPr>
        <p:grpSpPr>
          <a:xfrm>
            <a:off x="116632" y="128464"/>
            <a:ext cx="7344816" cy="7560840"/>
            <a:chOff x="116632" y="128464"/>
            <a:chExt cx="7344816" cy="7560840"/>
          </a:xfrm>
        </p:grpSpPr>
        <p:sp>
          <p:nvSpPr>
            <p:cNvPr id="180" name="Rectangle 179"/>
            <p:cNvSpPr/>
            <p:nvPr/>
          </p:nvSpPr>
          <p:spPr>
            <a:xfrm>
              <a:off x="116632" y="128464"/>
              <a:ext cx="7344816" cy="7560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Oval 98"/>
            <p:cNvSpPr/>
            <p:nvPr/>
          </p:nvSpPr>
          <p:spPr>
            <a:xfrm>
              <a:off x="4848623" y="6067518"/>
              <a:ext cx="799684" cy="79959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10" name="Oval 9"/>
            <p:cNvSpPr/>
            <p:nvPr/>
          </p:nvSpPr>
          <p:spPr>
            <a:xfrm>
              <a:off x="4846027" y="4345940"/>
              <a:ext cx="799684" cy="79959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01520" y="2904811"/>
              <a:ext cx="488696" cy="48869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14" name="Oval 13"/>
            <p:cNvSpPr/>
            <p:nvPr/>
          </p:nvSpPr>
          <p:spPr>
            <a:xfrm>
              <a:off x="5064081" y="3012811"/>
              <a:ext cx="363591" cy="27269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60439" y="3669552"/>
              <a:ext cx="76495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Beam</a:t>
              </a:r>
            </a:p>
            <a:p>
              <a:pPr algn="ctr"/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expansion</a:t>
              </a:r>
            </a:p>
            <a:p>
              <a:pPr algn="ctr"/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optics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826788" y="2989530"/>
              <a:ext cx="666404" cy="31925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74" name="Snip Same Side Corner Rectangle 73"/>
            <p:cNvSpPr/>
            <p:nvPr/>
          </p:nvSpPr>
          <p:spPr>
            <a:xfrm rot="10800000">
              <a:off x="4846028" y="2000292"/>
              <a:ext cx="799684" cy="755258"/>
            </a:xfrm>
            <a:prstGeom prst="snip2Same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75" name="Oval 74"/>
            <p:cNvSpPr/>
            <p:nvPr/>
          </p:nvSpPr>
          <p:spPr>
            <a:xfrm>
              <a:off x="4779387" y="1702491"/>
              <a:ext cx="932965" cy="13328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grpSp>
          <p:nvGrpSpPr>
            <p:cNvPr id="76" name="Group 75"/>
            <p:cNvGrpSpPr/>
            <p:nvPr/>
          </p:nvGrpSpPr>
          <p:grpSpPr>
            <a:xfrm rot="5400000">
              <a:off x="4646113" y="502968"/>
              <a:ext cx="1199527" cy="755257"/>
              <a:chOff x="2073085" y="908720"/>
              <a:chExt cx="1944217" cy="1224136"/>
            </a:xfrm>
            <a:solidFill>
              <a:schemeClr val="bg1">
                <a:lumMod val="50000"/>
              </a:schemeClr>
            </a:solidFill>
          </p:grpSpPr>
          <p:sp>
            <p:nvSpPr>
              <p:cNvPr id="89" name="Rectangle 88"/>
              <p:cNvSpPr/>
              <p:nvPr/>
            </p:nvSpPr>
            <p:spPr>
              <a:xfrm>
                <a:off x="3729270" y="1158551"/>
                <a:ext cx="288032" cy="72447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073085" y="908720"/>
                <a:ext cx="1728192" cy="122413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4179623" y="2849277"/>
              <a:ext cx="2132492" cy="599764"/>
              <a:chOff x="972390" y="2668519"/>
              <a:chExt cx="3456385" cy="972109"/>
            </a:xfrm>
            <a:gradFill>
              <a:gsLst>
                <a:gs pos="0">
                  <a:srgbClr val="00B050"/>
                </a:gs>
                <a:gs pos="13000">
                  <a:srgbClr val="00B050">
                    <a:alpha val="75000"/>
                  </a:srgbClr>
                </a:gs>
                <a:gs pos="62000">
                  <a:srgbClr val="00B050">
                    <a:alpha val="25000"/>
                  </a:srgbClr>
                </a:gs>
                <a:gs pos="28000">
                  <a:srgbClr val="00B050">
                    <a:alpha val="50000"/>
                  </a:srgbClr>
                </a:gs>
                <a:gs pos="100000">
                  <a:srgbClr val="00B050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87" name="Trapezoid 86"/>
              <p:cNvSpPr/>
              <p:nvPr/>
            </p:nvSpPr>
            <p:spPr>
              <a:xfrm rot="16200000">
                <a:off x="3078625" y="2290478"/>
                <a:ext cx="972108" cy="1728192"/>
              </a:xfrm>
              <a:prstGeom prst="trapezoid">
                <a:avLst>
                  <a:gd name="adj" fmla="val 4508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  <p:sp>
            <p:nvSpPr>
              <p:cNvPr id="88" name="Trapezoid 87"/>
              <p:cNvSpPr/>
              <p:nvPr/>
            </p:nvSpPr>
            <p:spPr>
              <a:xfrm rot="5400000">
                <a:off x="1350432" y="2290477"/>
                <a:ext cx="972108" cy="1728192"/>
              </a:xfrm>
              <a:prstGeom prst="trapezoid">
                <a:avLst>
                  <a:gd name="adj" fmla="val 4508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871781" y="2780557"/>
              <a:ext cx="840965" cy="737205"/>
              <a:chOff x="5006245" y="5042435"/>
              <a:chExt cx="1363052" cy="1194876"/>
            </a:xfrm>
          </p:grpSpPr>
          <p:cxnSp>
            <p:nvCxnSpPr>
              <p:cNvPr id="85" name="Straight Connector 84"/>
              <p:cNvCxnSpPr>
                <a:stCxn id="88" idx="1"/>
              </p:cNvCxnSpPr>
              <p:nvPr/>
            </p:nvCxnSpPr>
            <p:spPr>
              <a:xfrm flipH="1" flipV="1">
                <a:off x="5006246" y="5042435"/>
                <a:ext cx="1363051" cy="33053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chemeClr val="tx1">
                        <a:alpha val="0"/>
                        <a:lumMod val="100000"/>
                      </a:schemeClr>
                    </a:gs>
                    <a:gs pos="50000">
                      <a:schemeClr val="tx1">
                        <a:alpha val="50000"/>
                      </a:schemeClr>
                    </a:gs>
                    <a:gs pos="100000">
                      <a:schemeClr val="tx1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88" idx="3"/>
              </p:cNvCxnSpPr>
              <p:nvPr/>
            </p:nvCxnSpPr>
            <p:spPr>
              <a:xfrm flipH="1">
                <a:off x="5006245" y="5906779"/>
                <a:ext cx="1363052" cy="330532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chemeClr val="tx1">
                        <a:alpha val="0"/>
                        <a:lumMod val="100000"/>
                      </a:schemeClr>
                    </a:gs>
                    <a:gs pos="50000">
                      <a:schemeClr val="tx1">
                        <a:alpha val="50000"/>
                      </a:schemeClr>
                    </a:gs>
                    <a:gs pos="100000">
                      <a:schemeClr val="tx1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2805535" y="2780556"/>
              <a:ext cx="1066246" cy="737206"/>
              <a:chOff x="3278053" y="5042434"/>
              <a:chExt cx="1728192" cy="1194877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 flipH="1">
                <a:off x="3350061" y="5042434"/>
                <a:ext cx="165618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3278053" y="6237311"/>
                <a:ext cx="17281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/>
            <p:cNvSpPr/>
            <p:nvPr/>
          </p:nvSpPr>
          <p:spPr>
            <a:xfrm>
              <a:off x="2405693" y="2686901"/>
              <a:ext cx="1052855" cy="924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83069" y="2871869"/>
              <a:ext cx="1089501" cy="554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82" name="Oval 81"/>
            <p:cNvSpPr/>
            <p:nvPr/>
          </p:nvSpPr>
          <p:spPr>
            <a:xfrm rot="16200000">
              <a:off x="3405298" y="3082519"/>
              <a:ext cx="932965" cy="13328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17101" y="3859440"/>
              <a:ext cx="5036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Laser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/>
            <p:cNvCxnSpPr>
              <a:endCxn id="73" idx="0"/>
            </p:cNvCxnSpPr>
            <p:nvPr/>
          </p:nvCxnSpPr>
          <p:spPr>
            <a:xfrm>
              <a:off x="1872570" y="2989529"/>
              <a:ext cx="2874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73" idx="2"/>
            </p:cNvCxnSpPr>
            <p:nvPr/>
          </p:nvCxnSpPr>
          <p:spPr>
            <a:xfrm>
              <a:off x="1872570" y="3308788"/>
              <a:ext cx="2874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483694" y="3764496"/>
              <a:ext cx="776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Cylindrical</a:t>
              </a:r>
            </a:p>
            <a:p>
              <a:pPr algn="ctr"/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lens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504590" y="3237532"/>
              <a:ext cx="464172" cy="464173"/>
              <a:chOff x="-324543" y="4355538"/>
              <a:chExt cx="752339" cy="752340"/>
            </a:xfrm>
          </p:grpSpPr>
          <p:cxnSp>
            <p:nvCxnSpPr>
              <p:cNvPr id="59" name="Straight Arrow Connector 58"/>
              <p:cNvCxnSpPr/>
              <p:nvPr/>
            </p:nvCxnSpPr>
            <p:spPr>
              <a:xfrm>
                <a:off x="-324543" y="5107878"/>
                <a:ext cx="75233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 rot="16200000">
                <a:off x="-700713" y="4731708"/>
                <a:ext cx="75233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473518" y="3052035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5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endParaRPr lang="en-GB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81580" y="3479570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5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GB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847605" y="608717"/>
              <a:ext cx="3665102" cy="1715754"/>
              <a:chOff x="74593" y="0"/>
              <a:chExt cx="5940469" cy="2780928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74593" y="155099"/>
                <a:ext cx="5940469" cy="2625828"/>
                <a:chOff x="-1188641" y="582591"/>
                <a:chExt cx="7166994" cy="3167981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-1188641" y="582591"/>
                  <a:ext cx="3456385" cy="2557146"/>
                  <a:chOff x="-1766339" y="582591"/>
                  <a:chExt cx="3456385" cy="2557146"/>
                </a:xfrm>
              </p:grpSpPr>
              <p:sp>
                <p:nvSpPr>
                  <p:cNvPr id="46" name="Snip Same Side Corner Rectangle 45"/>
                  <p:cNvSpPr/>
                  <p:nvPr/>
                </p:nvSpPr>
                <p:spPr>
                  <a:xfrm rot="10800000">
                    <a:off x="-686218" y="582591"/>
                    <a:ext cx="1296144" cy="1224136"/>
                  </a:xfrm>
                  <a:prstGeom prst="snip2Same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/>
                  </a:p>
                </p:txBody>
              </p:sp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-1766339" y="2167628"/>
                    <a:ext cx="3456385" cy="972109"/>
                    <a:chOff x="972390" y="2668519"/>
                    <a:chExt cx="3456385" cy="972109"/>
                  </a:xfrm>
                  <a:gradFill>
                    <a:gsLst>
                      <a:gs pos="0">
                        <a:srgbClr val="00B050"/>
                      </a:gs>
                      <a:gs pos="13000">
                        <a:srgbClr val="00B050">
                          <a:alpha val="75000"/>
                        </a:srgbClr>
                      </a:gs>
                      <a:gs pos="62000">
                        <a:srgbClr val="00B050">
                          <a:alpha val="25000"/>
                        </a:srgbClr>
                      </a:gs>
                      <a:gs pos="28000">
                        <a:srgbClr val="00B050">
                          <a:alpha val="50000"/>
                        </a:srgbClr>
                      </a:gs>
                      <a:gs pos="100000">
                        <a:srgbClr val="00B050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</a:gradFill>
                </p:grpSpPr>
                <p:sp>
                  <p:nvSpPr>
                    <p:cNvPr id="49" name="Trapezoid 48"/>
                    <p:cNvSpPr/>
                    <p:nvPr/>
                  </p:nvSpPr>
                  <p:spPr>
                    <a:xfrm rot="16200000">
                      <a:off x="3078625" y="2290478"/>
                      <a:ext cx="972108" cy="1728192"/>
                    </a:xfrm>
                    <a:prstGeom prst="trapezoid">
                      <a:avLst>
                        <a:gd name="adj" fmla="val 37983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000"/>
                    </a:p>
                  </p:txBody>
                </p:sp>
                <p:sp>
                  <p:nvSpPr>
                    <p:cNvPr id="50" name="Trapezoid 49"/>
                    <p:cNvSpPr/>
                    <p:nvPr/>
                  </p:nvSpPr>
                  <p:spPr>
                    <a:xfrm rot="5400000">
                      <a:off x="1350432" y="2290477"/>
                      <a:ext cx="972108" cy="1728192"/>
                    </a:xfrm>
                    <a:prstGeom prst="trapezoid">
                      <a:avLst>
                        <a:gd name="adj" fmla="val 37983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000"/>
                    </a:p>
                  </p:txBody>
                </p:sp>
              </p:grpSp>
              <p:sp>
                <p:nvSpPr>
                  <p:cNvPr id="48" name="Rectangle 47"/>
                  <p:cNvSpPr/>
                  <p:nvPr/>
                </p:nvSpPr>
                <p:spPr>
                  <a:xfrm>
                    <a:off x="-1501726" y="2564486"/>
                    <a:ext cx="2927158" cy="17839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/>
                  </a:p>
                </p:txBody>
              </p:sp>
            </p:grpSp>
            <p:grpSp>
              <p:nvGrpSpPr>
                <p:cNvPr id="40" name="Group 39"/>
                <p:cNvGrpSpPr/>
                <p:nvPr/>
              </p:nvGrpSpPr>
              <p:grpSpPr>
                <a:xfrm>
                  <a:off x="2521967" y="582591"/>
                  <a:ext cx="3456386" cy="3167981"/>
                  <a:chOff x="2521967" y="582591"/>
                  <a:chExt cx="3456386" cy="3167981"/>
                </a:xfrm>
              </p:grpSpPr>
              <p:sp>
                <p:nvSpPr>
                  <p:cNvPr id="41" name="Snip Same Side Corner Rectangle 40"/>
                  <p:cNvSpPr/>
                  <p:nvPr/>
                </p:nvSpPr>
                <p:spPr>
                  <a:xfrm rot="10800000">
                    <a:off x="3602088" y="582591"/>
                    <a:ext cx="1296144" cy="1224136"/>
                  </a:xfrm>
                  <a:prstGeom prst="snip2Same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/>
                  </a:p>
                </p:txBody>
              </p:sp>
              <p:grpSp>
                <p:nvGrpSpPr>
                  <p:cNvPr id="42" name="Group 41"/>
                  <p:cNvGrpSpPr/>
                  <p:nvPr/>
                </p:nvGrpSpPr>
                <p:grpSpPr>
                  <a:xfrm>
                    <a:off x="2521967" y="1556792"/>
                    <a:ext cx="3456386" cy="2193780"/>
                    <a:chOff x="2521967" y="1556792"/>
                    <a:chExt cx="3456386" cy="2193780"/>
                  </a:xfrm>
                  <a:gradFill>
                    <a:gsLst>
                      <a:gs pos="28000">
                        <a:srgbClr val="00B050">
                          <a:alpha val="50000"/>
                        </a:srgbClr>
                      </a:gs>
                      <a:gs pos="0">
                        <a:srgbClr val="00B050"/>
                      </a:gs>
                      <a:gs pos="62000">
                        <a:srgbClr val="00B050">
                          <a:alpha val="25000"/>
                        </a:srgbClr>
                      </a:gs>
                      <a:gs pos="13000">
                        <a:srgbClr val="00B050">
                          <a:alpha val="75000"/>
                        </a:srgbClr>
                      </a:gs>
                      <a:gs pos="100000">
                        <a:srgbClr val="00B050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</a:gradFill>
                </p:grpSpPr>
                <p:sp>
                  <p:nvSpPr>
                    <p:cNvPr id="44" name="Trapezoid 43"/>
                    <p:cNvSpPr/>
                    <p:nvPr/>
                  </p:nvSpPr>
                  <p:spPr>
                    <a:xfrm rot="5400000">
                      <a:off x="2289173" y="1789586"/>
                      <a:ext cx="2193780" cy="1728192"/>
                    </a:xfrm>
                    <a:prstGeom prst="trapezoid">
                      <a:avLst>
                        <a:gd name="adj" fmla="val 6347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000"/>
                    </a:p>
                  </p:txBody>
                </p:sp>
                <p:sp>
                  <p:nvSpPr>
                    <p:cNvPr id="45" name="Trapezoid 44"/>
                    <p:cNvSpPr/>
                    <p:nvPr/>
                  </p:nvSpPr>
                  <p:spPr>
                    <a:xfrm rot="16200000">
                      <a:off x="4017367" y="1789586"/>
                      <a:ext cx="2193780" cy="1728192"/>
                    </a:xfrm>
                    <a:prstGeom prst="trapezoid">
                      <a:avLst>
                        <a:gd name="adj" fmla="val 6347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000"/>
                    </a:p>
                  </p:txBody>
                </p:sp>
              </p:grpSp>
              <p:sp>
                <p:nvSpPr>
                  <p:cNvPr id="43" name="Rectangle 42"/>
                  <p:cNvSpPr/>
                  <p:nvPr/>
                </p:nvSpPr>
                <p:spPr>
                  <a:xfrm>
                    <a:off x="2786581" y="2564486"/>
                    <a:ext cx="2927158" cy="17839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/>
                  </a:p>
                </p:txBody>
              </p:sp>
            </p:grpSp>
          </p:grpSp>
          <p:sp>
            <p:nvSpPr>
              <p:cNvPr id="35" name="Rectangle 34"/>
              <p:cNvSpPr/>
              <p:nvPr/>
            </p:nvSpPr>
            <p:spPr>
              <a:xfrm>
                <a:off x="74593" y="0"/>
                <a:ext cx="2823612" cy="27809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150184" y="0"/>
                <a:ext cx="2823612" cy="27809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4593" y="12698"/>
                <a:ext cx="616287" cy="548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GB" sz="16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GB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GB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173568" y="17680"/>
                <a:ext cx="709822" cy="548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(ii)</a:t>
                </a:r>
                <a:endParaRPr lang="en-GB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18680" y="280833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GB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GB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87836" y="2159548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Microscope</a:t>
              </a:r>
            </a:p>
            <a:p>
              <a:pPr algn="ctr"/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objective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69776" y="1550759"/>
              <a:ext cx="4748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Tube</a:t>
              </a:r>
            </a:p>
            <a:p>
              <a:pPr algn="ctr"/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lens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87222" y="665757"/>
              <a:ext cx="6399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Camera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14204" y="3523998"/>
              <a:ext cx="681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Sample</a:t>
              </a:r>
            </a:p>
            <a:p>
              <a:pPr algn="ctr"/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chamber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8680" y="5529064"/>
              <a:ext cx="447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en-GB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01528" y="4117668"/>
              <a:ext cx="488696" cy="125613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504590" y="4856605"/>
              <a:ext cx="464172" cy="464173"/>
              <a:chOff x="-324543" y="4355538"/>
              <a:chExt cx="752339" cy="752340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>
                <a:off x="-324543" y="5107878"/>
                <a:ext cx="75233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rot="16200000">
                <a:off x="-700713" y="4731708"/>
                <a:ext cx="75233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469508" y="4671108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5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GB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81582" y="5098643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5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GB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064081" y="4609390"/>
              <a:ext cx="363591" cy="27269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4179639" y="4373795"/>
              <a:ext cx="2132476" cy="743884"/>
              <a:chOff x="4184207" y="4432090"/>
              <a:chExt cx="2132476" cy="74388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250445" y="4432090"/>
                <a:ext cx="1066238" cy="743884"/>
              </a:xfrm>
              <a:prstGeom prst="rect">
                <a:avLst/>
              </a:prstGeom>
              <a:gradFill flip="none" rotWithShape="1">
                <a:gsLst>
                  <a:gs pos="28000">
                    <a:srgbClr val="00B050">
                      <a:alpha val="50000"/>
                    </a:srgbClr>
                  </a:gs>
                  <a:gs pos="0">
                    <a:srgbClr val="00B050"/>
                  </a:gs>
                  <a:gs pos="62000">
                    <a:srgbClr val="00B050">
                      <a:alpha val="25000"/>
                    </a:srgbClr>
                  </a:gs>
                  <a:gs pos="13000">
                    <a:srgbClr val="00B050">
                      <a:alpha val="75000"/>
                    </a:srgbClr>
                  </a:gs>
                  <a:gs pos="100000">
                    <a:srgbClr val="00B050">
                      <a:alpha val="0"/>
                    </a:srgbClr>
                  </a:gs>
                </a:gsLst>
                <a:lin ang="0" scaled="1"/>
                <a:tileRect/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10800000">
                <a:off x="4184207" y="4432090"/>
                <a:ext cx="1066238" cy="743884"/>
              </a:xfrm>
              <a:prstGeom prst="rect">
                <a:avLst/>
              </a:prstGeom>
              <a:gradFill flip="none" rotWithShape="1">
                <a:gsLst>
                  <a:gs pos="28000">
                    <a:srgbClr val="00B050">
                      <a:alpha val="50000"/>
                    </a:srgbClr>
                  </a:gs>
                  <a:gs pos="0">
                    <a:srgbClr val="00B050"/>
                  </a:gs>
                  <a:gs pos="62000">
                    <a:srgbClr val="00B050">
                      <a:alpha val="25000"/>
                    </a:srgbClr>
                  </a:gs>
                  <a:gs pos="13000">
                    <a:srgbClr val="00B050">
                      <a:alpha val="75000"/>
                    </a:srgbClr>
                  </a:gs>
                  <a:gs pos="100000">
                    <a:srgbClr val="00B050">
                      <a:alpha val="0"/>
                    </a:srgbClr>
                  </a:gs>
                </a:gsLst>
                <a:lin ang="0" scaled="1"/>
                <a:tileRect/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</p:grpSp>
        <p:sp>
          <p:nvSpPr>
            <p:cNvPr id="63" name="Rectangle 62"/>
            <p:cNvSpPr/>
            <p:nvPr/>
          </p:nvSpPr>
          <p:spPr>
            <a:xfrm>
              <a:off x="1826788" y="4586109"/>
              <a:ext cx="666404" cy="31925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cxnSp>
          <p:nvCxnSpPr>
            <p:cNvPr id="64" name="Straight Connector 63"/>
            <p:cNvCxnSpPr>
              <a:stCxn id="62" idx="2"/>
            </p:cNvCxnSpPr>
            <p:nvPr/>
          </p:nvCxnSpPr>
          <p:spPr>
            <a:xfrm flipH="1">
              <a:off x="3871781" y="4373795"/>
              <a:ext cx="840976" cy="334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chemeClr val="tx1">
                      <a:alpha val="0"/>
                      <a:lumMod val="100000"/>
                    </a:schemeClr>
                  </a:gs>
                  <a:gs pos="50000">
                    <a:schemeClr val="tx1">
                      <a:alpha val="50000"/>
                    </a:schemeClr>
                  </a:gs>
                  <a:gs pos="100000">
                    <a:schemeClr val="tx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2" idx="0"/>
            </p:cNvCxnSpPr>
            <p:nvPr/>
          </p:nvCxnSpPr>
          <p:spPr>
            <a:xfrm flipH="1" flipV="1">
              <a:off x="3871782" y="5114341"/>
              <a:ext cx="840976" cy="3339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chemeClr val="tx1">
                      <a:alpha val="0"/>
                      <a:lumMod val="100000"/>
                    </a:schemeClr>
                  </a:gs>
                  <a:gs pos="50000">
                    <a:schemeClr val="tx1">
                      <a:alpha val="50000"/>
                    </a:schemeClr>
                  </a:gs>
                  <a:gs pos="100000">
                    <a:schemeClr val="tx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2849963" y="4377135"/>
              <a:ext cx="104565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2805536" y="5114341"/>
              <a:ext cx="1107526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2405693" y="4283479"/>
              <a:ext cx="1052855" cy="92451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69" y="4468448"/>
              <a:ext cx="1089501" cy="554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1872570" y="4586109"/>
              <a:ext cx="2874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872570" y="4905367"/>
              <a:ext cx="2874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3805141" y="4279255"/>
              <a:ext cx="133281" cy="9329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5112584" y="4619949"/>
              <a:ext cx="266560" cy="257728"/>
              <a:chOff x="7146285" y="6721039"/>
              <a:chExt cx="324037" cy="41773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146285" y="6727984"/>
                <a:ext cx="324037" cy="393870"/>
              </a:xfrm>
              <a:prstGeom prst="roundRect">
                <a:avLst>
                  <a:gd name="adj" fmla="val 3351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7236295" y="6721039"/>
                <a:ext cx="14401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236295" y="7138769"/>
                <a:ext cx="14401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847605" y="2014385"/>
              <a:ext cx="9476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Low NA</a:t>
              </a:r>
              <a:endParaRPr lang="en-GB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45158" y="2014385"/>
              <a:ext cx="9925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High NA</a:t>
              </a:r>
              <a:endParaRPr lang="en-GB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004124" y="5839246"/>
              <a:ext cx="488696" cy="125613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507186" y="6578183"/>
              <a:ext cx="464172" cy="464173"/>
              <a:chOff x="-324543" y="4355538"/>
              <a:chExt cx="752339" cy="752340"/>
            </a:xfrm>
          </p:grpSpPr>
          <p:cxnSp>
            <p:nvCxnSpPr>
              <p:cNvPr id="118" name="Straight Arrow Connector 117"/>
              <p:cNvCxnSpPr/>
              <p:nvPr/>
            </p:nvCxnSpPr>
            <p:spPr>
              <a:xfrm>
                <a:off x="-324543" y="5107878"/>
                <a:ext cx="75233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 rot="16200000">
                <a:off x="-700713" y="4731708"/>
                <a:ext cx="75233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TextBox 96"/>
            <p:cNvSpPr txBox="1"/>
            <p:nvPr/>
          </p:nvSpPr>
          <p:spPr>
            <a:xfrm>
              <a:off x="472104" y="6392686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5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GB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84178" y="6820221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5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GB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5066677" y="6330968"/>
              <a:ext cx="363591" cy="27269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325980" y="6307688"/>
              <a:ext cx="666404" cy="3192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cxnSp>
          <p:nvCxnSpPr>
            <p:cNvPr id="111" name="Straight Connector 110"/>
            <p:cNvCxnSpPr/>
            <p:nvPr/>
          </p:nvCxnSpPr>
          <p:spPr>
            <a:xfrm flipH="1">
              <a:off x="2852559" y="6098715"/>
              <a:ext cx="104565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2808132" y="6835921"/>
              <a:ext cx="1107526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2416933" y="6307688"/>
              <a:ext cx="2874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2416933" y="6626947"/>
              <a:ext cx="287419" cy="0"/>
            </a:xfrm>
            <a:prstGeom prst="straightConnector1">
              <a:avLst/>
            </a:prstGeom>
            <a:ln w="28575">
              <a:solidFill>
                <a:schemeClr val="tx1">
                  <a:alpha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ounded Rectangle 102"/>
            <p:cNvSpPr/>
            <p:nvPr/>
          </p:nvSpPr>
          <p:spPr>
            <a:xfrm>
              <a:off x="5115180" y="6345812"/>
              <a:ext cx="266560" cy="243007"/>
            </a:xfrm>
            <a:prstGeom prst="roundRect">
              <a:avLst>
                <a:gd name="adj" fmla="val 3351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4172261" y="6163209"/>
              <a:ext cx="2132492" cy="599763"/>
              <a:chOff x="4176829" y="6063868"/>
              <a:chExt cx="2132492" cy="599763"/>
            </a:xfrm>
            <a:gradFill flip="none" rotWithShape="1">
              <a:gsLst>
                <a:gs pos="28000">
                  <a:srgbClr val="00B050">
                    <a:alpha val="50000"/>
                  </a:srgbClr>
                </a:gs>
                <a:gs pos="0">
                  <a:srgbClr val="00B050"/>
                </a:gs>
                <a:gs pos="13000">
                  <a:srgbClr val="00B050">
                    <a:alpha val="75000"/>
                  </a:srgbClr>
                </a:gs>
                <a:gs pos="100000">
                  <a:srgbClr val="00B050">
                    <a:alpha val="0"/>
                  </a:srgbClr>
                </a:gs>
                <a:gs pos="62000">
                  <a:srgbClr val="00B050">
                    <a:alpha val="2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126" name="Trapezoid 125"/>
              <p:cNvSpPr/>
              <p:nvPr/>
            </p:nvSpPr>
            <p:spPr>
              <a:xfrm rot="16200000">
                <a:off x="5476316" y="5830627"/>
                <a:ext cx="599763" cy="1066246"/>
              </a:xfrm>
              <a:prstGeom prst="trapezoid">
                <a:avLst>
                  <a:gd name="adj" fmla="val 4508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  <p:sp>
            <p:nvSpPr>
              <p:cNvPr id="127" name="Trapezoid 126"/>
              <p:cNvSpPr/>
              <p:nvPr/>
            </p:nvSpPr>
            <p:spPr>
              <a:xfrm rot="5400000">
                <a:off x="4410070" y="5830627"/>
                <a:ext cx="599763" cy="1066246"/>
              </a:xfrm>
              <a:prstGeom prst="trapezoid">
                <a:avLst>
                  <a:gd name="adj" fmla="val 4508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3898212" y="6098717"/>
              <a:ext cx="840965" cy="737205"/>
              <a:chOff x="5006245" y="5042435"/>
              <a:chExt cx="1363052" cy="1194876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 flipH="1" flipV="1">
                <a:off x="5006246" y="5042435"/>
                <a:ext cx="1363051" cy="33053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chemeClr val="tx1">
                        <a:alpha val="0"/>
                        <a:lumMod val="100000"/>
                      </a:schemeClr>
                    </a:gs>
                    <a:gs pos="50000">
                      <a:schemeClr val="tx1">
                        <a:alpha val="50000"/>
                      </a:schemeClr>
                    </a:gs>
                    <a:gs pos="100000">
                      <a:schemeClr val="tx1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>
                <a:off x="5006245" y="5906779"/>
                <a:ext cx="1363052" cy="330532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chemeClr val="tx1">
                        <a:alpha val="0"/>
                        <a:lumMod val="100000"/>
                      </a:schemeClr>
                    </a:gs>
                    <a:gs pos="50000">
                      <a:schemeClr val="tx1">
                        <a:alpha val="50000"/>
                      </a:schemeClr>
                    </a:gs>
                    <a:gs pos="100000">
                      <a:schemeClr val="tx1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Oval 119"/>
            <p:cNvSpPr/>
            <p:nvPr/>
          </p:nvSpPr>
          <p:spPr>
            <a:xfrm rot="16200000">
              <a:off x="3407895" y="6396451"/>
              <a:ext cx="932965" cy="13328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557840" y="6951366"/>
              <a:ext cx="76495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Beam</a:t>
              </a:r>
            </a:p>
            <a:p>
              <a:pPr algn="ctr"/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expansion</a:t>
              </a:r>
            </a:p>
            <a:p>
              <a:pPr algn="ctr"/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optics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114502" y="7141254"/>
              <a:ext cx="5036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Laser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521172" y="7046310"/>
              <a:ext cx="6960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spherical</a:t>
              </a:r>
              <a:endParaRPr lang="en-GB" sz="1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lens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533892" y="6307688"/>
              <a:ext cx="666404" cy="3192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cxnSp>
          <p:nvCxnSpPr>
            <p:cNvPr id="144" name="Straight Arrow Connector 143"/>
            <p:cNvCxnSpPr/>
            <p:nvPr/>
          </p:nvCxnSpPr>
          <p:spPr>
            <a:xfrm>
              <a:off x="1579674" y="6307688"/>
              <a:ext cx="2874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1579674" y="6626947"/>
              <a:ext cx="2874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785666" y="6190027"/>
              <a:ext cx="849332" cy="554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cxnSp>
          <p:nvCxnSpPr>
            <p:cNvPr id="155" name="Straight Arrow Connector 154"/>
            <p:cNvCxnSpPr/>
            <p:nvPr/>
          </p:nvCxnSpPr>
          <p:spPr>
            <a:xfrm rot="1500000">
              <a:off x="2430397" y="6364029"/>
              <a:ext cx="287419" cy="0"/>
            </a:xfrm>
            <a:prstGeom prst="straightConnector1">
              <a:avLst/>
            </a:prstGeom>
            <a:ln w="28575">
              <a:solidFill>
                <a:schemeClr val="tx1">
                  <a:alpha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2416320" y="6622553"/>
              <a:ext cx="2874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rot="1500000">
              <a:off x="2402856" y="6674607"/>
              <a:ext cx="287419" cy="0"/>
            </a:xfrm>
            <a:prstGeom prst="straightConnector1">
              <a:avLst/>
            </a:prstGeom>
            <a:ln w="28575">
              <a:solidFill>
                <a:schemeClr val="tx1">
                  <a:alpha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rot="20100000" flipV="1">
              <a:off x="2430397" y="6242559"/>
              <a:ext cx="287419" cy="0"/>
            </a:xfrm>
            <a:prstGeom prst="straightConnector1">
              <a:avLst/>
            </a:prstGeom>
            <a:ln w="28575">
              <a:solidFill>
                <a:schemeClr val="tx1">
                  <a:alpha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20100000" flipV="1">
              <a:off x="2402856" y="6580053"/>
              <a:ext cx="287419" cy="0"/>
            </a:xfrm>
            <a:prstGeom prst="straightConnector1">
              <a:avLst/>
            </a:prstGeom>
            <a:ln w="28575">
              <a:solidFill>
                <a:schemeClr val="tx1">
                  <a:alpha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V="1">
              <a:off x="2443861" y="6098717"/>
              <a:ext cx="436618" cy="203928"/>
            </a:xfrm>
            <a:prstGeom prst="line">
              <a:avLst/>
            </a:prstGeom>
            <a:ln w="1905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2416933" y="6622553"/>
              <a:ext cx="525983" cy="213369"/>
            </a:xfrm>
            <a:prstGeom prst="line">
              <a:avLst/>
            </a:prstGeom>
            <a:ln w="1905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V="1">
              <a:off x="2486043" y="6402715"/>
              <a:ext cx="436618" cy="203928"/>
            </a:xfrm>
            <a:prstGeom prst="line">
              <a:avLst/>
            </a:prstGeom>
            <a:ln w="1905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2416320" y="6303294"/>
              <a:ext cx="525983" cy="213369"/>
            </a:xfrm>
            <a:prstGeom prst="line">
              <a:avLst/>
            </a:prstGeom>
            <a:ln w="1905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2759585" y="6005059"/>
              <a:ext cx="701559" cy="92451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965268" y="6122672"/>
              <a:ext cx="523060" cy="6892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821950" y="6951366"/>
              <a:ext cx="69442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Beam</a:t>
              </a:r>
            </a:p>
            <a:p>
              <a:pPr algn="ctr"/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scanning</a:t>
              </a:r>
              <a:endParaRPr lang="en-GB" sz="1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optics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9" name="Straight Connector 168"/>
            <p:cNvCxnSpPr/>
            <p:nvPr/>
          </p:nvCxnSpPr>
          <p:spPr>
            <a:xfrm>
              <a:off x="5758422" y="6234522"/>
              <a:ext cx="0" cy="457137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4179617" y="5943254"/>
              <a:ext cx="2132492" cy="599763"/>
              <a:chOff x="4176829" y="6063868"/>
              <a:chExt cx="2132492" cy="599763"/>
            </a:xfrm>
            <a:gradFill>
              <a:gsLst>
                <a:gs pos="0">
                  <a:srgbClr val="00B050">
                    <a:alpha val="25000"/>
                  </a:srgbClr>
                </a:gs>
                <a:gs pos="100000">
                  <a:srgbClr val="00B050">
                    <a:alpha val="0"/>
                  </a:srgbClr>
                </a:gs>
                <a:gs pos="62000">
                  <a:srgbClr val="00B050">
                    <a:alpha val="15000"/>
                  </a:srgbClr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172" name="Trapezoid 171"/>
              <p:cNvSpPr/>
              <p:nvPr/>
            </p:nvSpPr>
            <p:spPr>
              <a:xfrm rot="16200000">
                <a:off x="5476316" y="5830627"/>
                <a:ext cx="599763" cy="1066246"/>
              </a:xfrm>
              <a:prstGeom prst="trapezoid">
                <a:avLst>
                  <a:gd name="adj" fmla="val 4508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  <p:sp>
            <p:nvSpPr>
              <p:cNvPr id="173" name="Trapezoid 172"/>
              <p:cNvSpPr/>
              <p:nvPr/>
            </p:nvSpPr>
            <p:spPr>
              <a:xfrm rot="5400000">
                <a:off x="4410070" y="5830627"/>
                <a:ext cx="599763" cy="1066246"/>
              </a:xfrm>
              <a:prstGeom prst="trapezoid">
                <a:avLst>
                  <a:gd name="adj" fmla="val 4508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4172260" y="6351603"/>
              <a:ext cx="2132492" cy="599763"/>
              <a:chOff x="4176829" y="6063868"/>
              <a:chExt cx="2132492" cy="599763"/>
            </a:xfrm>
            <a:gradFill>
              <a:gsLst>
                <a:gs pos="0">
                  <a:srgbClr val="00B050">
                    <a:alpha val="25000"/>
                  </a:srgbClr>
                </a:gs>
                <a:gs pos="100000">
                  <a:srgbClr val="00B050">
                    <a:alpha val="0"/>
                  </a:srgbClr>
                </a:gs>
                <a:gs pos="62000">
                  <a:srgbClr val="00B050">
                    <a:alpha val="15000"/>
                  </a:srgbClr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175" name="Trapezoid 174"/>
              <p:cNvSpPr/>
              <p:nvPr/>
            </p:nvSpPr>
            <p:spPr>
              <a:xfrm rot="16200000">
                <a:off x="5476316" y="5830627"/>
                <a:ext cx="599763" cy="1066246"/>
              </a:xfrm>
              <a:prstGeom prst="trapezoid">
                <a:avLst>
                  <a:gd name="adj" fmla="val 4508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  <p:sp>
            <p:nvSpPr>
              <p:cNvPr id="176" name="Trapezoid 175"/>
              <p:cNvSpPr/>
              <p:nvPr/>
            </p:nvSpPr>
            <p:spPr>
              <a:xfrm rot="5400000">
                <a:off x="4410070" y="5830627"/>
                <a:ext cx="599763" cy="1066246"/>
              </a:xfrm>
              <a:prstGeom prst="trapezoid">
                <a:avLst>
                  <a:gd name="adj" fmla="val 4508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</p:grpSp>
        <p:pic>
          <p:nvPicPr>
            <p:cNvPr id="178" name="Picture 2" descr="C:\Users\Jonathan Nylk\Documents\MATLAB\LightSheetScanningwithBeam_AllBeams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36" t="8153" r="64240" b="14096"/>
            <a:stretch/>
          </p:blipFill>
          <p:spPr bwMode="auto">
            <a:xfrm>
              <a:off x="6424459" y="5745088"/>
              <a:ext cx="834942" cy="1494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Jonathan Nylk\Desktop\GaussianSPIM_LightSheet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36" t="6659" r="65042" b="10424"/>
            <a:stretch/>
          </p:blipFill>
          <p:spPr bwMode="auto">
            <a:xfrm>
              <a:off x="6424459" y="3238521"/>
              <a:ext cx="744389" cy="149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" name="TextBox 183"/>
            <p:cNvSpPr txBox="1"/>
            <p:nvPr/>
          </p:nvSpPr>
          <p:spPr>
            <a:xfrm>
              <a:off x="310850" y="2432720"/>
              <a:ext cx="6864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SPIM</a:t>
              </a:r>
              <a:endParaRPr lang="en-GB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94322" y="5817096"/>
              <a:ext cx="7649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DSLM</a:t>
              </a:r>
              <a:endParaRPr lang="en-GB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7935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46</Words>
  <Application>Microsoft Office PowerPoint</Application>
  <PresentationFormat>A4 Paper (210x297 mm)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Nylk</dc:creator>
  <cp:lastModifiedBy>Jonathan Nylk</cp:lastModifiedBy>
  <cp:revision>5</cp:revision>
  <dcterms:created xsi:type="dcterms:W3CDTF">2018-02-01T11:33:04Z</dcterms:created>
  <dcterms:modified xsi:type="dcterms:W3CDTF">2018-02-01T12:12:51Z</dcterms:modified>
</cp:coreProperties>
</file>